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8" r:id="rId3"/>
    <p:sldId id="27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8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1" autoAdjust="0"/>
  </p:normalViewPr>
  <p:slideViewPr>
    <p:cSldViewPr snapToGrid="0">
      <p:cViewPr varScale="1">
        <p:scale>
          <a:sx n="113" d="100"/>
          <a:sy n="113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24.11.2016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  <a:r>
              <a:rPr lang="en-US" dirty="0"/>
              <a:t>. </a:t>
            </a:r>
            <a:r>
              <a:rPr lang="ru-RU" dirty="0"/>
              <a:t>Строковые расширения</a:t>
            </a:r>
            <a:r>
              <a:rPr lang="en-US" dirty="0"/>
              <a:t>. </a:t>
            </a:r>
            <a:r>
              <a:rPr lang="ru-RU" dirty="0"/>
              <a:t>Регулярные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Регулярные выражения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9" name="Объект 7"/>
          <p:cNvSpPr txBox="1">
            <a:spLocks/>
          </p:cNvSpPr>
          <p:nvPr/>
        </p:nvSpPr>
        <p:spPr>
          <a:xfrm>
            <a:off x="990600" y="16906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первую очередь разделение текста на </a:t>
            </a:r>
            <a:r>
              <a:rPr lang="ru-RU" dirty="0" err="1"/>
              <a:t>токены</a:t>
            </a:r>
            <a:r>
              <a:rPr lang="ru-RU" dirty="0"/>
              <a:t> (</a:t>
            </a:r>
            <a:r>
              <a:rPr lang="en-US" dirty="0"/>
              <a:t>“,”, “ ” …</a:t>
            </a:r>
            <a:r>
              <a:rPr lang="ru-RU" dirty="0"/>
              <a:t>)</a:t>
            </a:r>
          </a:p>
          <a:p>
            <a:r>
              <a:rPr lang="ru-RU" dirty="0"/>
              <a:t>Константы не годятся нужны шаблоны</a:t>
            </a:r>
          </a:p>
          <a:p>
            <a:r>
              <a:rPr lang="ru-RU" dirty="0"/>
              <a:t>Шаблонам нужен язык шаблонов</a:t>
            </a:r>
          </a:p>
          <a:p>
            <a:pPr lvl="1"/>
            <a:r>
              <a:rPr lang="ru-RU" dirty="0"/>
              <a:t>Должны искать соответствие шаблону</a:t>
            </a:r>
          </a:p>
          <a:p>
            <a:pPr lvl="1"/>
            <a:r>
              <a:rPr lang="ru-RU" dirty="0"/>
              <a:t>Повторы</a:t>
            </a:r>
          </a:p>
          <a:p>
            <a:pPr lvl="1"/>
            <a:r>
              <a:rPr lang="ru-RU" dirty="0"/>
              <a:t>Условия</a:t>
            </a:r>
          </a:p>
          <a:p>
            <a:r>
              <a:rPr lang="ru-RU" dirty="0"/>
              <a:t>Функции</a:t>
            </a:r>
          </a:p>
          <a:p>
            <a:pPr lvl="1"/>
            <a:r>
              <a:rPr lang="en-US" i="1" dirty="0" err="1"/>
              <a:t>grepl</a:t>
            </a:r>
            <a:r>
              <a:rPr lang="ru-RU" i="1" dirty="0"/>
              <a:t>()</a:t>
            </a:r>
            <a:r>
              <a:rPr lang="en-US" dirty="0"/>
              <a:t> – </a:t>
            </a:r>
            <a:r>
              <a:rPr lang="ru-RU" dirty="0"/>
              <a:t>вектор булевых ответов (</a:t>
            </a:r>
            <a:r>
              <a:rPr lang="en-US" dirty="0"/>
              <a:t>TRUE/FALSE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i="1" dirty="0" err="1"/>
              <a:t>regexpr</a:t>
            </a:r>
            <a:r>
              <a:rPr lang="en-US" dirty="0"/>
              <a:t>() – </a:t>
            </a:r>
            <a:r>
              <a:rPr lang="ru-RU" dirty="0"/>
              <a:t>место первого соответствия + атрибуты</a:t>
            </a:r>
            <a:endParaRPr lang="en-US" dirty="0"/>
          </a:p>
          <a:p>
            <a:pPr lvl="1"/>
            <a:r>
              <a:rPr lang="en-US" i="1" dirty="0" err="1"/>
              <a:t>gregexpr</a:t>
            </a:r>
            <a:r>
              <a:rPr lang="en-US" dirty="0"/>
              <a:t>() – </a:t>
            </a:r>
            <a:r>
              <a:rPr lang="ru-RU" dirty="0"/>
              <a:t>список всех соответствий</a:t>
            </a:r>
            <a:endParaRPr lang="en-US" dirty="0"/>
          </a:p>
          <a:p>
            <a:pPr lvl="1"/>
            <a:r>
              <a:rPr lang="en-US" i="1" dirty="0" err="1"/>
              <a:t>regmatches</a:t>
            </a:r>
            <a:r>
              <a:rPr lang="en-US" dirty="0"/>
              <a:t>() – </a:t>
            </a:r>
            <a:r>
              <a:rPr lang="ru-RU" dirty="0"/>
              <a:t>принимает результат от </a:t>
            </a:r>
            <a:r>
              <a:rPr lang="en-US" i="1" dirty="0" err="1"/>
              <a:t>regexpr</a:t>
            </a:r>
            <a:r>
              <a:rPr lang="ru-RU" dirty="0"/>
              <a:t> и строку и возвращает удовлетворяющие шаблону строки</a:t>
            </a:r>
          </a:p>
        </p:txBody>
      </p:sp>
    </p:spTree>
    <p:extLst>
      <p:ext uri="{BB962C8B-B14F-4D97-AF65-F5344CB8AC3E}">
        <p14:creationId xmlns:p14="http://schemas.microsoft.com/office/powerpoint/2010/main" val="180594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0067"/>
            <a:ext cx="10515600" cy="4796896"/>
          </a:xfrm>
        </p:spPr>
        <p:txBody>
          <a:bodyPr>
            <a:normAutofit/>
          </a:bodyPr>
          <a:lstStyle/>
          <a:p>
            <a:r>
              <a:rPr lang="ru-RU" dirty="0"/>
              <a:t>Регулярные выражения представляют собой язык в языке</a:t>
            </a:r>
          </a:p>
          <a:p>
            <a:pPr lvl="1"/>
            <a:r>
              <a:rPr lang="ru-RU" dirty="0"/>
              <a:t>Позволяют искать по шаблонам</a:t>
            </a:r>
          </a:p>
        </p:txBody>
      </p:sp>
    </p:spTree>
    <p:extLst>
      <p:ext uri="{BB962C8B-B14F-4D97-AF65-F5344CB8AC3E}">
        <p14:creationId xmlns:p14="http://schemas.microsoft.com/office/powerpoint/2010/main" val="1510976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4964</TotalTime>
  <Words>94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Введение в анализ данных</vt:lpstr>
      <vt:lpstr>Регулярные выражения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60</cp:revision>
  <dcterms:created xsi:type="dcterms:W3CDTF">2016-09-15T06:03:05Z</dcterms:created>
  <dcterms:modified xsi:type="dcterms:W3CDTF">2016-11-24T09:30:39Z</dcterms:modified>
</cp:coreProperties>
</file>