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94" r:id="rId4"/>
    <p:sldId id="27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</p14:sldIdLst>
        </p14:section>
        <p14:section name="Пример" id="{19FC092E-606A-496C-9871-B773310D4226}">
          <p14:sldIdLst>
            <p14:sldId id="29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Функции. Продвинутые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мы изучим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Множественный вызов функций на одном объекте (</a:t>
            </a:r>
            <a:r>
              <a:rPr lang="en-US" sz="3600" dirty="0"/>
              <a:t>enrichment</a:t>
            </a:r>
            <a:r>
              <a:rPr lang="ru-RU" sz="3600" dirty="0"/>
              <a:t>)</a:t>
            </a:r>
          </a:p>
          <a:p>
            <a:r>
              <a:rPr lang="ru-RU" sz="3600" dirty="0"/>
              <a:t>Подфункции</a:t>
            </a:r>
          </a:p>
          <a:p>
            <a:r>
              <a:rPr lang="ru-RU" sz="3600" dirty="0"/>
              <a:t>Защитные практики программирования</a:t>
            </a:r>
          </a:p>
          <a:p>
            <a:r>
              <a:rPr lang="ru-RU" sz="3600" dirty="0"/>
              <a:t>Организация функций в </a:t>
            </a:r>
            <a:r>
              <a:rPr lang="en-US" sz="3600" dirty="0"/>
              <a:t>R</a:t>
            </a:r>
            <a:endParaRPr lang="ru-RU" sz="3600" dirty="0"/>
          </a:p>
          <a:p>
            <a:r>
              <a:rPr lang="ru-RU" sz="3600" dirty="0"/>
              <a:t>Пример</a:t>
            </a:r>
            <a:r>
              <a:rPr lang="en-US" sz="3600" dirty="0"/>
              <a:t>: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</a:t>
            </a:r>
            <a:r>
              <a:rPr lang="en-US" sz="5400" dirty="0"/>
              <a:t>c</a:t>
            </a:r>
            <a:r>
              <a:rPr lang="ru-RU" sz="5400" dirty="0"/>
              <a:t>тепенной закон (</a:t>
            </a:r>
            <a:r>
              <a:rPr lang="en-US" sz="5400" dirty="0"/>
              <a:t>power-law model</a:t>
            </a:r>
            <a:r>
              <a:rPr lang="ru-RU" sz="5400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29211" y="1620423"/>
                <a:ext cx="6124197" cy="92333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0" dirty="0"/>
                  <a:t>Y </a:t>
                </a:r>
                <a14:m>
                  <m:oMath xmlns:m="http://schemas.openxmlformats.org/officeDocument/2006/math">
                    <m:r>
                      <a:rPr lang="en-US" sz="6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ru-RU" sz="6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11" y="1620423"/>
                <a:ext cx="6124197" cy="923330"/>
              </a:xfrm>
              <a:prstGeom prst="rect">
                <a:avLst/>
              </a:prstGeom>
              <a:blipFill>
                <a:blip r:embed="rId2"/>
                <a:stretch>
                  <a:fillRect l="-7235" t="-22293" b="-452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838200" y="272085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predict.plm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# Проверим, есть ли нужные нам компоненты в объекте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stopifnot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%in%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"y0"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4000"/>
                </a:solidFill>
                <a:latin typeface="Courier New" panose="02070309020205020404" pitchFamily="49" charset="0"/>
              </a:rPr>
              <a:t>%in%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y0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obj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y0</a:t>
            </a: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# Проверка входных данных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stopifnot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is.numeric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)==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stopifnot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is.numeric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)==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stopifnot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is.numeric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dt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^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Вычислим и выйдем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Lab-5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169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Тема Office</vt:lpstr>
      <vt:lpstr>Введение в анализ данных</vt:lpstr>
      <vt:lpstr>Что мы изучим</vt:lpstr>
      <vt:lpstr>Пример: cтепенной закон (power-law model).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87</cp:revision>
  <dcterms:created xsi:type="dcterms:W3CDTF">2016-09-15T06:03:05Z</dcterms:created>
  <dcterms:modified xsi:type="dcterms:W3CDTF">2016-12-10T14:58:48Z</dcterms:modified>
</cp:coreProperties>
</file>