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95" r:id="rId4"/>
    <p:sldId id="296" r:id="rId5"/>
    <p:sldId id="294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7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296"/>
          </p14:sldIdLst>
        </p14:section>
        <p14:section name="Пример" id="{19FC092E-606A-496C-9871-B773310D4226}">
          <p14:sldIdLst>
            <p14:sldId id="29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7" d="100"/>
          <a:sy n="107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1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0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78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29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9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4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7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2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7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5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5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10.12.2016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Как и чем с ними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8" y="1610846"/>
            <a:ext cx="9582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9506"/>
            <a:ext cx="520065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919" y="2427473"/>
            <a:ext cx="6000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133"/>
            <a:ext cx="449580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2260071"/>
            <a:ext cx="6296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0" y="2216962"/>
            <a:ext cx="7119097" cy="46410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1540"/>
            <a:ext cx="56197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79" y="2427473"/>
            <a:ext cx="7297621" cy="42478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020"/>
            <a:ext cx="5029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49" y="2404320"/>
            <a:ext cx="6335914" cy="42427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491"/>
            <a:ext cx="5448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Трудно что то сказать? Статистика поможет!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475"/>
            <a:ext cx="4819650" cy="352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9066"/>
            <a:ext cx="9439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Курение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701"/>
            <a:ext cx="5324475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2537"/>
            <a:ext cx="4695825" cy="1133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888233"/>
            <a:ext cx="1924050" cy="219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2324002"/>
            <a:ext cx="5000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мы изучим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Использование </a:t>
            </a:r>
            <a:r>
              <a:rPr lang="ru-RU" sz="3600" dirty="0" err="1"/>
              <a:t>датафреймов</a:t>
            </a:r>
            <a:r>
              <a:rPr lang="ru-RU" sz="3600" dirty="0"/>
              <a:t> для статистических вычислений</a:t>
            </a:r>
          </a:p>
          <a:p>
            <a:r>
              <a:rPr lang="ru-RU" sz="3600" dirty="0"/>
              <a:t>Преобразование данных для удобной работы с ними</a:t>
            </a:r>
          </a:p>
          <a:p>
            <a:r>
              <a:rPr lang="ru-RU" sz="3600" dirty="0"/>
              <a:t>Линейные модели (надеюсь вы знаете про них!)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 представить? Используйте графику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5" y="1916057"/>
            <a:ext cx="1628775" cy="238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5" y="2523547"/>
            <a:ext cx="6156776" cy="40062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466" y="1397001"/>
            <a:ext cx="6291822" cy="42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отклонений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Несложно заметить, что самая возрастная роженица и ребёнок с самым лёгким весом вносят серьёзные искажения в анализ.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8171"/>
            <a:ext cx="5591175" cy="476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30019"/>
            <a:ext cx="5286375" cy="1047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999484"/>
            <a:ext cx="5019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Более сложные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к возрасту склонность к курению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293"/>
            <a:ext cx="6867525" cy="352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8553"/>
            <a:ext cx="6200775" cy="2867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033" y="2889255"/>
            <a:ext cx="5518710" cy="36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Добавим вообще всё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всё в одном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3782"/>
            <a:ext cx="4733925" cy="390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2402"/>
            <a:ext cx="8391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 линейное увеличение веса, не так важно ,как пороговое значение 2500 грамм? Попробуем применить обобщённую линейную модель.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496"/>
            <a:ext cx="5657850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10" y="2314575"/>
            <a:ext cx="7410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используется </a:t>
            </a:r>
            <a:r>
              <a:rPr lang="ru-RU" dirty="0" err="1"/>
              <a:t>гауссиана</a:t>
            </a:r>
            <a:r>
              <a:rPr lang="ru-RU" dirty="0"/>
              <a:t> (стандартная линейна регрессия)</a:t>
            </a:r>
            <a:r>
              <a:rPr lang="ru-RU" dirty="0"/>
              <a:t>. Заменим её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108"/>
            <a:ext cx="8029575" cy="514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08" y="2230283"/>
            <a:ext cx="7324725" cy="453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036"/>
          <a:stretch/>
        </p:blipFill>
        <p:spPr>
          <a:xfrm>
            <a:off x="448235" y="2523547"/>
            <a:ext cx="480550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данных и попробуем предсказать значения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988"/>
            <a:ext cx="6229350" cy="885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357401"/>
            <a:ext cx="3695700" cy="4857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1991092"/>
            <a:ext cx="3771900" cy="2952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0" y="2734301"/>
            <a:ext cx="6383693" cy="38997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098272"/>
            <a:ext cx="4857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3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318"/>
            <a:ext cx="489585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29109"/>
            <a:ext cx="4572000" cy="323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69" y="2291034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Lab-6</a:t>
            </a:r>
          </a:p>
          <a:p>
            <a:r>
              <a:rPr lang="en-US" i="1"/>
              <a:t>HW-03 (?)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вес новорождённых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2" y="1443318"/>
            <a:ext cx="91344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11144"/>
          <a:stretch/>
        </p:blipFill>
        <p:spPr>
          <a:xfrm>
            <a:off x="5241271" y="1335741"/>
            <a:ext cx="6457671" cy="5838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3524"/>
            <a:ext cx="16478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Узнав структуру и смысл данных, добавьте удобства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3" y="1737385"/>
            <a:ext cx="735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Помогите </a:t>
            </a:r>
            <a:r>
              <a:rPr lang="en-US" sz="5400" dirty="0"/>
              <a:t>R</a:t>
            </a:r>
            <a:r>
              <a:rPr lang="en-US" dirty="0"/>
              <a:t>. </a:t>
            </a:r>
            <a:r>
              <a:rPr lang="ru-RU" dirty="0"/>
              <a:t>Обработайте данные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1863818"/>
            <a:ext cx="7696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99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6628</TotalTime>
  <Words>430</Words>
  <Application>Microsoft Office PowerPoint</Application>
  <PresentationFormat>Широкоэкранный</PresentationFormat>
  <Paragraphs>85</Paragraphs>
  <Slides>32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Введение в анализ данных</vt:lpstr>
      <vt:lpstr>Что мы изучим</vt:lpstr>
      <vt:lpstr>Перед нами данные, что же дальше?</vt:lpstr>
      <vt:lpstr>Перед нами данные, что же дальше?</vt:lpstr>
      <vt:lpstr>Пример: вес новорождённых.</vt:lpstr>
      <vt:lpstr>Пример: вес новорождённых.</vt:lpstr>
      <vt:lpstr>Узнайте, как устроен массив данных.</vt:lpstr>
      <vt:lpstr>Узнав структуру и смысл данных, добавьте удобства.</vt:lpstr>
      <vt:lpstr>Помогите R. Обработайте данные</vt:lpstr>
      <vt:lpstr>Данные читаемы?</vt:lpstr>
      <vt:lpstr>Исследуем?</vt:lpstr>
      <vt:lpstr>Исследуем!</vt:lpstr>
      <vt:lpstr>Исследуем!!</vt:lpstr>
      <vt:lpstr>Исследуем!!!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Определение отклонений</vt:lpstr>
      <vt:lpstr>Более сложные модели</vt:lpstr>
      <vt:lpstr>Добавим вообще всё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Обобщённые линейные модели</vt:lpstr>
      <vt:lpstr>Обобщённые линейные модели</vt:lpstr>
      <vt:lpstr>Ну и для чего мы всё это делали?</vt:lpstr>
      <vt:lpstr>Ну и для чего мы всё это делали?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104</cp:revision>
  <dcterms:created xsi:type="dcterms:W3CDTF">2016-09-15T06:03:05Z</dcterms:created>
  <dcterms:modified xsi:type="dcterms:W3CDTF">2016-12-10T14:59:22Z</dcterms:modified>
</cp:coreProperties>
</file>