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CD05-CC80-4503-BC61-C8DE6517768F}" type="datetimeFigureOut">
              <a:rPr lang="pt-BR" smtClean="0"/>
              <a:t>26/11/2015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BED25-8952-458A-BA07-014A24510F35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CD05-CC80-4503-BC61-C8DE6517768F}" type="datetimeFigureOut">
              <a:rPr lang="pt-BR" smtClean="0"/>
              <a:t>26/11/2015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BED25-8952-458A-BA07-014A24510F3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CD05-CC80-4503-BC61-C8DE6517768F}" type="datetimeFigureOut">
              <a:rPr lang="pt-BR" smtClean="0"/>
              <a:t>26/11/2015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BED25-8952-458A-BA07-014A24510F3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CD05-CC80-4503-BC61-C8DE6517768F}" type="datetimeFigureOut">
              <a:rPr lang="pt-BR" smtClean="0"/>
              <a:t>26/11/2015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BED25-8952-458A-BA07-014A24510F3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CD05-CC80-4503-BC61-C8DE6517768F}" type="datetimeFigureOut">
              <a:rPr lang="pt-BR" smtClean="0"/>
              <a:t>26/11/2015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BED25-8952-458A-BA07-014A24510F35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CD05-CC80-4503-BC61-C8DE6517768F}" type="datetimeFigureOut">
              <a:rPr lang="pt-BR" smtClean="0"/>
              <a:t>26/11/2015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BED25-8952-458A-BA07-014A24510F3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CD05-CC80-4503-BC61-C8DE6517768F}" type="datetimeFigureOut">
              <a:rPr lang="pt-BR" smtClean="0"/>
              <a:t>26/11/2015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BED25-8952-458A-BA07-014A24510F3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CD05-CC80-4503-BC61-C8DE6517768F}" type="datetimeFigureOut">
              <a:rPr lang="pt-BR" smtClean="0"/>
              <a:t>26/11/2015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BED25-8952-458A-BA07-014A24510F3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CD05-CC80-4503-BC61-C8DE6517768F}" type="datetimeFigureOut">
              <a:rPr lang="pt-BR" smtClean="0"/>
              <a:t>26/11/2015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BED25-8952-458A-BA07-014A24510F3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CD05-CC80-4503-BC61-C8DE6517768F}" type="datetimeFigureOut">
              <a:rPr lang="pt-BR" smtClean="0"/>
              <a:t>26/11/2015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BED25-8952-458A-BA07-014A24510F3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CD05-CC80-4503-BC61-C8DE6517768F}" type="datetimeFigureOut">
              <a:rPr lang="pt-BR" smtClean="0"/>
              <a:t>26/11/2015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27BED25-8952-458A-BA07-014A24510F35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DEACD05-CC80-4503-BC61-C8DE6517768F}" type="datetimeFigureOut">
              <a:rPr lang="pt-BR" smtClean="0"/>
              <a:t>26/11/2015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27BED25-8952-458A-BA07-014A24510F35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44" y="3501008"/>
            <a:ext cx="7851648" cy="1584176"/>
          </a:xfrm>
        </p:spPr>
        <p:txBody>
          <a:bodyPr>
            <a:noAutofit/>
          </a:bodyPr>
          <a:lstStyle/>
          <a:p>
            <a:pPr algn="ctr"/>
            <a:r>
              <a:rPr lang="pt-BR" sz="7200" dirty="0" smtClean="0"/>
              <a:t>IMG </a:t>
            </a:r>
            <a:br>
              <a:rPr lang="pt-BR" sz="7200" dirty="0" smtClean="0"/>
            </a:br>
            <a:r>
              <a:rPr lang="pt-BR" sz="7200" dirty="0" smtClean="0"/>
              <a:t>Instituto Municipal de Guarulhos</a:t>
            </a:r>
            <a:endParaRPr lang="pt-BR" sz="7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836712"/>
            <a:ext cx="8964488" cy="6021288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Instituto Municipal de Guarulhos tem como base a responsabilidade e dedicação incondicional juntamente com a </a:t>
            </a:r>
            <a:r>
              <a:rPr lang="pt-BR" dirty="0" smtClean="0"/>
              <a:t>prefeitura de </a:t>
            </a:r>
            <a:r>
              <a:rPr lang="pt-BR" dirty="0" smtClean="0"/>
              <a:t>Guarulhos disponibilizando cursos técnicos gratuitos de qualidade, para a comunidade </a:t>
            </a:r>
            <a:r>
              <a:rPr lang="pt-BR" dirty="0" err="1" smtClean="0"/>
              <a:t>g</a:t>
            </a:r>
            <a:r>
              <a:rPr lang="pt-BR" dirty="0" err="1" smtClean="0"/>
              <a:t>uarulhense</a:t>
            </a:r>
            <a:r>
              <a:rPr lang="pt-BR" dirty="0" smtClean="0"/>
              <a:t>,por </a:t>
            </a:r>
            <a:r>
              <a:rPr lang="pt-BR" dirty="0" smtClean="0"/>
              <a:t>intermédio de mim e outros idealizadores do projeto, com muito esforço e dedicação, conseguimos fundar este instituto, com o intuito </a:t>
            </a:r>
            <a:r>
              <a:rPr lang="pt-BR" dirty="0" smtClean="0"/>
              <a:t>de receber </a:t>
            </a:r>
            <a:r>
              <a:rPr lang="pt-BR" dirty="0" smtClean="0"/>
              <a:t>a população e proporcionar da melhor maneira possível cursos de qualificação profissional, com professores altamente qualificados e formados nas suas </a:t>
            </a:r>
            <a:r>
              <a:rPr lang="pt-BR" dirty="0" smtClean="0"/>
              <a:t>respectivas áreas</a:t>
            </a:r>
            <a:r>
              <a:rPr lang="pt-BR" dirty="0" smtClean="0"/>
              <a:t>, lesionando e preparando seus alunos para o mercado de trabalho</a:t>
            </a:r>
            <a:r>
              <a:rPr lang="pt-BR" dirty="0" smtClean="0"/>
              <a:t>. </a:t>
            </a:r>
            <a:r>
              <a:rPr lang="pt-BR" dirty="0" smtClean="0"/>
              <a:t>com perseverança e com muito esforço, nos dedicamos durante meses, pesquisamos e para hoje dia 12 de novembro de 2015 ser fundado                            </a:t>
            </a:r>
          </a:p>
          <a:p>
            <a:pPr>
              <a:buNone/>
            </a:pP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 Cursos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                          TÉCNICO </a:t>
            </a:r>
            <a:r>
              <a:rPr lang="pt-BR" dirty="0" smtClean="0"/>
              <a:t>DE ELETRÔNICA</a:t>
            </a:r>
          </a:p>
          <a:p>
            <a:endParaRPr lang="pt-BR" dirty="0" smtClean="0"/>
          </a:p>
          <a:p>
            <a:r>
              <a:rPr lang="pt-BR" dirty="0" smtClean="0"/>
              <a:t>O Curso Técnico de Eletrônica tem por objetivo habilitar profissionais para desenvolver circuitos eletrônicos, integrar de sistemas eletrônicos e realizar a manutenção de circuitos e sistemas eletrônicos, seguindo normas técnicas, ambientais, de qualidade, de saúde e segurança no trabalho</a:t>
            </a:r>
          </a:p>
          <a:p>
            <a:endParaRPr lang="pt-BR" dirty="0" smtClean="0"/>
          </a:p>
          <a:p>
            <a:r>
              <a:rPr lang="pt-BR" dirty="0" smtClean="0"/>
              <a:t>Duração: 4 semestres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1556792"/>
            <a:ext cx="8229600" cy="438912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dirty="0" smtClean="0"/>
              <a:t>                      TÉCNICO </a:t>
            </a:r>
            <a:r>
              <a:rPr lang="pt-BR" dirty="0" smtClean="0"/>
              <a:t>DE INFORMÁTICA</a:t>
            </a:r>
          </a:p>
          <a:p>
            <a:endParaRPr lang="pt-BR" dirty="0" smtClean="0"/>
          </a:p>
          <a:p>
            <a:r>
              <a:rPr lang="pt-BR" dirty="0" smtClean="0"/>
              <a:t>O Curso Técnico de Informática tem por objetivo habilitar profissionais para desenvolver programas de computador, lendo e interpretando as especificações técnicas, regras do negócio e paradigmas da lógica e das linguagens de programação, aplicando metodologias e processos e utilizando sistemas operacionais, banco de dados e ambientes integrados de desenvolvimento de sistemas.</a:t>
            </a:r>
          </a:p>
          <a:p>
            <a:endParaRPr lang="pt-BR" dirty="0" smtClean="0"/>
          </a:p>
          <a:p>
            <a:r>
              <a:rPr lang="pt-BR" dirty="0" smtClean="0"/>
              <a:t>Duração: 4 semestres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389120"/>
          </a:xfrm>
        </p:spPr>
        <p:txBody>
          <a:bodyPr/>
          <a:lstStyle/>
          <a:p>
            <a:pPr>
              <a:buNone/>
            </a:pPr>
            <a:r>
              <a:rPr lang="pt-BR" dirty="0" smtClean="0"/>
              <a:t>      TÉCNICO </a:t>
            </a:r>
            <a:r>
              <a:rPr lang="pt-BR" dirty="0" smtClean="0"/>
              <a:t>DE AUTOMAÇÃO INDUSTRIAL</a:t>
            </a:r>
          </a:p>
          <a:p>
            <a:endParaRPr lang="pt-BR" dirty="0" smtClean="0"/>
          </a:p>
          <a:p>
            <a:r>
              <a:rPr lang="pt-BR" dirty="0" smtClean="0"/>
              <a:t>O Curso Técnico de Automação Industrial tem por objetivo habilitar profissionais em desenvolvimento, implementação e manutenção de sistemas de automação, de acordo com padrões de qualidade e produtividade, respeitando a legislação e observando normas técnicas, ambientais e de segurança.</a:t>
            </a:r>
          </a:p>
          <a:p>
            <a:endParaRPr lang="pt-BR" dirty="0" smtClean="0"/>
          </a:p>
          <a:p>
            <a:r>
              <a:rPr lang="pt-BR" dirty="0" smtClean="0"/>
              <a:t>Duração: 4 semestres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   Cursos complementares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Durante o período do curso, o aluno poderá fazer também cursos complementares nas suas respectivas áreas , exemplo: Informática terá os cursos básicos de </a:t>
            </a:r>
            <a:r>
              <a:rPr lang="pt-BR" dirty="0" err="1" smtClean="0"/>
              <a:t>Autocad</a:t>
            </a:r>
            <a:r>
              <a:rPr lang="pt-BR" dirty="0" smtClean="0"/>
              <a:t> e </a:t>
            </a:r>
            <a:r>
              <a:rPr lang="pt-BR" dirty="0" err="1" smtClean="0"/>
              <a:t>WebDesign</a:t>
            </a:r>
            <a:r>
              <a:rPr lang="pt-BR" dirty="0" smtClean="0"/>
              <a:t>, Automoção: curso de </a:t>
            </a:r>
            <a:r>
              <a:rPr lang="pt-BR" dirty="0" err="1" smtClean="0"/>
              <a:t>Arduíno</a:t>
            </a:r>
            <a:r>
              <a:rPr lang="pt-BR" dirty="0" smtClean="0"/>
              <a:t> e Iniciação a Matemática, Eletrônica: curso básico de Instalações Elétricas e Domínios Elétricos.A Duração  dos cursos variam entre 2 meses a 6 meses, ao concluir os cursos o aluno terá direito a um certificado que será emitido pelo Instituto.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                       </a:t>
            </a:r>
            <a:br>
              <a:rPr lang="pt-BR" dirty="0" smtClean="0"/>
            </a:br>
            <a:r>
              <a:rPr lang="pt-BR" dirty="0" smtClean="0"/>
              <a:t> </a:t>
            </a:r>
            <a:r>
              <a:rPr lang="pt-BR" dirty="0" smtClean="0"/>
              <a:t>                Site do Instituto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 nosso site tanto Professor como Aluno, poderá fazer um cadastro no site para ter um registro e acesso ao site do instituto e poderá fazer </a:t>
            </a:r>
            <a:r>
              <a:rPr lang="pt-BR" dirty="0" err="1" smtClean="0"/>
              <a:t>login</a:t>
            </a:r>
            <a:r>
              <a:rPr lang="pt-BR" dirty="0" smtClean="0"/>
              <a:t> usando seu nome e seu CPF.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980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Para criação do nosso site usamos: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389120"/>
          </a:xfrm>
        </p:spPr>
        <p:txBody>
          <a:bodyPr/>
          <a:lstStyle/>
          <a:p>
            <a:pPr>
              <a:buNone/>
            </a:pPr>
            <a:endParaRPr lang="pt-BR" dirty="0" smtClean="0"/>
          </a:p>
          <a:p>
            <a:r>
              <a:rPr lang="pt-BR" dirty="0" smtClean="0"/>
              <a:t>HTML</a:t>
            </a:r>
          </a:p>
          <a:p>
            <a:endParaRPr lang="pt-BR" dirty="0" smtClean="0"/>
          </a:p>
          <a:p>
            <a:r>
              <a:rPr lang="pt-BR" dirty="0" smtClean="0"/>
              <a:t>CSS</a:t>
            </a:r>
          </a:p>
          <a:p>
            <a:endParaRPr lang="pt-BR" dirty="0" smtClean="0"/>
          </a:p>
          <a:p>
            <a:r>
              <a:rPr lang="pt-BR" dirty="0" smtClean="0"/>
              <a:t>PHP</a:t>
            </a:r>
          </a:p>
          <a:p>
            <a:endParaRPr lang="pt-BR" dirty="0" smtClean="0"/>
          </a:p>
          <a:p>
            <a:r>
              <a:rPr lang="pt-BR" dirty="0" err="1" smtClean="0"/>
              <a:t>Mysql</a:t>
            </a:r>
            <a:r>
              <a:rPr lang="pt-BR" dirty="0" smtClean="0"/>
              <a:t>(Banco de Dados)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    Apoio e Parcerias</a:t>
            </a:r>
            <a:endParaRPr lang="pt-BR" dirty="0"/>
          </a:p>
        </p:txBody>
      </p:sp>
      <p:pic>
        <p:nvPicPr>
          <p:cNvPr id="4" name="Espaço Reservado para Conteúdo 3" descr="logo_prefeitura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2852936"/>
            <a:ext cx="2842528" cy="1656184"/>
          </a:xfrm>
        </p:spPr>
      </p:pic>
      <p:pic>
        <p:nvPicPr>
          <p:cNvPr id="1026" name="Picture 2" descr="C:\xampp\htdocs\Projeto\Logos\ifsp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2780928"/>
            <a:ext cx="3312368" cy="1888210"/>
          </a:xfrm>
          <a:prstGeom prst="rect">
            <a:avLst/>
          </a:prstGeom>
          <a:noFill/>
        </p:spPr>
      </p:pic>
      <p:pic>
        <p:nvPicPr>
          <p:cNvPr id="1027" name="Picture 3" descr="C:\xampp\htdocs\Projeto\Logos\comix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0" y="2564904"/>
            <a:ext cx="1754783" cy="22322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Personalizada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2D050"/>
      </a:accent2>
      <a:accent3>
        <a:srgbClr val="9BBB59"/>
      </a:accent3>
      <a:accent4>
        <a:srgbClr val="92D050"/>
      </a:accent4>
      <a:accent5>
        <a:srgbClr val="4BACC6"/>
      </a:accent5>
      <a:accent6>
        <a:srgbClr val="0000FF"/>
      </a:accent6>
      <a:hlink>
        <a:srgbClr val="0000FF"/>
      </a:hlink>
      <a:folHlink>
        <a:srgbClr val="92D05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143</TotalTime>
  <Words>420</Words>
  <Application>Microsoft Office PowerPoint</Application>
  <PresentationFormat>Apresentação na tela (4:3)</PresentationFormat>
  <Paragraphs>32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Fluxo</vt:lpstr>
      <vt:lpstr>IMG  Instituto Municipal de Guarulhos</vt:lpstr>
      <vt:lpstr>Slide 2</vt:lpstr>
      <vt:lpstr> Cursos </vt:lpstr>
      <vt:lpstr>Slide 4</vt:lpstr>
      <vt:lpstr>Slide 5</vt:lpstr>
      <vt:lpstr>   Cursos complementares</vt:lpstr>
      <vt:lpstr>                                         Site do Instituto</vt:lpstr>
      <vt:lpstr>Para criação do nosso site usamos: </vt:lpstr>
      <vt:lpstr>    Apoio e Parcerias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IMG  Instituto Municipal de Guarulhos</dc:title>
  <dc:creator>LUCAS</dc:creator>
  <cp:lastModifiedBy>LUCAS</cp:lastModifiedBy>
  <cp:revision>9</cp:revision>
  <dcterms:created xsi:type="dcterms:W3CDTF">2015-11-26T12:16:06Z</dcterms:created>
  <dcterms:modified xsi:type="dcterms:W3CDTF">2015-11-26T14:39:25Z</dcterms:modified>
</cp:coreProperties>
</file>