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84" y="2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D6FA-551E-47D1-A3D6-25E83983A279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42A5-5B07-4FB9-BC54-DBB42C906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22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D6FA-551E-47D1-A3D6-25E83983A279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42A5-5B07-4FB9-BC54-DBB42C906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34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D6FA-551E-47D1-A3D6-25E83983A279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42A5-5B07-4FB9-BC54-DBB42C906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3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D6FA-551E-47D1-A3D6-25E83983A279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42A5-5B07-4FB9-BC54-DBB42C906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87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D6FA-551E-47D1-A3D6-25E83983A279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42A5-5B07-4FB9-BC54-DBB42C906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64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D6FA-551E-47D1-A3D6-25E83983A279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42A5-5B07-4FB9-BC54-DBB42C906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66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D6FA-551E-47D1-A3D6-25E83983A279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42A5-5B07-4FB9-BC54-DBB42C906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01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D6FA-551E-47D1-A3D6-25E83983A279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42A5-5B07-4FB9-BC54-DBB42C906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88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D6FA-551E-47D1-A3D6-25E83983A279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42A5-5B07-4FB9-BC54-DBB42C906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06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D6FA-551E-47D1-A3D6-25E83983A279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42A5-5B07-4FB9-BC54-DBB42C906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46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D6FA-551E-47D1-A3D6-25E83983A279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42A5-5B07-4FB9-BC54-DBB42C906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132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6D6FA-551E-47D1-A3D6-25E83983A279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742A5-5B07-4FB9-BC54-DBB42C906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51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오른쪽 화살표 27"/>
          <p:cNvSpPr/>
          <p:nvPr/>
        </p:nvSpPr>
        <p:spPr>
          <a:xfrm>
            <a:off x="2375124" y="1420807"/>
            <a:ext cx="2946892" cy="51435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화살표 31"/>
          <p:cNvSpPr/>
          <p:nvPr/>
        </p:nvSpPr>
        <p:spPr>
          <a:xfrm>
            <a:off x="2375124" y="3253060"/>
            <a:ext cx="2946892" cy="51435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화살표 32"/>
          <p:cNvSpPr/>
          <p:nvPr/>
        </p:nvSpPr>
        <p:spPr>
          <a:xfrm>
            <a:off x="2375124" y="5188421"/>
            <a:ext cx="2946892" cy="51435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repository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02" y="1197803"/>
            <a:ext cx="9715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8002" y="2169353"/>
            <a:ext cx="1013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develop</a:t>
            </a:r>
            <a:endParaRPr lang="ko-KR" altLang="en-US" dirty="0"/>
          </a:p>
        </p:txBody>
      </p:sp>
      <p:pic>
        <p:nvPicPr>
          <p:cNvPr id="6" name="Picture 2" descr="repository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02" y="3024460"/>
            <a:ext cx="9715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69267" y="3993867"/>
            <a:ext cx="909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release</a:t>
            </a:r>
            <a:endParaRPr lang="ko-KR" altLang="en-US" dirty="0"/>
          </a:p>
        </p:txBody>
      </p:sp>
      <p:pic>
        <p:nvPicPr>
          <p:cNvPr id="8" name="Picture 2" descr="repository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02" y="4965417"/>
            <a:ext cx="9715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58142" y="5936967"/>
            <a:ext cx="89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master</a:t>
            </a:r>
            <a:endParaRPr lang="ko-KR" altLang="en-US" dirty="0"/>
          </a:p>
        </p:txBody>
      </p:sp>
      <p:pic>
        <p:nvPicPr>
          <p:cNvPr id="1028" name="Picture 4" descr="server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136" y="1115174"/>
            <a:ext cx="1125616" cy="112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004778" y="21828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개발</a:t>
            </a:r>
            <a:endParaRPr lang="ko-KR" altLang="en-US" dirty="0"/>
          </a:p>
        </p:txBody>
      </p:sp>
      <p:pic>
        <p:nvPicPr>
          <p:cNvPr id="12" name="Picture 4" descr="server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136" y="2850033"/>
            <a:ext cx="1125616" cy="112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848484" y="390421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준 운영</a:t>
            </a:r>
            <a:endParaRPr lang="ko-KR" altLang="en-US" dirty="0"/>
          </a:p>
        </p:txBody>
      </p:sp>
      <p:pic>
        <p:nvPicPr>
          <p:cNvPr id="14" name="Picture 4" descr="server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136" y="4882788"/>
            <a:ext cx="1125616" cy="112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004778" y="59369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운영</a:t>
            </a:r>
            <a:endParaRPr lang="ko-KR" altLang="en-US" dirty="0"/>
          </a:p>
        </p:txBody>
      </p:sp>
      <p:pic>
        <p:nvPicPr>
          <p:cNvPr id="1034" name="Picture 10" descr="jenkins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628" y="2850033"/>
            <a:ext cx="1731884" cy="173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atabase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242" y="1139164"/>
            <a:ext cx="779653" cy="107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 descr="database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242" y="3904212"/>
            <a:ext cx="779653" cy="107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오른쪽 화살표 35"/>
          <p:cNvSpPr/>
          <p:nvPr/>
        </p:nvSpPr>
        <p:spPr>
          <a:xfrm>
            <a:off x="7418638" y="1420807"/>
            <a:ext cx="2946892" cy="51435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 rot="391721">
            <a:off x="7401874" y="3736692"/>
            <a:ext cx="2946892" cy="51435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 rot="20949147">
            <a:off x="7392376" y="4739589"/>
            <a:ext cx="2946892" cy="51435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74392" y="22625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개발 환경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8862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4392" y="226253"/>
            <a:ext cx="1548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업무 </a:t>
            </a:r>
            <a:r>
              <a:rPr lang="en-US" altLang="ko-KR" sz="2400" dirty="0" smtClean="0"/>
              <a:t>Flow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374392" y="945221"/>
            <a:ext cx="2206818" cy="4212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기획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93007" y="945220"/>
            <a:ext cx="2206818" cy="4212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관리자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11622" y="945220"/>
            <a:ext cx="2206818" cy="4212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개발자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30237" y="945219"/>
            <a:ext cx="2206818" cy="4212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QA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648851" y="945221"/>
            <a:ext cx="2206818" cy="4212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배포담당자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4392" y="1450428"/>
            <a:ext cx="2206818" cy="50344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693007" y="1450428"/>
            <a:ext cx="2206818" cy="50344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011622" y="1450428"/>
            <a:ext cx="2206818" cy="50344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330237" y="1450428"/>
            <a:ext cx="2206818" cy="50344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648851" y="1450428"/>
            <a:ext cx="2206818" cy="50344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42228" y="1623765"/>
            <a:ext cx="1671145" cy="3206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기획서 작성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60843" y="2170298"/>
            <a:ext cx="1671145" cy="3206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기획서 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279457" y="3303034"/>
            <a:ext cx="1671145" cy="3206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개발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916687" y="5108422"/>
            <a:ext cx="1671145" cy="3206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배포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2227" y="5594688"/>
            <a:ext cx="1671145" cy="3206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테스트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98073" y="5967490"/>
            <a:ext cx="1671145" cy="3206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테스트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꺾인 연결선 21"/>
          <p:cNvCxnSpPr>
            <a:stCxn id="15" idx="3"/>
            <a:endCxn id="16" idx="0"/>
          </p:cNvCxnSpPr>
          <p:nvPr/>
        </p:nvCxnSpPr>
        <p:spPr>
          <a:xfrm>
            <a:off x="2313373" y="1784090"/>
            <a:ext cx="1483043" cy="3862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285892" y="3807330"/>
            <a:ext cx="1671145" cy="3206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테스트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960843" y="2791803"/>
            <a:ext cx="1671145" cy="3206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담당자 배정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>
            <a:stCxn id="16" idx="2"/>
            <a:endCxn id="25" idx="0"/>
          </p:cNvCxnSpPr>
          <p:nvPr/>
        </p:nvCxnSpPr>
        <p:spPr>
          <a:xfrm>
            <a:off x="3796416" y="2490947"/>
            <a:ext cx="0" cy="300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25" idx="3"/>
            <a:endCxn id="17" idx="0"/>
          </p:cNvCxnSpPr>
          <p:nvPr/>
        </p:nvCxnSpPr>
        <p:spPr>
          <a:xfrm>
            <a:off x="4631988" y="2952128"/>
            <a:ext cx="1483042" cy="3509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7" idx="2"/>
            <a:endCxn id="23" idx="0"/>
          </p:cNvCxnSpPr>
          <p:nvPr/>
        </p:nvCxnSpPr>
        <p:spPr>
          <a:xfrm>
            <a:off x="6115030" y="3623683"/>
            <a:ext cx="6435" cy="18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2960843" y="4740279"/>
            <a:ext cx="1671145" cy="3206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배포승인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285892" y="4311626"/>
            <a:ext cx="1671145" cy="3206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배포요청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/>
          <p:cNvCxnSpPr>
            <a:stCxn id="23" idx="2"/>
            <a:endCxn id="46" idx="0"/>
          </p:cNvCxnSpPr>
          <p:nvPr/>
        </p:nvCxnSpPr>
        <p:spPr>
          <a:xfrm>
            <a:off x="6121465" y="4127979"/>
            <a:ext cx="0" cy="18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46" idx="1"/>
            <a:endCxn id="41" idx="0"/>
          </p:cNvCxnSpPr>
          <p:nvPr/>
        </p:nvCxnSpPr>
        <p:spPr>
          <a:xfrm rot="10800000" flipV="1">
            <a:off x="3796416" y="4471951"/>
            <a:ext cx="1489476" cy="2683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41" idx="3"/>
            <a:endCxn id="18" idx="0"/>
          </p:cNvCxnSpPr>
          <p:nvPr/>
        </p:nvCxnSpPr>
        <p:spPr>
          <a:xfrm>
            <a:off x="4631988" y="4900604"/>
            <a:ext cx="6120272" cy="2078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18" idx="1"/>
            <a:endCxn id="19" idx="0"/>
          </p:cNvCxnSpPr>
          <p:nvPr/>
        </p:nvCxnSpPr>
        <p:spPr>
          <a:xfrm rot="10800000" flipV="1">
            <a:off x="1477801" y="5268746"/>
            <a:ext cx="8438887" cy="3259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19" idx="3"/>
            <a:endCxn id="20" idx="0"/>
          </p:cNvCxnSpPr>
          <p:nvPr/>
        </p:nvCxnSpPr>
        <p:spPr>
          <a:xfrm>
            <a:off x="2313372" y="5755013"/>
            <a:ext cx="6120274" cy="2124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98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29</Words>
  <Application>Microsoft Office PowerPoint</Application>
  <PresentationFormat>와이드스크린</PresentationFormat>
  <Paragraphs>23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2019-01-07T01:21:41Z</dcterms:created>
  <dcterms:modified xsi:type="dcterms:W3CDTF">2019-01-07T01:53:00Z</dcterms:modified>
</cp:coreProperties>
</file>