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Masters/notesMaster1.xml" ContentType="application/vnd.openxmlformats-officedocument.presentationml.notesMaster+xml"/>
  <Override PartName="/ppt/diagrams/quickStyle7.xml" ContentType="application/vnd.openxmlformats-officedocument.drawingml.diagramStyle+xml"/>
  <Override PartName="/ppt/diagrams/colors7.xml" ContentType="application/vnd.openxmlformats-officedocument.drawingml.diagramColors+xml"/>
  <Override PartName="/ppt/theme/theme1.xml" ContentType="application/vnd.openxmlformats-officedocument.theme+xml"/>
  <Override PartName="/ppt/diagrams/layout3.xml" ContentType="application/vnd.openxmlformats-officedocument.drawingml.diagramLayout+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7.xml" ContentType="application/vnd.ms-office.drawingml.diagramDrawing+xml"/>
  <Override PartName="/ppt/diagrams/quickStyle3.xml" ContentType="application/vnd.openxmlformats-officedocument.drawingml.diagramStyle+xml"/>
  <Override PartName="/ppt/diagrams/drawing4.xml" ContentType="application/vnd.ms-office.drawingml.diagramDrawing+xml"/>
  <Override PartName="/ppt/diagrams/quickStyle4.xml" ContentType="application/vnd.openxmlformats-officedocument.drawingml.diagramStyle+xml"/>
  <Override PartName="/ppt/diagrams/drawing3.xml" ContentType="application/vnd.ms-office.drawingml.diagramDrawing+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2.xml" ContentType="application/vnd.ms-office.drawingml.diagramDrawing+xml"/>
  <Override PartName="/ppt/diagrams/drawing5.xml" ContentType="application/vnd.ms-office.drawingml.diagramDrawing+xml"/>
  <Override PartName="/ppt/diagrams/colors4.xml" ContentType="application/vnd.openxmlformats-officedocument.drawingml.diagramColors+xml"/>
  <Override PartName="/ppt/diagrams/colors3.xml" ContentType="application/vnd.openxmlformats-officedocument.drawingml.diagramColors+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layout4.xml" ContentType="application/vnd.openxmlformats-officedocument.drawingml.diagramLayout+xml"/>
  <Override PartName="/ppt/diagrams/layout7.xml" ContentType="application/vnd.openxmlformats-officedocument.drawingml.diagramLayou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4"/>
  </p:notesMasterIdLst>
  <p:sldIdLst>
    <p:sldId id="256" r:id="rId2"/>
    <p:sldId id="257" r:id="rId3"/>
    <p:sldId id="258" r:id="rId4"/>
    <p:sldId id="260" r:id="rId5"/>
    <p:sldId id="262" r:id="rId6"/>
    <p:sldId id="263" r:id="rId7"/>
    <p:sldId id="265" r:id="rId8"/>
    <p:sldId id="264" r:id="rId9"/>
    <p:sldId id="259" r:id="rId10"/>
    <p:sldId id="261" r:id="rId11"/>
    <p:sldId id="266" r:id="rId12"/>
    <p:sldId id="267" r:id="rId13"/>
    <p:sldId id="268" r:id="rId14"/>
    <p:sldId id="269" r:id="rId15"/>
    <p:sldId id="270" r:id="rId16"/>
    <p:sldId id="271" r:id="rId17"/>
    <p:sldId id="276" r:id="rId18"/>
    <p:sldId id="272" r:id="rId19"/>
    <p:sldId id="273" r:id="rId20"/>
    <p:sldId id="274" r:id="rId21"/>
    <p:sldId id="275" r:id="rId22"/>
    <p:sldId id="277" r:id="rId2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68" d="100"/>
          <a:sy n="68" d="100"/>
        </p:scale>
        <p:origin x="73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4D20C0-0B7D-490B-980B-A27F00626A08}" type="doc">
      <dgm:prSet loTypeId="urn:microsoft.com/office/officeart/2005/8/layout/hProcess7" loCatId="list" qsTypeId="urn:microsoft.com/office/officeart/2005/8/quickstyle/3d1" qsCatId="3D" csTypeId="urn:microsoft.com/office/officeart/2005/8/colors/colorful1" csCatId="colorful" phldr="1"/>
      <dgm:spPr/>
      <dgm:t>
        <a:bodyPr/>
        <a:lstStyle/>
        <a:p>
          <a:endParaRPr lang="es-MX"/>
        </a:p>
      </dgm:t>
    </dgm:pt>
    <dgm:pt modelId="{D6E0E536-7D03-40E9-96F4-C1DE902902F8}">
      <dgm:prSet phldrT="[Texto]" custT="1"/>
      <dgm:spPr/>
      <dgm:t>
        <a:bodyPr/>
        <a:lstStyle/>
        <a:p>
          <a:r>
            <a:rPr lang="es-MX" sz="1600" dirty="0"/>
            <a:t>Gobierno</a:t>
          </a:r>
        </a:p>
      </dgm:t>
    </dgm:pt>
    <dgm:pt modelId="{54F163FD-5515-4717-ABC7-A16BF6AEDF12}" type="parTrans" cxnId="{2BE6AB9B-7DA2-47F4-B7E1-5C3D7A3F31D4}">
      <dgm:prSet/>
      <dgm:spPr/>
      <dgm:t>
        <a:bodyPr/>
        <a:lstStyle/>
        <a:p>
          <a:endParaRPr lang="es-MX" sz="3600"/>
        </a:p>
      </dgm:t>
    </dgm:pt>
    <dgm:pt modelId="{FF2C729C-3F95-487F-BFA4-2B9E03DAF5E0}" type="sibTrans" cxnId="{2BE6AB9B-7DA2-47F4-B7E1-5C3D7A3F31D4}">
      <dgm:prSet custT="1"/>
      <dgm:spPr/>
      <dgm:t>
        <a:bodyPr/>
        <a:lstStyle/>
        <a:p>
          <a:endParaRPr lang="es-MX" sz="6000"/>
        </a:p>
      </dgm:t>
    </dgm:pt>
    <dgm:pt modelId="{BF5C1A5E-B607-42CA-AEEF-66C7DA08EE9F}">
      <dgm:prSet phldrT="[Texto]" custT="1"/>
      <dgm:spPr/>
      <dgm:t>
        <a:bodyPr/>
        <a:lstStyle/>
        <a:p>
          <a:r>
            <a:rPr lang="es-MX" sz="1600" dirty="0"/>
            <a:t>Clima político</a:t>
          </a:r>
        </a:p>
      </dgm:t>
    </dgm:pt>
    <dgm:pt modelId="{A58F0E03-50F1-4A79-A077-7C00AA3EC27C}" type="parTrans" cxnId="{D4AA90C5-A9E4-4A21-B41C-FE64C9DE6064}">
      <dgm:prSet/>
      <dgm:spPr/>
      <dgm:t>
        <a:bodyPr/>
        <a:lstStyle/>
        <a:p>
          <a:endParaRPr lang="es-MX" sz="3600"/>
        </a:p>
      </dgm:t>
    </dgm:pt>
    <dgm:pt modelId="{06AB0900-3438-4FBA-8606-7DF4D8A7B6A1}" type="sibTrans" cxnId="{D4AA90C5-A9E4-4A21-B41C-FE64C9DE6064}">
      <dgm:prSet custT="1"/>
      <dgm:spPr/>
      <dgm:t>
        <a:bodyPr/>
        <a:lstStyle/>
        <a:p>
          <a:endParaRPr lang="es-MX" sz="6000"/>
        </a:p>
      </dgm:t>
    </dgm:pt>
    <dgm:pt modelId="{4ABF9168-23D7-4829-A071-97A038D8EE01}">
      <dgm:prSet phldrT="[Texto]" custT="1"/>
      <dgm:spPr/>
      <dgm:t>
        <a:bodyPr/>
        <a:lstStyle/>
        <a:p>
          <a:r>
            <a:rPr lang="es-MX" sz="1600" dirty="0"/>
            <a:t>Políticas gubernamentales</a:t>
          </a:r>
        </a:p>
      </dgm:t>
    </dgm:pt>
    <dgm:pt modelId="{1A214EB4-9DFD-408E-A155-2BC665565138}" type="parTrans" cxnId="{1E0BA7AF-AFE4-4396-8A5F-D9A85B96BE49}">
      <dgm:prSet/>
      <dgm:spPr/>
      <dgm:t>
        <a:bodyPr/>
        <a:lstStyle/>
        <a:p>
          <a:endParaRPr lang="es-MX" sz="3600"/>
        </a:p>
      </dgm:t>
    </dgm:pt>
    <dgm:pt modelId="{4B156469-0E13-4E9C-9870-78CF9F0E8023}" type="sibTrans" cxnId="{1E0BA7AF-AFE4-4396-8A5F-D9A85B96BE49}">
      <dgm:prSet custT="1"/>
      <dgm:spPr/>
      <dgm:t>
        <a:bodyPr/>
        <a:lstStyle/>
        <a:p>
          <a:endParaRPr lang="es-MX" sz="6000"/>
        </a:p>
      </dgm:t>
    </dgm:pt>
    <dgm:pt modelId="{F7DADF93-D92C-4ECB-B770-1C5FF8BA4D85}">
      <dgm:prSet phldrT="[Texto]" custT="1"/>
      <dgm:spPr/>
      <dgm:t>
        <a:bodyPr/>
        <a:lstStyle/>
        <a:p>
          <a:r>
            <a:rPr lang="es-MX" sz="1600" dirty="0"/>
            <a:t>Conflictos</a:t>
          </a:r>
        </a:p>
      </dgm:t>
    </dgm:pt>
    <dgm:pt modelId="{D2110CBF-71AB-46DF-B7A5-3D6CC35BF7D8}" type="parTrans" cxnId="{B4FB6CB3-118B-402F-B6AD-B9E80823B7F0}">
      <dgm:prSet/>
      <dgm:spPr/>
      <dgm:t>
        <a:bodyPr/>
        <a:lstStyle/>
        <a:p>
          <a:endParaRPr lang="es-MX" sz="3600"/>
        </a:p>
      </dgm:t>
    </dgm:pt>
    <dgm:pt modelId="{08570211-4230-4522-A98A-07969E797FDA}" type="sibTrans" cxnId="{B4FB6CB3-118B-402F-B6AD-B9E80823B7F0}">
      <dgm:prSet custT="1"/>
      <dgm:spPr/>
      <dgm:t>
        <a:bodyPr/>
        <a:lstStyle/>
        <a:p>
          <a:endParaRPr lang="es-MX" sz="6000"/>
        </a:p>
      </dgm:t>
    </dgm:pt>
    <dgm:pt modelId="{52528809-C437-4F34-8D5E-B35A261C3B8B}">
      <dgm:prSet phldrT="[Texto]" custT="1"/>
      <dgm:spPr/>
      <dgm:t>
        <a:bodyPr/>
        <a:lstStyle/>
        <a:p>
          <a:r>
            <a:rPr lang="es-MX" sz="1600" dirty="0"/>
            <a:t>Iniciativas</a:t>
          </a:r>
        </a:p>
      </dgm:t>
    </dgm:pt>
    <dgm:pt modelId="{2646C1AD-57B9-4272-A15A-D658C84684CA}" type="parTrans" cxnId="{934F5597-67F1-459B-9CCC-6A2CBBE37D32}">
      <dgm:prSet/>
      <dgm:spPr/>
      <dgm:t>
        <a:bodyPr/>
        <a:lstStyle/>
        <a:p>
          <a:endParaRPr lang="es-MX" sz="3600"/>
        </a:p>
      </dgm:t>
    </dgm:pt>
    <dgm:pt modelId="{4493F77F-9DE4-4AD7-A9FE-215B58008EFC}" type="sibTrans" cxnId="{934F5597-67F1-459B-9CCC-6A2CBBE37D32}">
      <dgm:prSet custT="1"/>
      <dgm:spPr/>
      <dgm:t>
        <a:bodyPr/>
        <a:lstStyle/>
        <a:p>
          <a:endParaRPr lang="es-MX" sz="6000"/>
        </a:p>
      </dgm:t>
    </dgm:pt>
    <dgm:pt modelId="{EE9EBC5E-7185-4348-AA9F-99E41AF11E27}">
      <dgm:prSet phldrT="[Texto]" custT="1"/>
      <dgm:spPr/>
      <dgm:t>
        <a:bodyPr/>
        <a:lstStyle/>
        <a:p>
          <a:r>
            <a:rPr lang="es-MX" sz="1600" dirty="0"/>
            <a:t>Tendencias electorales</a:t>
          </a:r>
        </a:p>
      </dgm:t>
    </dgm:pt>
    <dgm:pt modelId="{EB4D56A9-EF6E-4BCF-B94E-76EEF2D18A5A}" type="parTrans" cxnId="{2DA82F29-A037-4EE1-A57A-1BB0FF0C9C30}">
      <dgm:prSet/>
      <dgm:spPr/>
      <dgm:t>
        <a:bodyPr/>
        <a:lstStyle/>
        <a:p>
          <a:endParaRPr lang="es-MX" sz="3600"/>
        </a:p>
      </dgm:t>
    </dgm:pt>
    <dgm:pt modelId="{AE4E2BF3-CCFA-4C17-9341-89D1EC7D3311}" type="sibTrans" cxnId="{2DA82F29-A037-4EE1-A57A-1BB0FF0C9C30}">
      <dgm:prSet custT="1"/>
      <dgm:spPr/>
      <dgm:t>
        <a:bodyPr/>
        <a:lstStyle/>
        <a:p>
          <a:endParaRPr lang="es-MX" sz="6000"/>
        </a:p>
      </dgm:t>
    </dgm:pt>
    <dgm:pt modelId="{4FA92254-2D69-4630-9AB4-279A24D616B7}" type="pres">
      <dgm:prSet presAssocID="{544D20C0-0B7D-490B-980B-A27F00626A08}" presName="Name0" presStyleCnt="0">
        <dgm:presLayoutVars>
          <dgm:dir/>
          <dgm:animLvl val="lvl"/>
          <dgm:resizeHandles val="exact"/>
        </dgm:presLayoutVars>
      </dgm:prSet>
      <dgm:spPr/>
    </dgm:pt>
    <dgm:pt modelId="{61F76087-221D-43C5-954D-26A5A7BCE7FE}" type="pres">
      <dgm:prSet presAssocID="{D6E0E536-7D03-40E9-96F4-C1DE902902F8}" presName="compositeNode" presStyleCnt="0">
        <dgm:presLayoutVars>
          <dgm:bulletEnabled val="1"/>
        </dgm:presLayoutVars>
      </dgm:prSet>
      <dgm:spPr/>
    </dgm:pt>
    <dgm:pt modelId="{A49F0FEE-4E2C-4ECF-AF19-C74240B30EE8}" type="pres">
      <dgm:prSet presAssocID="{D6E0E536-7D03-40E9-96F4-C1DE902902F8}" presName="bgRect" presStyleLbl="node1" presStyleIdx="0" presStyleCnt="6" custScaleY="246295"/>
      <dgm:spPr/>
    </dgm:pt>
    <dgm:pt modelId="{6F9AB1D2-A3EE-4795-8CAD-A613AFBFFAC4}" type="pres">
      <dgm:prSet presAssocID="{D6E0E536-7D03-40E9-96F4-C1DE902902F8}" presName="parentNode" presStyleLbl="node1" presStyleIdx="0" presStyleCnt="6">
        <dgm:presLayoutVars>
          <dgm:chMax val="0"/>
          <dgm:bulletEnabled val="1"/>
        </dgm:presLayoutVars>
      </dgm:prSet>
      <dgm:spPr/>
    </dgm:pt>
    <dgm:pt modelId="{3E3203F2-E9E3-49A8-8432-D2313DB43D8A}" type="pres">
      <dgm:prSet presAssocID="{FF2C729C-3F95-487F-BFA4-2B9E03DAF5E0}" presName="hSp" presStyleCnt="0"/>
      <dgm:spPr/>
    </dgm:pt>
    <dgm:pt modelId="{2C6EF9A1-B990-4816-9B71-1307BB8CB8FF}" type="pres">
      <dgm:prSet presAssocID="{FF2C729C-3F95-487F-BFA4-2B9E03DAF5E0}" presName="vProcSp" presStyleCnt="0"/>
      <dgm:spPr/>
    </dgm:pt>
    <dgm:pt modelId="{CCB14DC6-290E-41CE-9796-8ECA08ECB87B}" type="pres">
      <dgm:prSet presAssocID="{FF2C729C-3F95-487F-BFA4-2B9E03DAF5E0}" presName="vSp1" presStyleCnt="0"/>
      <dgm:spPr/>
    </dgm:pt>
    <dgm:pt modelId="{FD9D1C41-4D01-49CD-9C1B-192798DC4396}" type="pres">
      <dgm:prSet presAssocID="{FF2C729C-3F95-487F-BFA4-2B9E03DAF5E0}" presName="simulatedConn" presStyleLbl="solidFgAcc1" presStyleIdx="0" presStyleCnt="5"/>
      <dgm:spPr/>
    </dgm:pt>
    <dgm:pt modelId="{01B69BFB-B768-4D3A-B0C6-F85E9C065243}" type="pres">
      <dgm:prSet presAssocID="{FF2C729C-3F95-487F-BFA4-2B9E03DAF5E0}" presName="vSp2" presStyleCnt="0"/>
      <dgm:spPr/>
    </dgm:pt>
    <dgm:pt modelId="{2D087A89-B82F-4FD1-B732-25DB44F2A404}" type="pres">
      <dgm:prSet presAssocID="{FF2C729C-3F95-487F-BFA4-2B9E03DAF5E0}" presName="sibTrans" presStyleCnt="0"/>
      <dgm:spPr/>
    </dgm:pt>
    <dgm:pt modelId="{801EE42A-1B3C-4803-9260-CFB5C1D86DC5}" type="pres">
      <dgm:prSet presAssocID="{BF5C1A5E-B607-42CA-AEEF-66C7DA08EE9F}" presName="compositeNode" presStyleCnt="0">
        <dgm:presLayoutVars>
          <dgm:bulletEnabled val="1"/>
        </dgm:presLayoutVars>
      </dgm:prSet>
      <dgm:spPr/>
    </dgm:pt>
    <dgm:pt modelId="{8F948922-C75A-4B88-B7DA-4D8B7BF752D3}" type="pres">
      <dgm:prSet presAssocID="{BF5C1A5E-B607-42CA-AEEF-66C7DA08EE9F}" presName="bgRect" presStyleLbl="node1" presStyleIdx="1" presStyleCnt="6" custScaleY="246295"/>
      <dgm:spPr/>
    </dgm:pt>
    <dgm:pt modelId="{68A79327-5EED-468C-A799-AA85E4DF43C7}" type="pres">
      <dgm:prSet presAssocID="{BF5C1A5E-B607-42CA-AEEF-66C7DA08EE9F}" presName="parentNode" presStyleLbl="node1" presStyleIdx="1" presStyleCnt="6">
        <dgm:presLayoutVars>
          <dgm:chMax val="0"/>
          <dgm:bulletEnabled val="1"/>
        </dgm:presLayoutVars>
      </dgm:prSet>
      <dgm:spPr/>
    </dgm:pt>
    <dgm:pt modelId="{3B875BEA-F2A4-4C11-9DFE-F77EE2E86A9A}" type="pres">
      <dgm:prSet presAssocID="{06AB0900-3438-4FBA-8606-7DF4D8A7B6A1}" presName="hSp" presStyleCnt="0"/>
      <dgm:spPr/>
    </dgm:pt>
    <dgm:pt modelId="{ECA80FF5-8FD4-42CA-BCF3-CA524816487D}" type="pres">
      <dgm:prSet presAssocID="{06AB0900-3438-4FBA-8606-7DF4D8A7B6A1}" presName="vProcSp" presStyleCnt="0"/>
      <dgm:spPr/>
    </dgm:pt>
    <dgm:pt modelId="{383E892A-5D84-4AF6-9A4C-10B4B1783AA9}" type="pres">
      <dgm:prSet presAssocID="{06AB0900-3438-4FBA-8606-7DF4D8A7B6A1}" presName="vSp1" presStyleCnt="0"/>
      <dgm:spPr/>
    </dgm:pt>
    <dgm:pt modelId="{FAB7C6E8-1F8E-4048-9E98-8297AAD6B759}" type="pres">
      <dgm:prSet presAssocID="{06AB0900-3438-4FBA-8606-7DF4D8A7B6A1}" presName="simulatedConn" presStyleLbl="solidFgAcc1" presStyleIdx="1" presStyleCnt="5"/>
      <dgm:spPr/>
    </dgm:pt>
    <dgm:pt modelId="{6A7377F6-809B-499D-938A-DF1EEF92157A}" type="pres">
      <dgm:prSet presAssocID="{06AB0900-3438-4FBA-8606-7DF4D8A7B6A1}" presName="vSp2" presStyleCnt="0"/>
      <dgm:spPr/>
    </dgm:pt>
    <dgm:pt modelId="{3C1302E7-81C3-48D5-8CA9-39CBCD8C4787}" type="pres">
      <dgm:prSet presAssocID="{06AB0900-3438-4FBA-8606-7DF4D8A7B6A1}" presName="sibTrans" presStyleCnt="0"/>
      <dgm:spPr/>
    </dgm:pt>
    <dgm:pt modelId="{D93999F4-19A7-4265-BAEC-6F38941CEAC1}" type="pres">
      <dgm:prSet presAssocID="{4ABF9168-23D7-4829-A071-97A038D8EE01}" presName="compositeNode" presStyleCnt="0">
        <dgm:presLayoutVars>
          <dgm:bulletEnabled val="1"/>
        </dgm:presLayoutVars>
      </dgm:prSet>
      <dgm:spPr/>
    </dgm:pt>
    <dgm:pt modelId="{AB039BD2-24EE-4013-B189-6B8FE82E7866}" type="pres">
      <dgm:prSet presAssocID="{4ABF9168-23D7-4829-A071-97A038D8EE01}" presName="bgRect" presStyleLbl="node1" presStyleIdx="2" presStyleCnt="6" custScaleY="246295"/>
      <dgm:spPr/>
    </dgm:pt>
    <dgm:pt modelId="{B4F92E27-90C4-4075-AAA9-899570E5733D}" type="pres">
      <dgm:prSet presAssocID="{4ABF9168-23D7-4829-A071-97A038D8EE01}" presName="parentNode" presStyleLbl="node1" presStyleIdx="2" presStyleCnt="6">
        <dgm:presLayoutVars>
          <dgm:chMax val="0"/>
          <dgm:bulletEnabled val="1"/>
        </dgm:presLayoutVars>
      </dgm:prSet>
      <dgm:spPr/>
    </dgm:pt>
    <dgm:pt modelId="{DEA3771F-0770-4D0B-B674-014330BFA810}" type="pres">
      <dgm:prSet presAssocID="{4B156469-0E13-4E9C-9870-78CF9F0E8023}" presName="hSp" presStyleCnt="0"/>
      <dgm:spPr/>
    </dgm:pt>
    <dgm:pt modelId="{3A0502C3-BB8B-4643-B443-D68658965D43}" type="pres">
      <dgm:prSet presAssocID="{4B156469-0E13-4E9C-9870-78CF9F0E8023}" presName="vProcSp" presStyleCnt="0"/>
      <dgm:spPr/>
    </dgm:pt>
    <dgm:pt modelId="{169269AE-18EF-44A1-965C-097FD604B278}" type="pres">
      <dgm:prSet presAssocID="{4B156469-0E13-4E9C-9870-78CF9F0E8023}" presName="vSp1" presStyleCnt="0"/>
      <dgm:spPr/>
    </dgm:pt>
    <dgm:pt modelId="{FBF00755-8726-4103-9C46-B38D7A1BDDB1}" type="pres">
      <dgm:prSet presAssocID="{4B156469-0E13-4E9C-9870-78CF9F0E8023}" presName="simulatedConn" presStyleLbl="solidFgAcc1" presStyleIdx="2" presStyleCnt="5"/>
      <dgm:spPr/>
    </dgm:pt>
    <dgm:pt modelId="{800178EB-DC84-4295-AFBE-ED09764B41D6}" type="pres">
      <dgm:prSet presAssocID="{4B156469-0E13-4E9C-9870-78CF9F0E8023}" presName="vSp2" presStyleCnt="0"/>
      <dgm:spPr/>
    </dgm:pt>
    <dgm:pt modelId="{DE6A063F-77CE-4502-9F55-BE9E4E48D7C9}" type="pres">
      <dgm:prSet presAssocID="{4B156469-0E13-4E9C-9870-78CF9F0E8023}" presName="sibTrans" presStyleCnt="0"/>
      <dgm:spPr/>
    </dgm:pt>
    <dgm:pt modelId="{2F7B976E-8465-450E-812F-AA9EE3A99357}" type="pres">
      <dgm:prSet presAssocID="{F7DADF93-D92C-4ECB-B770-1C5FF8BA4D85}" presName="compositeNode" presStyleCnt="0">
        <dgm:presLayoutVars>
          <dgm:bulletEnabled val="1"/>
        </dgm:presLayoutVars>
      </dgm:prSet>
      <dgm:spPr/>
    </dgm:pt>
    <dgm:pt modelId="{ED267A91-1B9C-47DF-9853-38AC4344A71B}" type="pres">
      <dgm:prSet presAssocID="{F7DADF93-D92C-4ECB-B770-1C5FF8BA4D85}" presName="bgRect" presStyleLbl="node1" presStyleIdx="3" presStyleCnt="6" custScaleY="246295"/>
      <dgm:spPr/>
    </dgm:pt>
    <dgm:pt modelId="{97DD4B85-08ED-4906-96E0-079DADB94752}" type="pres">
      <dgm:prSet presAssocID="{F7DADF93-D92C-4ECB-B770-1C5FF8BA4D85}" presName="parentNode" presStyleLbl="node1" presStyleIdx="3" presStyleCnt="6">
        <dgm:presLayoutVars>
          <dgm:chMax val="0"/>
          <dgm:bulletEnabled val="1"/>
        </dgm:presLayoutVars>
      </dgm:prSet>
      <dgm:spPr/>
    </dgm:pt>
    <dgm:pt modelId="{F38A7B59-3685-45AB-ADDA-26E03B998942}" type="pres">
      <dgm:prSet presAssocID="{08570211-4230-4522-A98A-07969E797FDA}" presName="hSp" presStyleCnt="0"/>
      <dgm:spPr/>
    </dgm:pt>
    <dgm:pt modelId="{D092F0A7-4FA9-46A5-BAAD-D18C8AD43845}" type="pres">
      <dgm:prSet presAssocID="{08570211-4230-4522-A98A-07969E797FDA}" presName="vProcSp" presStyleCnt="0"/>
      <dgm:spPr/>
    </dgm:pt>
    <dgm:pt modelId="{208E6FEB-72FA-46CC-9689-3C352C189D5E}" type="pres">
      <dgm:prSet presAssocID="{08570211-4230-4522-A98A-07969E797FDA}" presName="vSp1" presStyleCnt="0"/>
      <dgm:spPr/>
    </dgm:pt>
    <dgm:pt modelId="{C1A9E468-A8D6-41DA-90A2-41C5C215FF65}" type="pres">
      <dgm:prSet presAssocID="{08570211-4230-4522-A98A-07969E797FDA}" presName="simulatedConn" presStyleLbl="solidFgAcc1" presStyleIdx="3" presStyleCnt="5"/>
      <dgm:spPr/>
    </dgm:pt>
    <dgm:pt modelId="{13A82B94-AC4A-42CC-A9D0-62D0CF919279}" type="pres">
      <dgm:prSet presAssocID="{08570211-4230-4522-A98A-07969E797FDA}" presName="vSp2" presStyleCnt="0"/>
      <dgm:spPr/>
    </dgm:pt>
    <dgm:pt modelId="{585B31CD-13F1-43DB-B56C-785C4171ACF4}" type="pres">
      <dgm:prSet presAssocID="{08570211-4230-4522-A98A-07969E797FDA}" presName="sibTrans" presStyleCnt="0"/>
      <dgm:spPr/>
    </dgm:pt>
    <dgm:pt modelId="{F3BC9542-03C0-414C-BDDD-48561176769D}" type="pres">
      <dgm:prSet presAssocID="{52528809-C437-4F34-8D5E-B35A261C3B8B}" presName="compositeNode" presStyleCnt="0">
        <dgm:presLayoutVars>
          <dgm:bulletEnabled val="1"/>
        </dgm:presLayoutVars>
      </dgm:prSet>
      <dgm:spPr/>
    </dgm:pt>
    <dgm:pt modelId="{406AB10F-19CC-450E-8A9E-0620998D84CD}" type="pres">
      <dgm:prSet presAssocID="{52528809-C437-4F34-8D5E-B35A261C3B8B}" presName="bgRect" presStyleLbl="node1" presStyleIdx="4" presStyleCnt="6" custScaleY="246295"/>
      <dgm:spPr/>
    </dgm:pt>
    <dgm:pt modelId="{F453112E-873C-4C1F-9938-3110DA94BACB}" type="pres">
      <dgm:prSet presAssocID="{52528809-C437-4F34-8D5E-B35A261C3B8B}" presName="parentNode" presStyleLbl="node1" presStyleIdx="4" presStyleCnt="6">
        <dgm:presLayoutVars>
          <dgm:chMax val="0"/>
          <dgm:bulletEnabled val="1"/>
        </dgm:presLayoutVars>
      </dgm:prSet>
      <dgm:spPr/>
    </dgm:pt>
    <dgm:pt modelId="{EBF936CB-772B-4F98-8CAD-AD23E7B89808}" type="pres">
      <dgm:prSet presAssocID="{4493F77F-9DE4-4AD7-A9FE-215B58008EFC}" presName="hSp" presStyleCnt="0"/>
      <dgm:spPr/>
    </dgm:pt>
    <dgm:pt modelId="{98BA2585-302A-4C3C-A541-844B885710D9}" type="pres">
      <dgm:prSet presAssocID="{4493F77F-9DE4-4AD7-A9FE-215B58008EFC}" presName="vProcSp" presStyleCnt="0"/>
      <dgm:spPr/>
    </dgm:pt>
    <dgm:pt modelId="{258FD3F8-DEF1-43B7-840F-11F1AC2113FF}" type="pres">
      <dgm:prSet presAssocID="{4493F77F-9DE4-4AD7-A9FE-215B58008EFC}" presName="vSp1" presStyleCnt="0"/>
      <dgm:spPr/>
    </dgm:pt>
    <dgm:pt modelId="{7F37F285-BECA-4B09-9A6D-365608FD4B78}" type="pres">
      <dgm:prSet presAssocID="{4493F77F-9DE4-4AD7-A9FE-215B58008EFC}" presName="simulatedConn" presStyleLbl="solidFgAcc1" presStyleIdx="4" presStyleCnt="5"/>
      <dgm:spPr/>
    </dgm:pt>
    <dgm:pt modelId="{3C80C001-EBAA-4911-8DB8-94D0E1E329A8}" type="pres">
      <dgm:prSet presAssocID="{4493F77F-9DE4-4AD7-A9FE-215B58008EFC}" presName="vSp2" presStyleCnt="0"/>
      <dgm:spPr/>
    </dgm:pt>
    <dgm:pt modelId="{66960E40-0265-4BC3-B984-39665968D972}" type="pres">
      <dgm:prSet presAssocID="{4493F77F-9DE4-4AD7-A9FE-215B58008EFC}" presName="sibTrans" presStyleCnt="0"/>
      <dgm:spPr/>
    </dgm:pt>
    <dgm:pt modelId="{B2962B56-0210-4D49-BE45-56AB49A24A10}" type="pres">
      <dgm:prSet presAssocID="{EE9EBC5E-7185-4348-AA9F-99E41AF11E27}" presName="compositeNode" presStyleCnt="0">
        <dgm:presLayoutVars>
          <dgm:bulletEnabled val="1"/>
        </dgm:presLayoutVars>
      </dgm:prSet>
      <dgm:spPr/>
    </dgm:pt>
    <dgm:pt modelId="{4FF2D3F9-33E0-41E6-95D8-6688046EA968}" type="pres">
      <dgm:prSet presAssocID="{EE9EBC5E-7185-4348-AA9F-99E41AF11E27}" presName="bgRect" presStyleLbl="node1" presStyleIdx="5" presStyleCnt="6" custScaleY="246295"/>
      <dgm:spPr/>
    </dgm:pt>
    <dgm:pt modelId="{7AE15C00-420F-4438-ADDE-1987B359064B}" type="pres">
      <dgm:prSet presAssocID="{EE9EBC5E-7185-4348-AA9F-99E41AF11E27}" presName="parentNode" presStyleLbl="node1" presStyleIdx="5" presStyleCnt="6">
        <dgm:presLayoutVars>
          <dgm:chMax val="0"/>
          <dgm:bulletEnabled val="1"/>
        </dgm:presLayoutVars>
      </dgm:prSet>
      <dgm:spPr/>
    </dgm:pt>
  </dgm:ptLst>
  <dgm:cxnLst>
    <dgm:cxn modelId="{1E24E103-89FB-46B3-B53A-6D041FEE2B63}" type="presOf" srcId="{4ABF9168-23D7-4829-A071-97A038D8EE01}" destId="{B4F92E27-90C4-4075-AAA9-899570E5733D}" srcOrd="1" destOrd="0" presId="urn:microsoft.com/office/officeart/2005/8/layout/hProcess7"/>
    <dgm:cxn modelId="{48BE0826-9302-496D-A030-71EB5F6FA9E6}" type="presOf" srcId="{D6E0E536-7D03-40E9-96F4-C1DE902902F8}" destId="{6F9AB1D2-A3EE-4795-8CAD-A613AFBFFAC4}" srcOrd="1" destOrd="0" presId="urn:microsoft.com/office/officeart/2005/8/layout/hProcess7"/>
    <dgm:cxn modelId="{3EF99328-F085-458C-8F99-47904C7897D3}" type="presOf" srcId="{F7DADF93-D92C-4ECB-B770-1C5FF8BA4D85}" destId="{97DD4B85-08ED-4906-96E0-079DADB94752}" srcOrd="1" destOrd="0" presId="urn:microsoft.com/office/officeart/2005/8/layout/hProcess7"/>
    <dgm:cxn modelId="{2DA82F29-A037-4EE1-A57A-1BB0FF0C9C30}" srcId="{544D20C0-0B7D-490B-980B-A27F00626A08}" destId="{EE9EBC5E-7185-4348-AA9F-99E41AF11E27}" srcOrd="5" destOrd="0" parTransId="{EB4D56A9-EF6E-4BCF-B94E-76EEF2D18A5A}" sibTransId="{AE4E2BF3-CCFA-4C17-9341-89D1EC7D3311}"/>
    <dgm:cxn modelId="{DA42B82C-D209-429E-8B92-B8CE59B6C165}" type="presOf" srcId="{BF5C1A5E-B607-42CA-AEEF-66C7DA08EE9F}" destId="{68A79327-5EED-468C-A799-AA85E4DF43C7}" srcOrd="1" destOrd="0" presId="urn:microsoft.com/office/officeart/2005/8/layout/hProcess7"/>
    <dgm:cxn modelId="{AE2E9A2F-567E-4B8B-8E1C-9F204F67F25E}" type="presOf" srcId="{4ABF9168-23D7-4829-A071-97A038D8EE01}" destId="{AB039BD2-24EE-4013-B189-6B8FE82E7866}" srcOrd="0" destOrd="0" presId="urn:microsoft.com/office/officeart/2005/8/layout/hProcess7"/>
    <dgm:cxn modelId="{28570836-C3EB-4317-BD5F-5AB66232C46A}" type="presOf" srcId="{EE9EBC5E-7185-4348-AA9F-99E41AF11E27}" destId="{4FF2D3F9-33E0-41E6-95D8-6688046EA968}" srcOrd="0" destOrd="0" presId="urn:microsoft.com/office/officeart/2005/8/layout/hProcess7"/>
    <dgm:cxn modelId="{2112197A-7B91-472B-B729-82A7AEA145CB}" type="presOf" srcId="{544D20C0-0B7D-490B-980B-A27F00626A08}" destId="{4FA92254-2D69-4630-9AB4-279A24D616B7}" srcOrd="0" destOrd="0" presId="urn:microsoft.com/office/officeart/2005/8/layout/hProcess7"/>
    <dgm:cxn modelId="{6862A77F-7D5A-418A-A514-1F0D74618192}" type="presOf" srcId="{F7DADF93-D92C-4ECB-B770-1C5FF8BA4D85}" destId="{ED267A91-1B9C-47DF-9853-38AC4344A71B}" srcOrd="0" destOrd="0" presId="urn:microsoft.com/office/officeart/2005/8/layout/hProcess7"/>
    <dgm:cxn modelId="{98C52E89-B445-4D9F-8014-C4EF88CA2183}" type="presOf" srcId="{D6E0E536-7D03-40E9-96F4-C1DE902902F8}" destId="{A49F0FEE-4E2C-4ECF-AF19-C74240B30EE8}" srcOrd="0" destOrd="0" presId="urn:microsoft.com/office/officeart/2005/8/layout/hProcess7"/>
    <dgm:cxn modelId="{934F5597-67F1-459B-9CCC-6A2CBBE37D32}" srcId="{544D20C0-0B7D-490B-980B-A27F00626A08}" destId="{52528809-C437-4F34-8D5E-B35A261C3B8B}" srcOrd="4" destOrd="0" parTransId="{2646C1AD-57B9-4272-A15A-D658C84684CA}" sibTransId="{4493F77F-9DE4-4AD7-A9FE-215B58008EFC}"/>
    <dgm:cxn modelId="{2BE6AB9B-7DA2-47F4-B7E1-5C3D7A3F31D4}" srcId="{544D20C0-0B7D-490B-980B-A27F00626A08}" destId="{D6E0E536-7D03-40E9-96F4-C1DE902902F8}" srcOrd="0" destOrd="0" parTransId="{54F163FD-5515-4717-ABC7-A16BF6AEDF12}" sibTransId="{FF2C729C-3F95-487F-BFA4-2B9E03DAF5E0}"/>
    <dgm:cxn modelId="{D70EC7A1-92EB-4A7B-8CB0-717B1DE2F1DE}" type="presOf" srcId="{52528809-C437-4F34-8D5E-B35A261C3B8B}" destId="{F453112E-873C-4C1F-9938-3110DA94BACB}" srcOrd="1" destOrd="0" presId="urn:microsoft.com/office/officeart/2005/8/layout/hProcess7"/>
    <dgm:cxn modelId="{D235AAA7-E51A-4EB4-A548-CA5FDFCA5524}" type="presOf" srcId="{52528809-C437-4F34-8D5E-B35A261C3B8B}" destId="{406AB10F-19CC-450E-8A9E-0620998D84CD}" srcOrd="0" destOrd="0" presId="urn:microsoft.com/office/officeart/2005/8/layout/hProcess7"/>
    <dgm:cxn modelId="{1E0BA7AF-AFE4-4396-8A5F-D9A85B96BE49}" srcId="{544D20C0-0B7D-490B-980B-A27F00626A08}" destId="{4ABF9168-23D7-4829-A071-97A038D8EE01}" srcOrd="2" destOrd="0" parTransId="{1A214EB4-9DFD-408E-A155-2BC665565138}" sibTransId="{4B156469-0E13-4E9C-9870-78CF9F0E8023}"/>
    <dgm:cxn modelId="{B4FB6CB3-118B-402F-B6AD-B9E80823B7F0}" srcId="{544D20C0-0B7D-490B-980B-A27F00626A08}" destId="{F7DADF93-D92C-4ECB-B770-1C5FF8BA4D85}" srcOrd="3" destOrd="0" parTransId="{D2110CBF-71AB-46DF-B7A5-3D6CC35BF7D8}" sibTransId="{08570211-4230-4522-A98A-07969E797FDA}"/>
    <dgm:cxn modelId="{D4AA90C5-A9E4-4A21-B41C-FE64C9DE6064}" srcId="{544D20C0-0B7D-490B-980B-A27F00626A08}" destId="{BF5C1A5E-B607-42CA-AEEF-66C7DA08EE9F}" srcOrd="1" destOrd="0" parTransId="{A58F0E03-50F1-4A79-A077-7C00AA3EC27C}" sibTransId="{06AB0900-3438-4FBA-8606-7DF4D8A7B6A1}"/>
    <dgm:cxn modelId="{B3F0A7D3-804E-483B-8CD5-77213724222F}" type="presOf" srcId="{EE9EBC5E-7185-4348-AA9F-99E41AF11E27}" destId="{7AE15C00-420F-4438-ADDE-1987B359064B}" srcOrd="1" destOrd="0" presId="urn:microsoft.com/office/officeart/2005/8/layout/hProcess7"/>
    <dgm:cxn modelId="{63E063E0-1860-4ACA-B3A8-BF2535100973}" type="presOf" srcId="{BF5C1A5E-B607-42CA-AEEF-66C7DA08EE9F}" destId="{8F948922-C75A-4B88-B7DA-4D8B7BF752D3}" srcOrd="0" destOrd="0" presId="urn:microsoft.com/office/officeart/2005/8/layout/hProcess7"/>
    <dgm:cxn modelId="{D45C275C-4B19-442F-B0DC-196ED5958F7B}" type="presParOf" srcId="{4FA92254-2D69-4630-9AB4-279A24D616B7}" destId="{61F76087-221D-43C5-954D-26A5A7BCE7FE}" srcOrd="0" destOrd="0" presId="urn:microsoft.com/office/officeart/2005/8/layout/hProcess7"/>
    <dgm:cxn modelId="{9A27A480-92E1-483D-A8F4-6EB5B729DFF4}" type="presParOf" srcId="{61F76087-221D-43C5-954D-26A5A7BCE7FE}" destId="{A49F0FEE-4E2C-4ECF-AF19-C74240B30EE8}" srcOrd="0" destOrd="0" presId="urn:microsoft.com/office/officeart/2005/8/layout/hProcess7"/>
    <dgm:cxn modelId="{CF4E8584-5B1E-4F4B-9A82-B300F258B933}" type="presParOf" srcId="{61F76087-221D-43C5-954D-26A5A7BCE7FE}" destId="{6F9AB1D2-A3EE-4795-8CAD-A613AFBFFAC4}" srcOrd="1" destOrd="0" presId="urn:microsoft.com/office/officeart/2005/8/layout/hProcess7"/>
    <dgm:cxn modelId="{3824A118-3EEA-4866-A828-0782F33833CA}" type="presParOf" srcId="{4FA92254-2D69-4630-9AB4-279A24D616B7}" destId="{3E3203F2-E9E3-49A8-8432-D2313DB43D8A}" srcOrd="1" destOrd="0" presId="urn:microsoft.com/office/officeart/2005/8/layout/hProcess7"/>
    <dgm:cxn modelId="{3D6C6900-A540-4918-AEE7-25E02305EBA5}" type="presParOf" srcId="{4FA92254-2D69-4630-9AB4-279A24D616B7}" destId="{2C6EF9A1-B990-4816-9B71-1307BB8CB8FF}" srcOrd="2" destOrd="0" presId="urn:microsoft.com/office/officeart/2005/8/layout/hProcess7"/>
    <dgm:cxn modelId="{B1625537-0A14-4AA6-97C0-8B2130731D70}" type="presParOf" srcId="{2C6EF9A1-B990-4816-9B71-1307BB8CB8FF}" destId="{CCB14DC6-290E-41CE-9796-8ECA08ECB87B}" srcOrd="0" destOrd="0" presId="urn:microsoft.com/office/officeart/2005/8/layout/hProcess7"/>
    <dgm:cxn modelId="{4CFFA68D-8AFF-4660-B95A-600FC6D5A1A6}" type="presParOf" srcId="{2C6EF9A1-B990-4816-9B71-1307BB8CB8FF}" destId="{FD9D1C41-4D01-49CD-9C1B-192798DC4396}" srcOrd="1" destOrd="0" presId="urn:microsoft.com/office/officeart/2005/8/layout/hProcess7"/>
    <dgm:cxn modelId="{2E1A3E9C-408A-44BD-958F-C3F50702CD25}" type="presParOf" srcId="{2C6EF9A1-B990-4816-9B71-1307BB8CB8FF}" destId="{01B69BFB-B768-4D3A-B0C6-F85E9C065243}" srcOrd="2" destOrd="0" presId="urn:microsoft.com/office/officeart/2005/8/layout/hProcess7"/>
    <dgm:cxn modelId="{1EBCB24E-C5B3-4B80-8FC8-F9938265296D}" type="presParOf" srcId="{4FA92254-2D69-4630-9AB4-279A24D616B7}" destId="{2D087A89-B82F-4FD1-B732-25DB44F2A404}" srcOrd="3" destOrd="0" presId="urn:microsoft.com/office/officeart/2005/8/layout/hProcess7"/>
    <dgm:cxn modelId="{65E8972C-FD63-4A8E-9729-CDD2107DF8E9}" type="presParOf" srcId="{4FA92254-2D69-4630-9AB4-279A24D616B7}" destId="{801EE42A-1B3C-4803-9260-CFB5C1D86DC5}" srcOrd="4" destOrd="0" presId="urn:microsoft.com/office/officeart/2005/8/layout/hProcess7"/>
    <dgm:cxn modelId="{E9282961-7094-46CB-B5A2-CDB75E0D7EBB}" type="presParOf" srcId="{801EE42A-1B3C-4803-9260-CFB5C1D86DC5}" destId="{8F948922-C75A-4B88-B7DA-4D8B7BF752D3}" srcOrd="0" destOrd="0" presId="urn:microsoft.com/office/officeart/2005/8/layout/hProcess7"/>
    <dgm:cxn modelId="{D9B9F9C7-6011-484E-A6DD-DE5C45691901}" type="presParOf" srcId="{801EE42A-1B3C-4803-9260-CFB5C1D86DC5}" destId="{68A79327-5EED-468C-A799-AA85E4DF43C7}" srcOrd="1" destOrd="0" presId="urn:microsoft.com/office/officeart/2005/8/layout/hProcess7"/>
    <dgm:cxn modelId="{3D89CEB7-0E71-4CD1-8703-5DD0A064197B}" type="presParOf" srcId="{4FA92254-2D69-4630-9AB4-279A24D616B7}" destId="{3B875BEA-F2A4-4C11-9DFE-F77EE2E86A9A}" srcOrd="5" destOrd="0" presId="urn:microsoft.com/office/officeart/2005/8/layout/hProcess7"/>
    <dgm:cxn modelId="{0EBE5901-851D-48D7-9691-FDF2E7BA2270}" type="presParOf" srcId="{4FA92254-2D69-4630-9AB4-279A24D616B7}" destId="{ECA80FF5-8FD4-42CA-BCF3-CA524816487D}" srcOrd="6" destOrd="0" presId="urn:microsoft.com/office/officeart/2005/8/layout/hProcess7"/>
    <dgm:cxn modelId="{2BFC265A-20AE-48AF-8101-F71ACDCF4431}" type="presParOf" srcId="{ECA80FF5-8FD4-42CA-BCF3-CA524816487D}" destId="{383E892A-5D84-4AF6-9A4C-10B4B1783AA9}" srcOrd="0" destOrd="0" presId="urn:microsoft.com/office/officeart/2005/8/layout/hProcess7"/>
    <dgm:cxn modelId="{A2DAEE15-F934-41F9-B7DA-C29A6A733309}" type="presParOf" srcId="{ECA80FF5-8FD4-42CA-BCF3-CA524816487D}" destId="{FAB7C6E8-1F8E-4048-9E98-8297AAD6B759}" srcOrd="1" destOrd="0" presId="urn:microsoft.com/office/officeart/2005/8/layout/hProcess7"/>
    <dgm:cxn modelId="{D409D147-B7B5-496C-B1C0-B40C6EDEEB40}" type="presParOf" srcId="{ECA80FF5-8FD4-42CA-BCF3-CA524816487D}" destId="{6A7377F6-809B-499D-938A-DF1EEF92157A}" srcOrd="2" destOrd="0" presId="urn:microsoft.com/office/officeart/2005/8/layout/hProcess7"/>
    <dgm:cxn modelId="{2C31F990-F78C-4193-8215-6AAB101ADF33}" type="presParOf" srcId="{4FA92254-2D69-4630-9AB4-279A24D616B7}" destId="{3C1302E7-81C3-48D5-8CA9-39CBCD8C4787}" srcOrd="7" destOrd="0" presId="urn:microsoft.com/office/officeart/2005/8/layout/hProcess7"/>
    <dgm:cxn modelId="{E4529E49-D3F6-48C5-87E6-BDEF1C047A59}" type="presParOf" srcId="{4FA92254-2D69-4630-9AB4-279A24D616B7}" destId="{D93999F4-19A7-4265-BAEC-6F38941CEAC1}" srcOrd="8" destOrd="0" presId="urn:microsoft.com/office/officeart/2005/8/layout/hProcess7"/>
    <dgm:cxn modelId="{0EA5BD94-0F99-478B-9A7F-9A545501D02F}" type="presParOf" srcId="{D93999F4-19A7-4265-BAEC-6F38941CEAC1}" destId="{AB039BD2-24EE-4013-B189-6B8FE82E7866}" srcOrd="0" destOrd="0" presId="urn:microsoft.com/office/officeart/2005/8/layout/hProcess7"/>
    <dgm:cxn modelId="{A1042698-B648-4890-BFA3-DBBA8FC3994A}" type="presParOf" srcId="{D93999F4-19A7-4265-BAEC-6F38941CEAC1}" destId="{B4F92E27-90C4-4075-AAA9-899570E5733D}" srcOrd="1" destOrd="0" presId="urn:microsoft.com/office/officeart/2005/8/layout/hProcess7"/>
    <dgm:cxn modelId="{113A50C8-B40B-42C8-A67A-465D73E888CD}" type="presParOf" srcId="{4FA92254-2D69-4630-9AB4-279A24D616B7}" destId="{DEA3771F-0770-4D0B-B674-014330BFA810}" srcOrd="9" destOrd="0" presId="urn:microsoft.com/office/officeart/2005/8/layout/hProcess7"/>
    <dgm:cxn modelId="{3C61ED5E-DA82-4241-B48A-BEA6B9FC2CF5}" type="presParOf" srcId="{4FA92254-2D69-4630-9AB4-279A24D616B7}" destId="{3A0502C3-BB8B-4643-B443-D68658965D43}" srcOrd="10" destOrd="0" presId="urn:microsoft.com/office/officeart/2005/8/layout/hProcess7"/>
    <dgm:cxn modelId="{337AE3D5-732E-4128-98A7-3CA740F3C0CB}" type="presParOf" srcId="{3A0502C3-BB8B-4643-B443-D68658965D43}" destId="{169269AE-18EF-44A1-965C-097FD604B278}" srcOrd="0" destOrd="0" presId="urn:microsoft.com/office/officeart/2005/8/layout/hProcess7"/>
    <dgm:cxn modelId="{3A512F83-F08D-4D53-BFE1-2749BFB6DBF3}" type="presParOf" srcId="{3A0502C3-BB8B-4643-B443-D68658965D43}" destId="{FBF00755-8726-4103-9C46-B38D7A1BDDB1}" srcOrd="1" destOrd="0" presId="urn:microsoft.com/office/officeart/2005/8/layout/hProcess7"/>
    <dgm:cxn modelId="{10122B86-9D49-441A-B883-D34FB342B2B6}" type="presParOf" srcId="{3A0502C3-BB8B-4643-B443-D68658965D43}" destId="{800178EB-DC84-4295-AFBE-ED09764B41D6}" srcOrd="2" destOrd="0" presId="urn:microsoft.com/office/officeart/2005/8/layout/hProcess7"/>
    <dgm:cxn modelId="{404CCF5C-5B0C-4DB8-BC51-87B3EE6B3FD8}" type="presParOf" srcId="{4FA92254-2D69-4630-9AB4-279A24D616B7}" destId="{DE6A063F-77CE-4502-9F55-BE9E4E48D7C9}" srcOrd="11" destOrd="0" presId="urn:microsoft.com/office/officeart/2005/8/layout/hProcess7"/>
    <dgm:cxn modelId="{1BE8FD12-976F-4435-9FAF-9B42D642FAC1}" type="presParOf" srcId="{4FA92254-2D69-4630-9AB4-279A24D616B7}" destId="{2F7B976E-8465-450E-812F-AA9EE3A99357}" srcOrd="12" destOrd="0" presId="urn:microsoft.com/office/officeart/2005/8/layout/hProcess7"/>
    <dgm:cxn modelId="{4953C5B0-BCDF-491E-9BF0-BA254FCB1888}" type="presParOf" srcId="{2F7B976E-8465-450E-812F-AA9EE3A99357}" destId="{ED267A91-1B9C-47DF-9853-38AC4344A71B}" srcOrd="0" destOrd="0" presId="urn:microsoft.com/office/officeart/2005/8/layout/hProcess7"/>
    <dgm:cxn modelId="{3BF1FFC3-1A4A-4AF3-B79B-5121D400952B}" type="presParOf" srcId="{2F7B976E-8465-450E-812F-AA9EE3A99357}" destId="{97DD4B85-08ED-4906-96E0-079DADB94752}" srcOrd="1" destOrd="0" presId="urn:microsoft.com/office/officeart/2005/8/layout/hProcess7"/>
    <dgm:cxn modelId="{3547BEC6-DD09-491F-938A-C4ACEB38434F}" type="presParOf" srcId="{4FA92254-2D69-4630-9AB4-279A24D616B7}" destId="{F38A7B59-3685-45AB-ADDA-26E03B998942}" srcOrd="13" destOrd="0" presId="urn:microsoft.com/office/officeart/2005/8/layout/hProcess7"/>
    <dgm:cxn modelId="{1B174D13-64AE-4EA1-95EF-F92DA03B5625}" type="presParOf" srcId="{4FA92254-2D69-4630-9AB4-279A24D616B7}" destId="{D092F0A7-4FA9-46A5-BAAD-D18C8AD43845}" srcOrd="14" destOrd="0" presId="urn:microsoft.com/office/officeart/2005/8/layout/hProcess7"/>
    <dgm:cxn modelId="{C327A094-96D0-4EEA-8558-0238D3DFEA32}" type="presParOf" srcId="{D092F0A7-4FA9-46A5-BAAD-D18C8AD43845}" destId="{208E6FEB-72FA-46CC-9689-3C352C189D5E}" srcOrd="0" destOrd="0" presId="urn:microsoft.com/office/officeart/2005/8/layout/hProcess7"/>
    <dgm:cxn modelId="{9D422FEE-7BFC-45E6-9AE9-009ADB29D00A}" type="presParOf" srcId="{D092F0A7-4FA9-46A5-BAAD-D18C8AD43845}" destId="{C1A9E468-A8D6-41DA-90A2-41C5C215FF65}" srcOrd="1" destOrd="0" presId="urn:microsoft.com/office/officeart/2005/8/layout/hProcess7"/>
    <dgm:cxn modelId="{6480ED2E-3A77-4C23-94C4-90E97E0F70D1}" type="presParOf" srcId="{D092F0A7-4FA9-46A5-BAAD-D18C8AD43845}" destId="{13A82B94-AC4A-42CC-A9D0-62D0CF919279}" srcOrd="2" destOrd="0" presId="urn:microsoft.com/office/officeart/2005/8/layout/hProcess7"/>
    <dgm:cxn modelId="{B2CD692F-2A9A-464E-9609-3D19CFC5CBDD}" type="presParOf" srcId="{4FA92254-2D69-4630-9AB4-279A24D616B7}" destId="{585B31CD-13F1-43DB-B56C-785C4171ACF4}" srcOrd="15" destOrd="0" presId="urn:microsoft.com/office/officeart/2005/8/layout/hProcess7"/>
    <dgm:cxn modelId="{D4C2B0C6-1B90-42B3-9576-F645305B5B54}" type="presParOf" srcId="{4FA92254-2D69-4630-9AB4-279A24D616B7}" destId="{F3BC9542-03C0-414C-BDDD-48561176769D}" srcOrd="16" destOrd="0" presId="urn:microsoft.com/office/officeart/2005/8/layout/hProcess7"/>
    <dgm:cxn modelId="{0F9903C4-C7FD-4A41-AC28-4B8CAE656001}" type="presParOf" srcId="{F3BC9542-03C0-414C-BDDD-48561176769D}" destId="{406AB10F-19CC-450E-8A9E-0620998D84CD}" srcOrd="0" destOrd="0" presId="urn:microsoft.com/office/officeart/2005/8/layout/hProcess7"/>
    <dgm:cxn modelId="{C018A11D-0C2F-406E-B9BD-3E733BE5BD06}" type="presParOf" srcId="{F3BC9542-03C0-414C-BDDD-48561176769D}" destId="{F453112E-873C-4C1F-9938-3110DA94BACB}" srcOrd="1" destOrd="0" presId="urn:microsoft.com/office/officeart/2005/8/layout/hProcess7"/>
    <dgm:cxn modelId="{DC95D8B7-2A26-4AC9-B841-2C3C56704ABB}" type="presParOf" srcId="{4FA92254-2D69-4630-9AB4-279A24D616B7}" destId="{EBF936CB-772B-4F98-8CAD-AD23E7B89808}" srcOrd="17" destOrd="0" presId="urn:microsoft.com/office/officeart/2005/8/layout/hProcess7"/>
    <dgm:cxn modelId="{0EECE6B8-A8A0-4ECD-9656-8834A5EDBAEC}" type="presParOf" srcId="{4FA92254-2D69-4630-9AB4-279A24D616B7}" destId="{98BA2585-302A-4C3C-A541-844B885710D9}" srcOrd="18" destOrd="0" presId="urn:microsoft.com/office/officeart/2005/8/layout/hProcess7"/>
    <dgm:cxn modelId="{E5C48C91-9BC2-452B-B9A5-61BE94F55BEE}" type="presParOf" srcId="{98BA2585-302A-4C3C-A541-844B885710D9}" destId="{258FD3F8-DEF1-43B7-840F-11F1AC2113FF}" srcOrd="0" destOrd="0" presId="urn:microsoft.com/office/officeart/2005/8/layout/hProcess7"/>
    <dgm:cxn modelId="{4517FFE6-41E2-48E6-B14A-97CFE85D31D3}" type="presParOf" srcId="{98BA2585-302A-4C3C-A541-844B885710D9}" destId="{7F37F285-BECA-4B09-9A6D-365608FD4B78}" srcOrd="1" destOrd="0" presId="urn:microsoft.com/office/officeart/2005/8/layout/hProcess7"/>
    <dgm:cxn modelId="{2F7D22E4-9532-428E-88EB-7911755D8410}" type="presParOf" srcId="{98BA2585-302A-4C3C-A541-844B885710D9}" destId="{3C80C001-EBAA-4911-8DB8-94D0E1E329A8}" srcOrd="2" destOrd="0" presId="urn:microsoft.com/office/officeart/2005/8/layout/hProcess7"/>
    <dgm:cxn modelId="{68BA36B8-A54A-4770-B47F-CE770B527AA7}" type="presParOf" srcId="{4FA92254-2D69-4630-9AB4-279A24D616B7}" destId="{66960E40-0265-4BC3-B984-39665968D972}" srcOrd="19" destOrd="0" presId="urn:microsoft.com/office/officeart/2005/8/layout/hProcess7"/>
    <dgm:cxn modelId="{BABE68DD-B551-42EF-BF36-6204B9C4C310}" type="presParOf" srcId="{4FA92254-2D69-4630-9AB4-279A24D616B7}" destId="{B2962B56-0210-4D49-BE45-56AB49A24A10}" srcOrd="20" destOrd="0" presId="urn:microsoft.com/office/officeart/2005/8/layout/hProcess7"/>
    <dgm:cxn modelId="{9DB5E28F-AAE0-439E-B74F-9134193456E4}" type="presParOf" srcId="{B2962B56-0210-4D49-BE45-56AB49A24A10}" destId="{4FF2D3F9-33E0-41E6-95D8-6688046EA968}" srcOrd="0" destOrd="0" presId="urn:microsoft.com/office/officeart/2005/8/layout/hProcess7"/>
    <dgm:cxn modelId="{326C90F7-523E-4FE0-BC32-09F06BBC4864}" type="presParOf" srcId="{B2962B56-0210-4D49-BE45-56AB49A24A10}" destId="{7AE15C00-420F-4438-ADDE-1987B359064B}" srcOrd="1"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7DE7E6-064D-459F-9DF1-8542FC09DC9C}" type="doc">
      <dgm:prSet loTypeId="urn:microsoft.com/office/officeart/2008/layout/AlternatingHexagons" loCatId="list" qsTypeId="urn:microsoft.com/office/officeart/2005/8/quickstyle/3d2" qsCatId="3D" csTypeId="urn:microsoft.com/office/officeart/2005/8/colors/accent4_1" csCatId="accent4" phldr="1"/>
      <dgm:spPr/>
      <dgm:t>
        <a:bodyPr/>
        <a:lstStyle/>
        <a:p>
          <a:endParaRPr lang="es-MX"/>
        </a:p>
      </dgm:t>
    </dgm:pt>
    <dgm:pt modelId="{73975D21-5515-4726-845D-5E187E259A43}">
      <dgm:prSet phldrT="[Texto]" custT="1"/>
      <dgm:spPr>
        <a:solidFill>
          <a:schemeClr val="accent1">
            <a:lumMod val="20000"/>
            <a:lumOff val="80000"/>
          </a:schemeClr>
        </a:solidFill>
      </dgm:spPr>
      <dgm:t>
        <a:bodyPr/>
        <a:lstStyle/>
        <a:p>
          <a:r>
            <a:rPr lang="es-MX" sz="1050" dirty="0"/>
            <a:t>Tendencias </a:t>
          </a:r>
        </a:p>
      </dgm:t>
    </dgm:pt>
    <dgm:pt modelId="{C7CDC9D8-2425-4A00-BC80-5EDBF7758B11}" type="parTrans" cxnId="{BCB0B22C-5C28-4050-83A9-E3107DBB0274}">
      <dgm:prSet/>
      <dgm:spPr/>
      <dgm:t>
        <a:bodyPr/>
        <a:lstStyle/>
        <a:p>
          <a:endParaRPr lang="es-MX" sz="2400"/>
        </a:p>
      </dgm:t>
    </dgm:pt>
    <dgm:pt modelId="{6E110AC9-94B4-4DE7-A679-392BC5BE6508}" type="sibTrans" cxnId="{BCB0B22C-5C28-4050-83A9-E3107DBB0274}">
      <dgm:prSet custT="1"/>
      <dgm:spPr/>
      <dgm:t>
        <a:bodyPr/>
        <a:lstStyle/>
        <a:p>
          <a:endParaRPr lang="es-MX" sz="4400"/>
        </a:p>
      </dgm:t>
    </dgm:pt>
    <dgm:pt modelId="{18433955-F47D-4643-A418-25F2238C78B8}">
      <dgm:prSet phldrT="[Texto]" custT="1"/>
      <dgm:spPr>
        <a:solidFill>
          <a:schemeClr val="accent2">
            <a:lumMod val="40000"/>
            <a:lumOff val="60000"/>
          </a:schemeClr>
        </a:solidFill>
      </dgm:spPr>
      <dgm:t>
        <a:bodyPr/>
        <a:lstStyle/>
        <a:p>
          <a:r>
            <a:rPr lang="es-MX" sz="1050" dirty="0"/>
            <a:t>Crisis</a:t>
          </a:r>
        </a:p>
      </dgm:t>
    </dgm:pt>
    <dgm:pt modelId="{AA4C8069-2870-46DA-9066-9217EC37CC57}" type="parTrans" cxnId="{D9E0DA4E-C4FE-4609-960A-5056A89503A5}">
      <dgm:prSet/>
      <dgm:spPr/>
      <dgm:t>
        <a:bodyPr/>
        <a:lstStyle/>
        <a:p>
          <a:endParaRPr lang="es-MX" sz="2400"/>
        </a:p>
      </dgm:t>
    </dgm:pt>
    <dgm:pt modelId="{350D6528-3B9A-4654-8E6B-1598EBB1FF7B}" type="sibTrans" cxnId="{D9E0DA4E-C4FE-4609-960A-5056A89503A5}">
      <dgm:prSet custT="1"/>
      <dgm:spPr/>
      <dgm:t>
        <a:bodyPr/>
        <a:lstStyle/>
        <a:p>
          <a:endParaRPr lang="es-MX" sz="4400"/>
        </a:p>
      </dgm:t>
    </dgm:pt>
    <dgm:pt modelId="{62A1E455-0153-415A-9C31-B637C505FD26}">
      <dgm:prSet phldrT="[Texto]" custT="1"/>
      <dgm:spPr>
        <a:solidFill>
          <a:schemeClr val="accent5">
            <a:lumMod val="60000"/>
            <a:lumOff val="40000"/>
          </a:schemeClr>
        </a:solidFill>
      </dgm:spPr>
      <dgm:t>
        <a:bodyPr/>
        <a:lstStyle/>
        <a:p>
          <a:r>
            <a:rPr lang="es-MX" sz="1050" dirty="0"/>
            <a:t>Ciclos económicos</a:t>
          </a:r>
        </a:p>
      </dgm:t>
    </dgm:pt>
    <dgm:pt modelId="{96DF6F13-2761-45B1-886B-22498C606534}" type="parTrans" cxnId="{5BF4EAA0-5A7A-4F68-A96E-0B96B153172F}">
      <dgm:prSet/>
      <dgm:spPr/>
      <dgm:t>
        <a:bodyPr/>
        <a:lstStyle/>
        <a:p>
          <a:endParaRPr lang="es-MX" sz="2400"/>
        </a:p>
      </dgm:t>
    </dgm:pt>
    <dgm:pt modelId="{E415990C-99FE-46FC-805A-1E077AD75D51}" type="sibTrans" cxnId="{5BF4EAA0-5A7A-4F68-A96E-0B96B153172F}">
      <dgm:prSet custT="1"/>
      <dgm:spPr/>
      <dgm:t>
        <a:bodyPr/>
        <a:lstStyle/>
        <a:p>
          <a:endParaRPr lang="es-MX" sz="4400"/>
        </a:p>
      </dgm:t>
    </dgm:pt>
    <dgm:pt modelId="{03C1DAD5-0373-4544-A78D-7C4D711B327B}">
      <dgm:prSet phldrT="[Texto]" custT="1"/>
      <dgm:spPr>
        <a:solidFill>
          <a:schemeClr val="tx2">
            <a:lumMod val="25000"/>
            <a:lumOff val="75000"/>
          </a:schemeClr>
        </a:solidFill>
      </dgm:spPr>
      <dgm:t>
        <a:bodyPr/>
        <a:lstStyle/>
        <a:p>
          <a:r>
            <a:rPr lang="es-MX" sz="1050" dirty="0"/>
            <a:t>Políticas de innovación</a:t>
          </a:r>
        </a:p>
      </dgm:t>
    </dgm:pt>
    <dgm:pt modelId="{2488458F-B7F0-4933-8E24-CF321307BC4F}" type="parTrans" cxnId="{B49CE308-A3F8-4A0A-9521-035F3F0851C8}">
      <dgm:prSet/>
      <dgm:spPr/>
      <dgm:t>
        <a:bodyPr/>
        <a:lstStyle/>
        <a:p>
          <a:endParaRPr lang="es-MX" sz="2400"/>
        </a:p>
      </dgm:t>
    </dgm:pt>
    <dgm:pt modelId="{88A7203B-AD39-4E9B-9A4F-78F610A55835}" type="sibTrans" cxnId="{B49CE308-A3F8-4A0A-9521-035F3F0851C8}">
      <dgm:prSet custT="1"/>
      <dgm:spPr/>
      <dgm:t>
        <a:bodyPr/>
        <a:lstStyle/>
        <a:p>
          <a:endParaRPr lang="es-MX" sz="4400"/>
        </a:p>
      </dgm:t>
    </dgm:pt>
    <dgm:pt modelId="{46AB4189-66A3-4A59-BD59-C51DE47DC424}" type="pres">
      <dgm:prSet presAssocID="{797DE7E6-064D-459F-9DF1-8542FC09DC9C}" presName="Name0" presStyleCnt="0">
        <dgm:presLayoutVars>
          <dgm:chMax/>
          <dgm:chPref/>
          <dgm:dir/>
          <dgm:animLvl val="lvl"/>
        </dgm:presLayoutVars>
      </dgm:prSet>
      <dgm:spPr/>
    </dgm:pt>
    <dgm:pt modelId="{28CB4FF6-EB6A-48CF-94C1-FECE225E550A}" type="pres">
      <dgm:prSet presAssocID="{73975D21-5515-4726-845D-5E187E259A43}" presName="composite" presStyleCnt="0"/>
      <dgm:spPr/>
    </dgm:pt>
    <dgm:pt modelId="{34DB6D0B-BFF6-45E0-96F6-4053D0D0F1D8}" type="pres">
      <dgm:prSet presAssocID="{73975D21-5515-4726-845D-5E187E259A43}" presName="Parent1" presStyleLbl="node1" presStyleIdx="0" presStyleCnt="8" custScaleX="94652" custLinFactNeighborY="0">
        <dgm:presLayoutVars>
          <dgm:chMax val="1"/>
          <dgm:chPref val="1"/>
          <dgm:bulletEnabled val="1"/>
        </dgm:presLayoutVars>
      </dgm:prSet>
      <dgm:spPr/>
    </dgm:pt>
    <dgm:pt modelId="{A406654E-E8C3-44E1-8448-FCCAEC89B460}" type="pres">
      <dgm:prSet presAssocID="{73975D21-5515-4726-845D-5E187E259A43}" presName="Childtext1" presStyleLbl="revTx" presStyleIdx="0" presStyleCnt="4">
        <dgm:presLayoutVars>
          <dgm:chMax val="0"/>
          <dgm:chPref val="0"/>
          <dgm:bulletEnabled val="1"/>
        </dgm:presLayoutVars>
      </dgm:prSet>
      <dgm:spPr/>
    </dgm:pt>
    <dgm:pt modelId="{40FC4E3A-E668-4A90-A921-A5E508042B12}" type="pres">
      <dgm:prSet presAssocID="{73975D21-5515-4726-845D-5E187E259A43}" presName="BalanceSpacing" presStyleCnt="0"/>
      <dgm:spPr/>
    </dgm:pt>
    <dgm:pt modelId="{A0520444-EF79-4243-B12D-9B8A8ABC7756}" type="pres">
      <dgm:prSet presAssocID="{73975D21-5515-4726-845D-5E187E259A43}" presName="BalanceSpacing1" presStyleCnt="0"/>
      <dgm:spPr/>
    </dgm:pt>
    <dgm:pt modelId="{516C466C-5704-4A10-8772-71C9E9E3E9D0}" type="pres">
      <dgm:prSet presAssocID="{6E110AC9-94B4-4DE7-A679-392BC5BE6508}" presName="Accent1Text" presStyleLbl="node1" presStyleIdx="1" presStyleCnt="8"/>
      <dgm:spPr/>
    </dgm:pt>
    <dgm:pt modelId="{6AB28993-3CF6-488A-B27C-C5479F635CD7}" type="pres">
      <dgm:prSet presAssocID="{6E110AC9-94B4-4DE7-A679-392BC5BE6508}" presName="spaceBetweenRectangles" presStyleCnt="0"/>
      <dgm:spPr/>
    </dgm:pt>
    <dgm:pt modelId="{A04F0004-BF9F-4D3A-8958-223C3945709D}" type="pres">
      <dgm:prSet presAssocID="{18433955-F47D-4643-A418-25F2238C78B8}" presName="composite" presStyleCnt="0"/>
      <dgm:spPr/>
    </dgm:pt>
    <dgm:pt modelId="{6A4332C3-5B43-45A4-A0F8-13FA095B87CF}" type="pres">
      <dgm:prSet presAssocID="{18433955-F47D-4643-A418-25F2238C78B8}" presName="Parent1" presStyleLbl="node1" presStyleIdx="2" presStyleCnt="8">
        <dgm:presLayoutVars>
          <dgm:chMax val="1"/>
          <dgm:chPref val="1"/>
          <dgm:bulletEnabled val="1"/>
        </dgm:presLayoutVars>
      </dgm:prSet>
      <dgm:spPr/>
    </dgm:pt>
    <dgm:pt modelId="{21FC9C41-BFBA-46AF-A277-C7A200F4F039}" type="pres">
      <dgm:prSet presAssocID="{18433955-F47D-4643-A418-25F2238C78B8}" presName="Childtext1" presStyleLbl="revTx" presStyleIdx="1" presStyleCnt="4">
        <dgm:presLayoutVars>
          <dgm:chMax val="0"/>
          <dgm:chPref val="0"/>
          <dgm:bulletEnabled val="1"/>
        </dgm:presLayoutVars>
      </dgm:prSet>
      <dgm:spPr/>
    </dgm:pt>
    <dgm:pt modelId="{33BE0CD8-3641-4FF7-8704-C1AC94547134}" type="pres">
      <dgm:prSet presAssocID="{18433955-F47D-4643-A418-25F2238C78B8}" presName="BalanceSpacing" presStyleCnt="0"/>
      <dgm:spPr/>
    </dgm:pt>
    <dgm:pt modelId="{263AC2A4-F85C-46AD-8F42-89A901A33E47}" type="pres">
      <dgm:prSet presAssocID="{18433955-F47D-4643-A418-25F2238C78B8}" presName="BalanceSpacing1" presStyleCnt="0"/>
      <dgm:spPr/>
    </dgm:pt>
    <dgm:pt modelId="{90811452-CD5F-4EC4-A490-0CB60D757B27}" type="pres">
      <dgm:prSet presAssocID="{350D6528-3B9A-4654-8E6B-1598EBB1FF7B}" presName="Accent1Text" presStyleLbl="node1" presStyleIdx="3" presStyleCnt="8" custLinFactNeighborX="2485" custLinFactNeighborY="-2170"/>
      <dgm:spPr/>
    </dgm:pt>
    <dgm:pt modelId="{CF452DCD-3D64-4AC4-8AB9-6A0890B42656}" type="pres">
      <dgm:prSet presAssocID="{350D6528-3B9A-4654-8E6B-1598EBB1FF7B}" presName="spaceBetweenRectangles" presStyleCnt="0"/>
      <dgm:spPr/>
    </dgm:pt>
    <dgm:pt modelId="{46ADD786-7D19-4963-A5DA-127E319FF3C3}" type="pres">
      <dgm:prSet presAssocID="{62A1E455-0153-415A-9C31-B637C505FD26}" presName="composite" presStyleCnt="0"/>
      <dgm:spPr/>
    </dgm:pt>
    <dgm:pt modelId="{F54E0818-0CBD-49D5-BA19-C418EFF737F3}" type="pres">
      <dgm:prSet presAssocID="{62A1E455-0153-415A-9C31-B637C505FD26}" presName="Parent1" presStyleLbl="node1" presStyleIdx="4" presStyleCnt="8">
        <dgm:presLayoutVars>
          <dgm:chMax val="1"/>
          <dgm:chPref val="1"/>
          <dgm:bulletEnabled val="1"/>
        </dgm:presLayoutVars>
      </dgm:prSet>
      <dgm:spPr/>
    </dgm:pt>
    <dgm:pt modelId="{FBB7F4F5-5EBC-43B2-A626-DEA74322F0BE}" type="pres">
      <dgm:prSet presAssocID="{62A1E455-0153-415A-9C31-B637C505FD26}" presName="Childtext1" presStyleLbl="revTx" presStyleIdx="2" presStyleCnt="4">
        <dgm:presLayoutVars>
          <dgm:chMax val="0"/>
          <dgm:chPref val="0"/>
          <dgm:bulletEnabled val="1"/>
        </dgm:presLayoutVars>
      </dgm:prSet>
      <dgm:spPr/>
    </dgm:pt>
    <dgm:pt modelId="{5EA2D10C-1E4A-42DA-9BAE-6AE9BB6B44BF}" type="pres">
      <dgm:prSet presAssocID="{62A1E455-0153-415A-9C31-B637C505FD26}" presName="BalanceSpacing" presStyleCnt="0"/>
      <dgm:spPr/>
    </dgm:pt>
    <dgm:pt modelId="{29B5A881-6779-46A0-AA0B-617215660D20}" type="pres">
      <dgm:prSet presAssocID="{62A1E455-0153-415A-9C31-B637C505FD26}" presName="BalanceSpacing1" presStyleCnt="0"/>
      <dgm:spPr/>
    </dgm:pt>
    <dgm:pt modelId="{708B1BDB-01A1-4B9C-ABE7-E6AA3B7D9AB3}" type="pres">
      <dgm:prSet presAssocID="{E415990C-99FE-46FC-805A-1E077AD75D51}" presName="Accent1Text" presStyleLbl="node1" presStyleIdx="5" presStyleCnt="8"/>
      <dgm:spPr/>
    </dgm:pt>
    <dgm:pt modelId="{68739738-F786-4A50-A631-1AAE22E7111F}" type="pres">
      <dgm:prSet presAssocID="{E415990C-99FE-46FC-805A-1E077AD75D51}" presName="spaceBetweenRectangles" presStyleCnt="0"/>
      <dgm:spPr/>
    </dgm:pt>
    <dgm:pt modelId="{3207C6C0-717B-43E4-BC03-5E806A599943}" type="pres">
      <dgm:prSet presAssocID="{03C1DAD5-0373-4544-A78D-7C4D711B327B}" presName="composite" presStyleCnt="0"/>
      <dgm:spPr/>
    </dgm:pt>
    <dgm:pt modelId="{E8E8AE20-EC6C-4FDC-9310-CB3F48677144}" type="pres">
      <dgm:prSet presAssocID="{03C1DAD5-0373-4544-A78D-7C4D711B327B}" presName="Parent1" presStyleLbl="node1" presStyleIdx="6" presStyleCnt="8">
        <dgm:presLayoutVars>
          <dgm:chMax val="1"/>
          <dgm:chPref val="1"/>
          <dgm:bulletEnabled val="1"/>
        </dgm:presLayoutVars>
      </dgm:prSet>
      <dgm:spPr/>
    </dgm:pt>
    <dgm:pt modelId="{288ED941-EFBF-4019-8BDE-0FBE1D9B6B3E}" type="pres">
      <dgm:prSet presAssocID="{03C1DAD5-0373-4544-A78D-7C4D711B327B}" presName="Childtext1" presStyleLbl="revTx" presStyleIdx="3" presStyleCnt="4">
        <dgm:presLayoutVars>
          <dgm:chMax val="0"/>
          <dgm:chPref val="0"/>
          <dgm:bulletEnabled val="1"/>
        </dgm:presLayoutVars>
      </dgm:prSet>
      <dgm:spPr/>
    </dgm:pt>
    <dgm:pt modelId="{1DED51DE-6D3F-4BEA-90CB-3242B92FDDCD}" type="pres">
      <dgm:prSet presAssocID="{03C1DAD5-0373-4544-A78D-7C4D711B327B}" presName="BalanceSpacing" presStyleCnt="0"/>
      <dgm:spPr/>
    </dgm:pt>
    <dgm:pt modelId="{E6CAE601-6663-4842-B5A7-512A0309BC70}" type="pres">
      <dgm:prSet presAssocID="{03C1DAD5-0373-4544-A78D-7C4D711B327B}" presName="BalanceSpacing1" presStyleCnt="0"/>
      <dgm:spPr/>
    </dgm:pt>
    <dgm:pt modelId="{94952420-9A06-4019-AB3A-59876C6B2786}" type="pres">
      <dgm:prSet presAssocID="{88A7203B-AD39-4E9B-9A4F-78F610A55835}" presName="Accent1Text" presStyleLbl="node1" presStyleIdx="7" presStyleCnt="8"/>
      <dgm:spPr/>
    </dgm:pt>
  </dgm:ptLst>
  <dgm:cxnLst>
    <dgm:cxn modelId="{B49CE308-A3F8-4A0A-9521-035F3F0851C8}" srcId="{797DE7E6-064D-459F-9DF1-8542FC09DC9C}" destId="{03C1DAD5-0373-4544-A78D-7C4D711B327B}" srcOrd="3" destOrd="0" parTransId="{2488458F-B7F0-4933-8E24-CF321307BC4F}" sibTransId="{88A7203B-AD39-4E9B-9A4F-78F610A55835}"/>
    <dgm:cxn modelId="{20C8BA09-7213-4C06-A7FA-9EA409D3B7C6}" type="presOf" srcId="{E415990C-99FE-46FC-805A-1E077AD75D51}" destId="{708B1BDB-01A1-4B9C-ABE7-E6AA3B7D9AB3}" srcOrd="0" destOrd="0" presId="urn:microsoft.com/office/officeart/2008/layout/AlternatingHexagons"/>
    <dgm:cxn modelId="{BCB0B22C-5C28-4050-83A9-E3107DBB0274}" srcId="{797DE7E6-064D-459F-9DF1-8542FC09DC9C}" destId="{73975D21-5515-4726-845D-5E187E259A43}" srcOrd="0" destOrd="0" parTransId="{C7CDC9D8-2425-4A00-BC80-5EDBF7758B11}" sibTransId="{6E110AC9-94B4-4DE7-A679-392BC5BE6508}"/>
    <dgm:cxn modelId="{C37A4D61-FE9C-4925-9372-24944C62A73B}" type="presOf" srcId="{797DE7E6-064D-459F-9DF1-8542FC09DC9C}" destId="{46AB4189-66A3-4A59-BD59-C51DE47DC424}" srcOrd="0" destOrd="0" presId="urn:microsoft.com/office/officeart/2008/layout/AlternatingHexagons"/>
    <dgm:cxn modelId="{C168F062-644A-4D8C-BB4A-D35099D98229}" type="presOf" srcId="{62A1E455-0153-415A-9C31-B637C505FD26}" destId="{F54E0818-0CBD-49D5-BA19-C418EFF737F3}" srcOrd="0" destOrd="0" presId="urn:microsoft.com/office/officeart/2008/layout/AlternatingHexagons"/>
    <dgm:cxn modelId="{D9E0DA4E-C4FE-4609-960A-5056A89503A5}" srcId="{797DE7E6-064D-459F-9DF1-8542FC09DC9C}" destId="{18433955-F47D-4643-A418-25F2238C78B8}" srcOrd="1" destOrd="0" parTransId="{AA4C8069-2870-46DA-9066-9217EC37CC57}" sibTransId="{350D6528-3B9A-4654-8E6B-1598EBB1FF7B}"/>
    <dgm:cxn modelId="{4FF91D80-5232-43EF-898F-1DFE7763CF66}" type="presOf" srcId="{6E110AC9-94B4-4DE7-A679-392BC5BE6508}" destId="{516C466C-5704-4A10-8772-71C9E9E3E9D0}" srcOrd="0" destOrd="0" presId="urn:microsoft.com/office/officeart/2008/layout/AlternatingHexagons"/>
    <dgm:cxn modelId="{5BF4EAA0-5A7A-4F68-A96E-0B96B153172F}" srcId="{797DE7E6-064D-459F-9DF1-8542FC09DC9C}" destId="{62A1E455-0153-415A-9C31-B637C505FD26}" srcOrd="2" destOrd="0" parTransId="{96DF6F13-2761-45B1-886B-22498C606534}" sibTransId="{E415990C-99FE-46FC-805A-1E077AD75D51}"/>
    <dgm:cxn modelId="{50C908B4-85B0-4976-AA2E-5456E16637D5}" type="presOf" srcId="{73975D21-5515-4726-845D-5E187E259A43}" destId="{34DB6D0B-BFF6-45E0-96F6-4053D0D0F1D8}" srcOrd="0" destOrd="0" presId="urn:microsoft.com/office/officeart/2008/layout/AlternatingHexagons"/>
    <dgm:cxn modelId="{84DC22C2-E357-4CAA-B70B-27C2CB818AFA}" type="presOf" srcId="{03C1DAD5-0373-4544-A78D-7C4D711B327B}" destId="{E8E8AE20-EC6C-4FDC-9310-CB3F48677144}" srcOrd="0" destOrd="0" presId="urn:microsoft.com/office/officeart/2008/layout/AlternatingHexagons"/>
    <dgm:cxn modelId="{83C2F8C8-CC55-427E-9CD9-815CDB621155}" type="presOf" srcId="{88A7203B-AD39-4E9B-9A4F-78F610A55835}" destId="{94952420-9A06-4019-AB3A-59876C6B2786}" srcOrd="0" destOrd="0" presId="urn:microsoft.com/office/officeart/2008/layout/AlternatingHexagons"/>
    <dgm:cxn modelId="{994BFFD3-7B22-4221-B40A-E4809219049F}" type="presOf" srcId="{350D6528-3B9A-4654-8E6B-1598EBB1FF7B}" destId="{90811452-CD5F-4EC4-A490-0CB60D757B27}" srcOrd="0" destOrd="0" presId="urn:microsoft.com/office/officeart/2008/layout/AlternatingHexagons"/>
    <dgm:cxn modelId="{C166EDE4-7EC2-44B0-AC71-F8477BC5FD41}" type="presOf" srcId="{18433955-F47D-4643-A418-25F2238C78B8}" destId="{6A4332C3-5B43-45A4-A0F8-13FA095B87CF}" srcOrd="0" destOrd="0" presId="urn:microsoft.com/office/officeart/2008/layout/AlternatingHexagons"/>
    <dgm:cxn modelId="{3B36F7B6-BA1B-46B6-A3ED-9C2BE0146BD4}" type="presParOf" srcId="{46AB4189-66A3-4A59-BD59-C51DE47DC424}" destId="{28CB4FF6-EB6A-48CF-94C1-FECE225E550A}" srcOrd="0" destOrd="0" presId="urn:microsoft.com/office/officeart/2008/layout/AlternatingHexagons"/>
    <dgm:cxn modelId="{40B4584E-B39E-40D3-8F0C-E992FA26EA15}" type="presParOf" srcId="{28CB4FF6-EB6A-48CF-94C1-FECE225E550A}" destId="{34DB6D0B-BFF6-45E0-96F6-4053D0D0F1D8}" srcOrd="0" destOrd="0" presId="urn:microsoft.com/office/officeart/2008/layout/AlternatingHexagons"/>
    <dgm:cxn modelId="{3362FF7F-806D-4549-88F6-EAEC9EC1DC28}" type="presParOf" srcId="{28CB4FF6-EB6A-48CF-94C1-FECE225E550A}" destId="{A406654E-E8C3-44E1-8448-FCCAEC89B460}" srcOrd="1" destOrd="0" presId="urn:microsoft.com/office/officeart/2008/layout/AlternatingHexagons"/>
    <dgm:cxn modelId="{BF14E2BC-CB89-4A91-8F06-64C38826815F}" type="presParOf" srcId="{28CB4FF6-EB6A-48CF-94C1-FECE225E550A}" destId="{40FC4E3A-E668-4A90-A921-A5E508042B12}" srcOrd="2" destOrd="0" presId="urn:microsoft.com/office/officeart/2008/layout/AlternatingHexagons"/>
    <dgm:cxn modelId="{7D4C5943-08E5-4A46-9DC0-A1883658D9F6}" type="presParOf" srcId="{28CB4FF6-EB6A-48CF-94C1-FECE225E550A}" destId="{A0520444-EF79-4243-B12D-9B8A8ABC7756}" srcOrd="3" destOrd="0" presId="urn:microsoft.com/office/officeart/2008/layout/AlternatingHexagons"/>
    <dgm:cxn modelId="{E41D8011-599A-4999-8295-52BC8A21B4FD}" type="presParOf" srcId="{28CB4FF6-EB6A-48CF-94C1-FECE225E550A}" destId="{516C466C-5704-4A10-8772-71C9E9E3E9D0}" srcOrd="4" destOrd="0" presId="urn:microsoft.com/office/officeart/2008/layout/AlternatingHexagons"/>
    <dgm:cxn modelId="{2DC28CA6-0FAA-4F88-A4A1-CCDED6115EF7}" type="presParOf" srcId="{46AB4189-66A3-4A59-BD59-C51DE47DC424}" destId="{6AB28993-3CF6-488A-B27C-C5479F635CD7}" srcOrd="1" destOrd="0" presId="urn:microsoft.com/office/officeart/2008/layout/AlternatingHexagons"/>
    <dgm:cxn modelId="{7021E585-15A6-4310-8201-25DE1AEB72F3}" type="presParOf" srcId="{46AB4189-66A3-4A59-BD59-C51DE47DC424}" destId="{A04F0004-BF9F-4D3A-8958-223C3945709D}" srcOrd="2" destOrd="0" presId="urn:microsoft.com/office/officeart/2008/layout/AlternatingHexagons"/>
    <dgm:cxn modelId="{F3C6ACCC-BDD3-4716-882E-1F9A84FAFFF7}" type="presParOf" srcId="{A04F0004-BF9F-4D3A-8958-223C3945709D}" destId="{6A4332C3-5B43-45A4-A0F8-13FA095B87CF}" srcOrd="0" destOrd="0" presId="urn:microsoft.com/office/officeart/2008/layout/AlternatingHexagons"/>
    <dgm:cxn modelId="{6F8DDC3C-B107-4719-AE8F-52268643E1A5}" type="presParOf" srcId="{A04F0004-BF9F-4D3A-8958-223C3945709D}" destId="{21FC9C41-BFBA-46AF-A277-C7A200F4F039}" srcOrd="1" destOrd="0" presId="urn:microsoft.com/office/officeart/2008/layout/AlternatingHexagons"/>
    <dgm:cxn modelId="{7B903B14-9131-425D-8C91-E0B2A6D5D93F}" type="presParOf" srcId="{A04F0004-BF9F-4D3A-8958-223C3945709D}" destId="{33BE0CD8-3641-4FF7-8704-C1AC94547134}" srcOrd="2" destOrd="0" presId="urn:microsoft.com/office/officeart/2008/layout/AlternatingHexagons"/>
    <dgm:cxn modelId="{B1A19818-30AB-4929-AF6D-1EA14A8AEE4B}" type="presParOf" srcId="{A04F0004-BF9F-4D3A-8958-223C3945709D}" destId="{263AC2A4-F85C-46AD-8F42-89A901A33E47}" srcOrd="3" destOrd="0" presId="urn:microsoft.com/office/officeart/2008/layout/AlternatingHexagons"/>
    <dgm:cxn modelId="{9C48127D-25F8-46EC-9AA6-D46683AE45B5}" type="presParOf" srcId="{A04F0004-BF9F-4D3A-8958-223C3945709D}" destId="{90811452-CD5F-4EC4-A490-0CB60D757B27}" srcOrd="4" destOrd="0" presId="urn:microsoft.com/office/officeart/2008/layout/AlternatingHexagons"/>
    <dgm:cxn modelId="{A4BF2E51-ABA5-46A1-81AD-3E536D3C7EA4}" type="presParOf" srcId="{46AB4189-66A3-4A59-BD59-C51DE47DC424}" destId="{CF452DCD-3D64-4AC4-8AB9-6A0890B42656}" srcOrd="3" destOrd="0" presId="urn:microsoft.com/office/officeart/2008/layout/AlternatingHexagons"/>
    <dgm:cxn modelId="{0B4AAA0B-7779-4186-96FB-2F4774AFA271}" type="presParOf" srcId="{46AB4189-66A3-4A59-BD59-C51DE47DC424}" destId="{46ADD786-7D19-4963-A5DA-127E319FF3C3}" srcOrd="4" destOrd="0" presId="urn:microsoft.com/office/officeart/2008/layout/AlternatingHexagons"/>
    <dgm:cxn modelId="{5FC574D7-4BBD-400D-8F05-3A016D066BD4}" type="presParOf" srcId="{46ADD786-7D19-4963-A5DA-127E319FF3C3}" destId="{F54E0818-0CBD-49D5-BA19-C418EFF737F3}" srcOrd="0" destOrd="0" presId="urn:microsoft.com/office/officeart/2008/layout/AlternatingHexagons"/>
    <dgm:cxn modelId="{850F68E0-1D12-4E6B-A07F-B5B96B30471D}" type="presParOf" srcId="{46ADD786-7D19-4963-A5DA-127E319FF3C3}" destId="{FBB7F4F5-5EBC-43B2-A626-DEA74322F0BE}" srcOrd="1" destOrd="0" presId="urn:microsoft.com/office/officeart/2008/layout/AlternatingHexagons"/>
    <dgm:cxn modelId="{43F29C1D-B1B5-4386-ACA3-215719BE2F5E}" type="presParOf" srcId="{46ADD786-7D19-4963-A5DA-127E319FF3C3}" destId="{5EA2D10C-1E4A-42DA-9BAE-6AE9BB6B44BF}" srcOrd="2" destOrd="0" presId="urn:microsoft.com/office/officeart/2008/layout/AlternatingHexagons"/>
    <dgm:cxn modelId="{A7AA210E-EBC1-4648-B750-229C18333C86}" type="presParOf" srcId="{46ADD786-7D19-4963-A5DA-127E319FF3C3}" destId="{29B5A881-6779-46A0-AA0B-617215660D20}" srcOrd="3" destOrd="0" presId="urn:microsoft.com/office/officeart/2008/layout/AlternatingHexagons"/>
    <dgm:cxn modelId="{CD6FBD9B-2633-4DF8-B9E1-4E0CB47F4970}" type="presParOf" srcId="{46ADD786-7D19-4963-A5DA-127E319FF3C3}" destId="{708B1BDB-01A1-4B9C-ABE7-E6AA3B7D9AB3}" srcOrd="4" destOrd="0" presId="urn:microsoft.com/office/officeart/2008/layout/AlternatingHexagons"/>
    <dgm:cxn modelId="{B0F6C78C-D765-4EBA-8B9D-EF6ABDB447D1}" type="presParOf" srcId="{46AB4189-66A3-4A59-BD59-C51DE47DC424}" destId="{68739738-F786-4A50-A631-1AAE22E7111F}" srcOrd="5" destOrd="0" presId="urn:microsoft.com/office/officeart/2008/layout/AlternatingHexagons"/>
    <dgm:cxn modelId="{4FDF50E3-E105-4384-A804-4B2E86225684}" type="presParOf" srcId="{46AB4189-66A3-4A59-BD59-C51DE47DC424}" destId="{3207C6C0-717B-43E4-BC03-5E806A599943}" srcOrd="6" destOrd="0" presId="urn:microsoft.com/office/officeart/2008/layout/AlternatingHexagons"/>
    <dgm:cxn modelId="{5A6DA453-D7BD-4075-B2EF-14FF49E78F86}" type="presParOf" srcId="{3207C6C0-717B-43E4-BC03-5E806A599943}" destId="{E8E8AE20-EC6C-4FDC-9310-CB3F48677144}" srcOrd="0" destOrd="0" presId="urn:microsoft.com/office/officeart/2008/layout/AlternatingHexagons"/>
    <dgm:cxn modelId="{0D835A34-F30D-4E7C-B7C7-30539233018E}" type="presParOf" srcId="{3207C6C0-717B-43E4-BC03-5E806A599943}" destId="{288ED941-EFBF-4019-8BDE-0FBE1D9B6B3E}" srcOrd="1" destOrd="0" presId="urn:microsoft.com/office/officeart/2008/layout/AlternatingHexagons"/>
    <dgm:cxn modelId="{2ADC5B47-3428-4310-BCD8-104CF7E8BCDF}" type="presParOf" srcId="{3207C6C0-717B-43E4-BC03-5E806A599943}" destId="{1DED51DE-6D3F-4BEA-90CB-3242B92FDDCD}" srcOrd="2" destOrd="0" presId="urn:microsoft.com/office/officeart/2008/layout/AlternatingHexagons"/>
    <dgm:cxn modelId="{CB35A908-794F-40C0-B5A5-A09C338CD933}" type="presParOf" srcId="{3207C6C0-717B-43E4-BC03-5E806A599943}" destId="{E6CAE601-6663-4842-B5A7-512A0309BC70}" srcOrd="3" destOrd="0" presId="urn:microsoft.com/office/officeart/2008/layout/AlternatingHexagons"/>
    <dgm:cxn modelId="{26DADC77-F4D9-4C75-AC36-480290445E68}" type="presParOf" srcId="{3207C6C0-717B-43E4-BC03-5E806A599943}" destId="{94952420-9A06-4019-AB3A-59876C6B2786}"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3C7DF0-32AD-4029-82B5-BE6C80A4F982}" type="doc">
      <dgm:prSet loTypeId="urn:microsoft.com/office/officeart/2005/8/layout/hChevron3" loCatId="process" qsTypeId="urn:microsoft.com/office/officeart/2005/8/quickstyle/3d1" qsCatId="3D" csTypeId="urn:microsoft.com/office/officeart/2005/8/colors/colorful1" csCatId="colorful" phldr="1"/>
      <dgm:spPr/>
    </dgm:pt>
    <dgm:pt modelId="{E0F8CD3E-3562-46D6-A7F5-F7F546C5A228}">
      <dgm:prSet phldrT="[Texto]"/>
      <dgm:spPr/>
      <dgm:t>
        <a:bodyPr/>
        <a:lstStyle/>
        <a:p>
          <a:r>
            <a:rPr lang="es-MX" dirty="0"/>
            <a:t>Tendencias sociales</a:t>
          </a:r>
        </a:p>
      </dgm:t>
    </dgm:pt>
    <dgm:pt modelId="{E136C553-4138-4D60-A1A1-F64DAE961DB1}" type="parTrans" cxnId="{903433F8-8FD8-47A3-89B3-BE600A4A37E4}">
      <dgm:prSet/>
      <dgm:spPr/>
      <dgm:t>
        <a:bodyPr/>
        <a:lstStyle/>
        <a:p>
          <a:endParaRPr lang="es-MX"/>
        </a:p>
      </dgm:t>
    </dgm:pt>
    <dgm:pt modelId="{9ED135D2-34B0-43C0-94EA-5150DFCD706D}" type="sibTrans" cxnId="{903433F8-8FD8-47A3-89B3-BE600A4A37E4}">
      <dgm:prSet/>
      <dgm:spPr/>
      <dgm:t>
        <a:bodyPr/>
        <a:lstStyle/>
        <a:p>
          <a:endParaRPr lang="es-MX"/>
        </a:p>
      </dgm:t>
    </dgm:pt>
    <dgm:pt modelId="{55560CFD-A416-4D5F-8A69-03976421190C}">
      <dgm:prSet phldrT="[Texto]"/>
      <dgm:spPr/>
      <dgm:t>
        <a:bodyPr/>
        <a:lstStyle/>
        <a:p>
          <a:r>
            <a:rPr lang="es-MX" dirty="0"/>
            <a:t>Índice de pobreza</a:t>
          </a:r>
        </a:p>
      </dgm:t>
    </dgm:pt>
    <dgm:pt modelId="{E606DE7A-8FA3-4C89-BC57-77D0539573FD}" type="parTrans" cxnId="{2734EA09-987A-48CD-93B5-063E232F1C81}">
      <dgm:prSet/>
      <dgm:spPr/>
      <dgm:t>
        <a:bodyPr/>
        <a:lstStyle/>
        <a:p>
          <a:endParaRPr lang="es-MX"/>
        </a:p>
      </dgm:t>
    </dgm:pt>
    <dgm:pt modelId="{B7A46D8C-C574-4D0D-9721-BC3885218FA1}" type="sibTrans" cxnId="{2734EA09-987A-48CD-93B5-063E232F1C81}">
      <dgm:prSet/>
      <dgm:spPr/>
      <dgm:t>
        <a:bodyPr/>
        <a:lstStyle/>
        <a:p>
          <a:endParaRPr lang="es-MX"/>
        </a:p>
      </dgm:t>
    </dgm:pt>
    <dgm:pt modelId="{3D2A67D6-922C-4DA3-B241-9C1E7349F9BD}">
      <dgm:prSet phldrT="[Texto]"/>
      <dgm:spPr/>
      <dgm:t>
        <a:bodyPr/>
        <a:lstStyle/>
        <a:p>
          <a:r>
            <a:rPr lang="es-MX" dirty="0"/>
            <a:t>Empleo y desempleo</a:t>
          </a:r>
        </a:p>
      </dgm:t>
    </dgm:pt>
    <dgm:pt modelId="{D39966CF-7EFD-4515-ADC6-E2D80E7E3D10}" type="parTrans" cxnId="{D1701F27-1F5E-4C64-B43E-F65451140579}">
      <dgm:prSet/>
      <dgm:spPr/>
      <dgm:t>
        <a:bodyPr/>
        <a:lstStyle/>
        <a:p>
          <a:endParaRPr lang="es-MX"/>
        </a:p>
      </dgm:t>
    </dgm:pt>
    <dgm:pt modelId="{0FCDF4B8-AC1D-4F09-8E65-437EF10AB896}" type="sibTrans" cxnId="{D1701F27-1F5E-4C64-B43E-F65451140579}">
      <dgm:prSet/>
      <dgm:spPr/>
      <dgm:t>
        <a:bodyPr/>
        <a:lstStyle/>
        <a:p>
          <a:endParaRPr lang="es-MX"/>
        </a:p>
      </dgm:t>
    </dgm:pt>
    <dgm:pt modelId="{F59DD6FE-2FB5-4985-AE0A-B3659E34775B}">
      <dgm:prSet phldrT="[Texto]"/>
      <dgm:spPr/>
      <dgm:t>
        <a:bodyPr/>
        <a:lstStyle/>
        <a:p>
          <a:r>
            <a:rPr lang="es-MX" dirty="0"/>
            <a:t>Patrones de migración</a:t>
          </a:r>
        </a:p>
      </dgm:t>
    </dgm:pt>
    <dgm:pt modelId="{363B798B-5BF3-4A3B-A5EA-5565CBF90C49}" type="parTrans" cxnId="{218F2DAB-3C27-4F79-B20F-B6EF1E28B8F6}">
      <dgm:prSet/>
      <dgm:spPr/>
      <dgm:t>
        <a:bodyPr/>
        <a:lstStyle/>
        <a:p>
          <a:endParaRPr lang="es-MX"/>
        </a:p>
      </dgm:t>
    </dgm:pt>
    <dgm:pt modelId="{C8A15D1A-723B-4970-BC1F-BDDE21984A63}" type="sibTrans" cxnId="{218F2DAB-3C27-4F79-B20F-B6EF1E28B8F6}">
      <dgm:prSet/>
      <dgm:spPr/>
      <dgm:t>
        <a:bodyPr/>
        <a:lstStyle/>
        <a:p>
          <a:endParaRPr lang="es-MX"/>
        </a:p>
      </dgm:t>
    </dgm:pt>
    <dgm:pt modelId="{5A5D272F-F1B1-4F12-8601-E5C30CCFEF88}">
      <dgm:prSet phldrT="[Texto]"/>
      <dgm:spPr/>
      <dgm:t>
        <a:bodyPr/>
        <a:lstStyle/>
        <a:p>
          <a:r>
            <a:rPr lang="es-MX" dirty="0"/>
            <a:t>Nivel de educación </a:t>
          </a:r>
        </a:p>
      </dgm:t>
    </dgm:pt>
    <dgm:pt modelId="{8CA8B186-39A4-4A5C-9A1E-6267CD20A142}" type="parTrans" cxnId="{69A4B7AA-A12F-40A3-AC6E-103F8BBF2B30}">
      <dgm:prSet/>
      <dgm:spPr/>
      <dgm:t>
        <a:bodyPr/>
        <a:lstStyle/>
        <a:p>
          <a:endParaRPr lang="es-MX"/>
        </a:p>
      </dgm:t>
    </dgm:pt>
    <dgm:pt modelId="{22DDD680-8682-4573-B556-1C90E17D86D5}" type="sibTrans" cxnId="{69A4B7AA-A12F-40A3-AC6E-103F8BBF2B30}">
      <dgm:prSet/>
      <dgm:spPr/>
      <dgm:t>
        <a:bodyPr/>
        <a:lstStyle/>
        <a:p>
          <a:endParaRPr lang="es-MX"/>
        </a:p>
      </dgm:t>
    </dgm:pt>
    <dgm:pt modelId="{8AFDF8CC-621C-4FB4-AA6B-80D6133CD4BA}">
      <dgm:prSet phldrT="[Texto]"/>
      <dgm:spPr/>
      <dgm:t>
        <a:bodyPr/>
        <a:lstStyle/>
        <a:p>
          <a:r>
            <a:rPr lang="es-MX" dirty="0"/>
            <a:t>Tendencias demográficas</a:t>
          </a:r>
        </a:p>
      </dgm:t>
    </dgm:pt>
    <dgm:pt modelId="{26A95F59-F8CB-45B3-A4C1-DDF249061099}" type="parTrans" cxnId="{5D841B84-5765-49A6-B6FD-05F33AD5D0B6}">
      <dgm:prSet/>
      <dgm:spPr/>
      <dgm:t>
        <a:bodyPr/>
        <a:lstStyle/>
        <a:p>
          <a:endParaRPr lang="es-MX"/>
        </a:p>
      </dgm:t>
    </dgm:pt>
    <dgm:pt modelId="{D87F2968-9495-40B5-B969-9CDF0C215798}" type="sibTrans" cxnId="{5D841B84-5765-49A6-B6FD-05F33AD5D0B6}">
      <dgm:prSet/>
      <dgm:spPr/>
      <dgm:t>
        <a:bodyPr/>
        <a:lstStyle/>
        <a:p>
          <a:endParaRPr lang="es-MX"/>
        </a:p>
      </dgm:t>
    </dgm:pt>
    <dgm:pt modelId="{05C26E41-6749-4EF8-89BF-952C6BE486E4}" type="pres">
      <dgm:prSet presAssocID="{CD3C7DF0-32AD-4029-82B5-BE6C80A4F982}" presName="Name0" presStyleCnt="0">
        <dgm:presLayoutVars>
          <dgm:dir/>
          <dgm:resizeHandles val="exact"/>
        </dgm:presLayoutVars>
      </dgm:prSet>
      <dgm:spPr/>
    </dgm:pt>
    <dgm:pt modelId="{201A5DEC-741E-47D3-8F03-07F84E9F31B7}" type="pres">
      <dgm:prSet presAssocID="{E0F8CD3E-3562-46D6-A7F5-F7F546C5A228}" presName="parTxOnly" presStyleLbl="node1" presStyleIdx="0" presStyleCnt="6">
        <dgm:presLayoutVars>
          <dgm:bulletEnabled val="1"/>
        </dgm:presLayoutVars>
      </dgm:prSet>
      <dgm:spPr/>
    </dgm:pt>
    <dgm:pt modelId="{130398AC-D04A-4436-B33F-C06ADC32FB66}" type="pres">
      <dgm:prSet presAssocID="{9ED135D2-34B0-43C0-94EA-5150DFCD706D}" presName="parSpace" presStyleCnt="0"/>
      <dgm:spPr/>
    </dgm:pt>
    <dgm:pt modelId="{5CD450AA-6063-4C01-A70D-2B08BBD3C0E2}" type="pres">
      <dgm:prSet presAssocID="{55560CFD-A416-4D5F-8A69-03976421190C}" presName="parTxOnly" presStyleLbl="node1" presStyleIdx="1" presStyleCnt="6">
        <dgm:presLayoutVars>
          <dgm:bulletEnabled val="1"/>
        </dgm:presLayoutVars>
      </dgm:prSet>
      <dgm:spPr/>
    </dgm:pt>
    <dgm:pt modelId="{E6BFB73E-FBC5-48CE-9543-3903D77FE7CD}" type="pres">
      <dgm:prSet presAssocID="{B7A46D8C-C574-4D0D-9721-BC3885218FA1}" presName="parSpace" presStyleCnt="0"/>
      <dgm:spPr/>
    </dgm:pt>
    <dgm:pt modelId="{4747B6E8-9B8A-422E-903E-D19CE9D5D50C}" type="pres">
      <dgm:prSet presAssocID="{3D2A67D6-922C-4DA3-B241-9C1E7349F9BD}" presName="parTxOnly" presStyleLbl="node1" presStyleIdx="2" presStyleCnt="6">
        <dgm:presLayoutVars>
          <dgm:bulletEnabled val="1"/>
        </dgm:presLayoutVars>
      </dgm:prSet>
      <dgm:spPr/>
    </dgm:pt>
    <dgm:pt modelId="{C49C8460-7374-456E-BDF6-69723148D277}" type="pres">
      <dgm:prSet presAssocID="{0FCDF4B8-AC1D-4F09-8E65-437EF10AB896}" presName="parSpace" presStyleCnt="0"/>
      <dgm:spPr/>
    </dgm:pt>
    <dgm:pt modelId="{2445DB9B-81FB-4B03-BB0F-CF44EE9A4AC9}" type="pres">
      <dgm:prSet presAssocID="{F59DD6FE-2FB5-4985-AE0A-B3659E34775B}" presName="parTxOnly" presStyleLbl="node1" presStyleIdx="3" presStyleCnt="6">
        <dgm:presLayoutVars>
          <dgm:bulletEnabled val="1"/>
        </dgm:presLayoutVars>
      </dgm:prSet>
      <dgm:spPr/>
    </dgm:pt>
    <dgm:pt modelId="{5DE7B5DC-AA45-44C9-9E27-4E4FC77E44EF}" type="pres">
      <dgm:prSet presAssocID="{C8A15D1A-723B-4970-BC1F-BDDE21984A63}" presName="parSpace" presStyleCnt="0"/>
      <dgm:spPr/>
    </dgm:pt>
    <dgm:pt modelId="{B3AD0DEF-F9DD-40DD-AEC5-97EE049DC354}" type="pres">
      <dgm:prSet presAssocID="{5A5D272F-F1B1-4F12-8601-E5C30CCFEF88}" presName="parTxOnly" presStyleLbl="node1" presStyleIdx="4" presStyleCnt="6">
        <dgm:presLayoutVars>
          <dgm:bulletEnabled val="1"/>
        </dgm:presLayoutVars>
      </dgm:prSet>
      <dgm:spPr/>
    </dgm:pt>
    <dgm:pt modelId="{AD338B05-B57B-4464-8BC0-C9881ED24FF5}" type="pres">
      <dgm:prSet presAssocID="{22DDD680-8682-4573-B556-1C90E17D86D5}" presName="parSpace" presStyleCnt="0"/>
      <dgm:spPr/>
    </dgm:pt>
    <dgm:pt modelId="{9782AFD1-3F07-4B14-BA93-EF98CA1C4C27}" type="pres">
      <dgm:prSet presAssocID="{8AFDF8CC-621C-4FB4-AA6B-80D6133CD4BA}" presName="parTxOnly" presStyleLbl="node1" presStyleIdx="5" presStyleCnt="6">
        <dgm:presLayoutVars>
          <dgm:bulletEnabled val="1"/>
        </dgm:presLayoutVars>
      </dgm:prSet>
      <dgm:spPr/>
    </dgm:pt>
  </dgm:ptLst>
  <dgm:cxnLst>
    <dgm:cxn modelId="{E1580A00-F288-4976-AF3E-033FCBB2E2F4}" type="presOf" srcId="{F59DD6FE-2FB5-4985-AE0A-B3659E34775B}" destId="{2445DB9B-81FB-4B03-BB0F-CF44EE9A4AC9}" srcOrd="0" destOrd="0" presId="urn:microsoft.com/office/officeart/2005/8/layout/hChevron3"/>
    <dgm:cxn modelId="{2734EA09-987A-48CD-93B5-063E232F1C81}" srcId="{CD3C7DF0-32AD-4029-82B5-BE6C80A4F982}" destId="{55560CFD-A416-4D5F-8A69-03976421190C}" srcOrd="1" destOrd="0" parTransId="{E606DE7A-8FA3-4C89-BC57-77D0539573FD}" sibTransId="{B7A46D8C-C574-4D0D-9721-BC3885218FA1}"/>
    <dgm:cxn modelId="{CBBC7B23-3359-42F1-B5AA-DFFF76D01302}" type="presOf" srcId="{8AFDF8CC-621C-4FB4-AA6B-80D6133CD4BA}" destId="{9782AFD1-3F07-4B14-BA93-EF98CA1C4C27}" srcOrd="0" destOrd="0" presId="urn:microsoft.com/office/officeart/2005/8/layout/hChevron3"/>
    <dgm:cxn modelId="{D1701F27-1F5E-4C64-B43E-F65451140579}" srcId="{CD3C7DF0-32AD-4029-82B5-BE6C80A4F982}" destId="{3D2A67D6-922C-4DA3-B241-9C1E7349F9BD}" srcOrd="2" destOrd="0" parTransId="{D39966CF-7EFD-4515-ADC6-E2D80E7E3D10}" sibTransId="{0FCDF4B8-AC1D-4F09-8E65-437EF10AB896}"/>
    <dgm:cxn modelId="{FFBA0860-2E8C-4343-9D20-B2A3046EF359}" type="presOf" srcId="{CD3C7DF0-32AD-4029-82B5-BE6C80A4F982}" destId="{05C26E41-6749-4EF8-89BF-952C6BE486E4}" srcOrd="0" destOrd="0" presId="urn:microsoft.com/office/officeart/2005/8/layout/hChevron3"/>
    <dgm:cxn modelId="{31A65474-ED76-4927-A041-BF358A1CB1C3}" type="presOf" srcId="{3D2A67D6-922C-4DA3-B241-9C1E7349F9BD}" destId="{4747B6E8-9B8A-422E-903E-D19CE9D5D50C}" srcOrd="0" destOrd="0" presId="urn:microsoft.com/office/officeart/2005/8/layout/hChevron3"/>
    <dgm:cxn modelId="{349F8F82-0FDA-4293-82C0-054C0AF84B2C}" type="presOf" srcId="{5A5D272F-F1B1-4F12-8601-E5C30CCFEF88}" destId="{B3AD0DEF-F9DD-40DD-AEC5-97EE049DC354}" srcOrd="0" destOrd="0" presId="urn:microsoft.com/office/officeart/2005/8/layout/hChevron3"/>
    <dgm:cxn modelId="{5D841B84-5765-49A6-B6FD-05F33AD5D0B6}" srcId="{CD3C7DF0-32AD-4029-82B5-BE6C80A4F982}" destId="{8AFDF8CC-621C-4FB4-AA6B-80D6133CD4BA}" srcOrd="5" destOrd="0" parTransId="{26A95F59-F8CB-45B3-A4C1-DDF249061099}" sibTransId="{D87F2968-9495-40B5-B969-9CDF0C215798}"/>
    <dgm:cxn modelId="{27609798-868A-4676-AC87-FFF3CB5B9157}" type="presOf" srcId="{E0F8CD3E-3562-46D6-A7F5-F7F546C5A228}" destId="{201A5DEC-741E-47D3-8F03-07F84E9F31B7}" srcOrd="0" destOrd="0" presId="urn:microsoft.com/office/officeart/2005/8/layout/hChevron3"/>
    <dgm:cxn modelId="{69A4B7AA-A12F-40A3-AC6E-103F8BBF2B30}" srcId="{CD3C7DF0-32AD-4029-82B5-BE6C80A4F982}" destId="{5A5D272F-F1B1-4F12-8601-E5C30CCFEF88}" srcOrd="4" destOrd="0" parTransId="{8CA8B186-39A4-4A5C-9A1E-6267CD20A142}" sibTransId="{22DDD680-8682-4573-B556-1C90E17D86D5}"/>
    <dgm:cxn modelId="{218F2DAB-3C27-4F79-B20F-B6EF1E28B8F6}" srcId="{CD3C7DF0-32AD-4029-82B5-BE6C80A4F982}" destId="{F59DD6FE-2FB5-4985-AE0A-B3659E34775B}" srcOrd="3" destOrd="0" parTransId="{363B798B-5BF3-4A3B-A5EA-5565CBF90C49}" sibTransId="{C8A15D1A-723B-4970-BC1F-BDDE21984A63}"/>
    <dgm:cxn modelId="{762E1DEE-CF0F-4A4F-B95C-031136B56868}" type="presOf" srcId="{55560CFD-A416-4D5F-8A69-03976421190C}" destId="{5CD450AA-6063-4C01-A70D-2B08BBD3C0E2}" srcOrd="0" destOrd="0" presId="urn:microsoft.com/office/officeart/2005/8/layout/hChevron3"/>
    <dgm:cxn modelId="{903433F8-8FD8-47A3-89B3-BE600A4A37E4}" srcId="{CD3C7DF0-32AD-4029-82B5-BE6C80A4F982}" destId="{E0F8CD3E-3562-46D6-A7F5-F7F546C5A228}" srcOrd="0" destOrd="0" parTransId="{E136C553-4138-4D60-A1A1-F64DAE961DB1}" sibTransId="{9ED135D2-34B0-43C0-94EA-5150DFCD706D}"/>
    <dgm:cxn modelId="{7A359C95-8710-4210-96FE-8F068515D8AB}" type="presParOf" srcId="{05C26E41-6749-4EF8-89BF-952C6BE486E4}" destId="{201A5DEC-741E-47D3-8F03-07F84E9F31B7}" srcOrd="0" destOrd="0" presId="urn:microsoft.com/office/officeart/2005/8/layout/hChevron3"/>
    <dgm:cxn modelId="{488C3BD7-E7AE-455E-8F3A-99138EFBCC61}" type="presParOf" srcId="{05C26E41-6749-4EF8-89BF-952C6BE486E4}" destId="{130398AC-D04A-4436-B33F-C06ADC32FB66}" srcOrd="1" destOrd="0" presId="urn:microsoft.com/office/officeart/2005/8/layout/hChevron3"/>
    <dgm:cxn modelId="{EAEDFC26-F3E3-46BA-9F1E-22880B81D9F6}" type="presParOf" srcId="{05C26E41-6749-4EF8-89BF-952C6BE486E4}" destId="{5CD450AA-6063-4C01-A70D-2B08BBD3C0E2}" srcOrd="2" destOrd="0" presId="urn:microsoft.com/office/officeart/2005/8/layout/hChevron3"/>
    <dgm:cxn modelId="{58F1D669-EA05-43F1-9550-568DCD26BAC5}" type="presParOf" srcId="{05C26E41-6749-4EF8-89BF-952C6BE486E4}" destId="{E6BFB73E-FBC5-48CE-9543-3903D77FE7CD}" srcOrd="3" destOrd="0" presId="urn:microsoft.com/office/officeart/2005/8/layout/hChevron3"/>
    <dgm:cxn modelId="{7F6CF29A-EDB7-4097-AE3E-F6880975D9E4}" type="presParOf" srcId="{05C26E41-6749-4EF8-89BF-952C6BE486E4}" destId="{4747B6E8-9B8A-422E-903E-D19CE9D5D50C}" srcOrd="4" destOrd="0" presId="urn:microsoft.com/office/officeart/2005/8/layout/hChevron3"/>
    <dgm:cxn modelId="{73C08A50-7063-4235-8FCD-7887158CB7D1}" type="presParOf" srcId="{05C26E41-6749-4EF8-89BF-952C6BE486E4}" destId="{C49C8460-7374-456E-BDF6-69723148D277}" srcOrd="5" destOrd="0" presId="urn:microsoft.com/office/officeart/2005/8/layout/hChevron3"/>
    <dgm:cxn modelId="{175EE976-5C1B-43B5-B919-BEEE0DD6350C}" type="presParOf" srcId="{05C26E41-6749-4EF8-89BF-952C6BE486E4}" destId="{2445DB9B-81FB-4B03-BB0F-CF44EE9A4AC9}" srcOrd="6" destOrd="0" presId="urn:microsoft.com/office/officeart/2005/8/layout/hChevron3"/>
    <dgm:cxn modelId="{A9138EA2-518F-4D89-AD73-8358F1066FEE}" type="presParOf" srcId="{05C26E41-6749-4EF8-89BF-952C6BE486E4}" destId="{5DE7B5DC-AA45-44C9-9E27-4E4FC77E44EF}" srcOrd="7" destOrd="0" presId="urn:microsoft.com/office/officeart/2005/8/layout/hChevron3"/>
    <dgm:cxn modelId="{BEB77BC3-8C74-48EE-A375-D5A34AFDB011}" type="presParOf" srcId="{05C26E41-6749-4EF8-89BF-952C6BE486E4}" destId="{B3AD0DEF-F9DD-40DD-AEC5-97EE049DC354}" srcOrd="8" destOrd="0" presId="urn:microsoft.com/office/officeart/2005/8/layout/hChevron3"/>
    <dgm:cxn modelId="{7C90E291-E71C-459C-A8D6-E68ED6BCAFD3}" type="presParOf" srcId="{05C26E41-6749-4EF8-89BF-952C6BE486E4}" destId="{AD338B05-B57B-4464-8BC0-C9881ED24FF5}" srcOrd="9" destOrd="0" presId="urn:microsoft.com/office/officeart/2005/8/layout/hChevron3"/>
    <dgm:cxn modelId="{20CBED73-C37F-4611-8386-AB111F7352AA}" type="presParOf" srcId="{05C26E41-6749-4EF8-89BF-952C6BE486E4}" destId="{9782AFD1-3F07-4B14-BA93-EF98CA1C4C27}"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BEBF5B-12C5-4DC8-8DE7-78D544CB809A}" type="doc">
      <dgm:prSet loTypeId="urn:microsoft.com/office/officeart/2005/8/layout/venn1" loCatId="relationship" qsTypeId="urn:microsoft.com/office/officeart/2005/8/quickstyle/3d1" qsCatId="3D" csTypeId="urn:microsoft.com/office/officeart/2005/8/colors/colorful1" csCatId="colorful" phldr="1"/>
      <dgm:spPr/>
      <dgm:t>
        <a:bodyPr/>
        <a:lstStyle/>
        <a:p>
          <a:endParaRPr lang="es-MX"/>
        </a:p>
      </dgm:t>
    </dgm:pt>
    <dgm:pt modelId="{3DA0C9DB-D088-492F-8F98-005FFBD6FFFB}">
      <dgm:prSet custT="1"/>
      <dgm:spPr/>
      <dgm:t>
        <a:bodyPr/>
        <a:lstStyle/>
        <a:p>
          <a:r>
            <a:rPr lang="es-MX" sz="1200"/>
            <a:t>Tecnologías emergentes (AI, Big Data)</a:t>
          </a:r>
        </a:p>
      </dgm:t>
    </dgm:pt>
    <dgm:pt modelId="{818F4BFE-21A4-4D54-B30B-B5C2957C0AD6}" type="parTrans" cxnId="{673790D7-DD6D-48F7-A61C-5D9BBBD66BE4}">
      <dgm:prSet/>
      <dgm:spPr/>
      <dgm:t>
        <a:bodyPr/>
        <a:lstStyle/>
        <a:p>
          <a:endParaRPr lang="es-MX" sz="3600"/>
        </a:p>
      </dgm:t>
    </dgm:pt>
    <dgm:pt modelId="{9D1A164D-F2F8-4359-9DEC-7095B3D04365}" type="sibTrans" cxnId="{673790D7-DD6D-48F7-A61C-5D9BBBD66BE4}">
      <dgm:prSet/>
      <dgm:spPr/>
      <dgm:t>
        <a:bodyPr/>
        <a:lstStyle/>
        <a:p>
          <a:endParaRPr lang="es-MX" sz="3600"/>
        </a:p>
      </dgm:t>
    </dgm:pt>
    <dgm:pt modelId="{C46DC779-2744-4FCE-9F4B-C4AABF23B476}">
      <dgm:prSet custT="1"/>
      <dgm:spPr/>
      <dgm:t>
        <a:bodyPr/>
        <a:lstStyle/>
        <a:p>
          <a:r>
            <a:rPr lang="es-MX" sz="1200" dirty="0"/>
            <a:t>Automatización</a:t>
          </a:r>
        </a:p>
      </dgm:t>
    </dgm:pt>
    <dgm:pt modelId="{28C53A50-AFF5-4A4B-85E7-AC2713504D64}" type="parTrans" cxnId="{FFC164BB-0792-4534-B55F-33704951733B}">
      <dgm:prSet/>
      <dgm:spPr/>
      <dgm:t>
        <a:bodyPr/>
        <a:lstStyle/>
        <a:p>
          <a:endParaRPr lang="es-MX" sz="3600"/>
        </a:p>
      </dgm:t>
    </dgm:pt>
    <dgm:pt modelId="{DA43BA06-E9A7-461C-A649-A391A8B97B95}" type="sibTrans" cxnId="{FFC164BB-0792-4534-B55F-33704951733B}">
      <dgm:prSet/>
      <dgm:spPr/>
      <dgm:t>
        <a:bodyPr/>
        <a:lstStyle/>
        <a:p>
          <a:endParaRPr lang="es-MX" sz="3600"/>
        </a:p>
      </dgm:t>
    </dgm:pt>
    <dgm:pt modelId="{5A359EC7-7CEE-4D8C-9DE1-4DBAFB8B5B05}">
      <dgm:prSet custT="1"/>
      <dgm:spPr/>
      <dgm:t>
        <a:bodyPr/>
        <a:lstStyle/>
        <a:p>
          <a:r>
            <a:rPr lang="es-MX" sz="1200" dirty="0"/>
            <a:t>Tecnologías móvil e infraestructura</a:t>
          </a:r>
        </a:p>
      </dgm:t>
    </dgm:pt>
    <dgm:pt modelId="{4DE40C4E-0DD6-4C89-9CE7-9667520277E2}" type="parTrans" cxnId="{7548662D-3BC0-4561-9CCE-1391BEE4B0B8}">
      <dgm:prSet/>
      <dgm:spPr/>
      <dgm:t>
        <a:bodyPr/>
        <a:lstStyle/>
        <a:p>
          <a:endParaRPr lang="es-MX" sz="3600"/>
        </a:p>
      </dgm:t>
    </dgm:pt>
    <dgm:pt modelId="{154B41FE-BB35-4498-97E8-497484FACEC4}" type="sibTrans" cxnId="{7548662D-3BC0-4561-9CCE-1391BEE4B0B8}">
      <dgm:prSet/>
      <dgm:spPr/>
      <dgm:t>
        <a:bodyPr/>
        <a:lstStyle/>
        <a:p>
          <a:endParaRPr lang="es-MX" sz="3600"/>
        </a:p>
      </dgm:t>
    </dgm:pt>
    <dgm:pt modelId="{A5B16ECB-AA14-4ADC-99A1-AE400E1AD785}">
      <dgm:prSet custT="1"/>
      <dgm:spPr/>
      <dgm:t>
        <a:bodyPr/>
        <a:lstStyle/>
        <a:p>
          <a:r>
            <a:rPr lang="es-MX" sz="1200" dirty="0"/>
            <a:t>Incentivos de I&amp;D</a:t>
          </a:r>
        </a:p>
      </dgm:t>
    </dgm:pt>
    <dgm:pt modelId="{70B27FAB-E831-4D62-917B-1181E2B23DE6}" type="parTrans" cxnId="{58C7C7C8-8390-4E3E-A5DD-D1DF21177B2F}">
      <dgm:prSet/>
      <dgm:spPr/>
      <dgm:t>
        <a:bodyPr/>
        <a:lstStyle/>
        <a:p>
          <a:endParaRPr lang="es-MX" sz="3600"/>
        </a:p>
      </dgm:t>
    </dgm:pt>
    <dgm:pt modelId="{40D0927B-9DD0-43F5-927A-FDAB1DB0EF26}" type="sibTrans" cxnId="{58C7C7C8-8390-4E3E-A5DD-D1DF21177B2F}">
      <dgm:prSet/>
      <dgm:spPr/>
      <dgm:t>
        <a:bodyPr/>
        <a:lstStyle/>
        <a:p>
          <a:endParaRPr lang="es-MX" sz="3600"/>
        </a:p>
      </dgm:t>
    </dgm:pt>
    <dgm:pt modelId="{0CDFF01D-DC42-4F37-8C13-7750A6AF238A}" type="pres">
      <dgm:prSet presAssocID="{17BEBF5B-12C5-4DC8-8DE7-78D544CB809A}" presName="compositeShape" presStyleCnt="0">
        <dgm:presLayoutVars>
          <dgm:chMax val="7"/>
          <dgm:dir/>
          <dgm:resizeHandles val="exact"/>
        </dgm:presLayoutVars>
      </dgm:prSet>
      <dgm:spPr/>
    </dgm:pt>
    <dgm:pt modelId="{21CBE28A-BC77-4245-A4FE-E0E9A2CCA0FB}" type="pres">
      <dgm:prSet presAssocID="{3DA0C9DB-D088-492F-8F98-005FFBD6FFFB}" presName="circ1" presStyleLbl="vennNode1" presStyleIdx="0" presStyleCnt="4"/>
      <dgm:spPr/>
    </dgm:pt>
    <dgm:pt modelId="{3FE9106E-3AA0-49D1-B36F-312154A9264B}" type="pres">
      <dgm:prSet presAssocID="{3DA0C9DB-D088-492F-8F98-005FFBD6FFFB}" presName="circ1Tx" presStyleLbl="revTx" presStyleIdx="0" presStyleCnt="0">
        <dgm:presLayoutVars>
          <dgm:chMax val="0"/>
          <dgm:chPref val="0"/>
          <dgm:bulletEnabled val="1"/>
        </dgm:presLayoutVars>
      </dgm:prSet>
      <dgm:spPr/>
    </dgm:pt>
    <dgm:pt modelId="{E5F32664-AE51-44A7-9CC4-95256957D341}" type="pres">
      <dgm:prSet presAssocID="{C46DC779-2744-4FCE-9F4B-C4AABF23B476}" presName="circ2" presStyleLbl="vennNode1" presStyleIdx="1" presStyleCnt="4"/>
      <dgm:spPr/>
    </dgm:pt>
    <dgm:pt modelId="{9146A809-E81F-46A0-9FDC-B2C9EEBC1403}" type="pres">
      <dgm:prSet presAssocID="{C46DC779-2744-4FCE-9F4B-C4AABF23B476}" presName="circ2Tx" presStyleLbl="revTx" presStyleIdx="0" presStyleCnt="0">
        <dgm:presLayoutVars>
          <dgm:chMax val="0"/>
          <dgm:chPref val="0"/>
          <dgm:bulletEnabled val="1"/>
        </dgm:presLayoutVars>
      </dgm:prSet>
      <dgm:spPr/>
    </dgm:pt>
    <dgm:pt modelId="{6D4DB31A-F4B6-4244-B1CD-17ABEB018129}" type="pres">
      <dgm:prSet presAssocID="{5A359EC7-7CEE-4D8C-9DE1-4DBAFB8B5B05}" presName="circ3" presStyleLbl="vennNode1" presStyleIdx="2" presStyleCnt="4"/>
      <dgm:spPr/>
    </dgm:pt>
    <dgm:pt modelId="{284E570C-3978-4E78-A483-83A6460EB8D4}" type="pres">
      <dgm:prSet presAssocID="{5A359EC7-7CEE-4D8C-9DE1-4DBAFB8B5B05}" presName="circ3Tx" presStyleLbl="revTx" presStyleIdx="0" presStyleCnt="0">
        <dgm:presLayoutVars>
          <dgm:chMax val="0"/>
          <dgm:chPref val="0"/>
          <dgm:bulletEnabled val="1"/>
        </dgm:presLayoutVars>
      </dgm:prSet>
      <dgm:spPr/>
    </dgm:pt>
    <dgm:pt modelId="{4F0B2FBD-64BF-4E92-AD44-31D9E777E9D2}" type="pres">
      <dgm:prSet presAssocID="{A5B16ECB-AA14-4ADC-99A1-AE400E1AD785}" presName="circ4" presStyleLbl="vennNode1" presStyleIdx="3" presStyleCnt="4"/>
      <dgm:spPr/>
    </dgm:pt>
    <dgm:pt modelId="{5A82E2ED-F367-4319-A31F-B5429A58FD5E}" type="pres">
      <dgm:prSet presAssocID="{A5B16ECB-AA14-4ADC-99A1-AE400E1AD785}" presName="circ4Tx" presStyleLbl="revTx" presStyleIdx="0" presStyleCnt="0">
        <dgm:presLayoutVars>
          <dgm:chMax val="0"/>
          <dgm:chPref val="0"/>
          <dgm:bulletEnabled val="1"/>
        </dgm:presLayoutVars>
      </dgm:prSet>
      <dgm:spPr/>
    </dgm:pt>
  </dgm:ptLst>
  <dgm:cxnLst>
    <dgm:cxn modelId="{ACCBC802-2C2B-483E-A691-EDB08E5F6351}" type="presOf" srcId="{C46DC779-2744-4FCE-9F4B-C4AABF23B476}" destId="{E5F32664-AE51-44A7-9CC4-95256957D341}" srcOrd="1" destOrd="0" presId="urn:microsoft.com/office/officeart/2005/8/layout/venn1"/>
    <dgm:cxn modelId="{CB5B4A1F-ED54-43BB-B2EE-CE8FFFC38342}" type="presOf" srcId="{5A359EC7-7CEE-4D8C-9DE1-4DBAFB8B5B05}" destId="{6D4DB31A-F4B6-4244-B1CD-17ABEB018129}" srcOrd="1" destOrd="0" presId="urn:microsoft.com/office/officeart/2005/8/layout/venn1"/>
    <dgm:cxn modelId="{7548662D-3BC0-4561-9CCE-1391BEE4B0B8}" srcId="{17BEBF5B-12C5-4DC8-8DE7-78D544CB809A}" destId="{5A359EC7-7CEE-4D8C-9DE1-4DBAFB8B5B05}" srcOrd="2" destOrd="0" parTransId="{4DE40C4E-0DD6-4C89-9CE7-9667520277E2}" sibTransId="{154B41FE-BB35-4498-97E8-497484FACEC4}"/>
    <dgm:cxn modelId="{CDAE2995-33B2-4A91-A36E-AACE0F0ADE7E}" type="presOf" srcId="{C46DC779-2744-4FCE-9F4B-C4AABF23B476}" destId="{9146A809-E81F-46A0-9FDC-B2C9EEBC1403}" srcOrd="0" destOrd="0" presId="urn:microsoft.com/office/officeart/2005/8/layout/venn1"/>
    <dgm:cxn modelId="{369A1298-B265-4C09-BF63-DBAADE399EBB}" type="presOf" srcId="{A5B16ECB-AA14-4ADC-99A1-AE400E1AD785}" destId="{5A82E2ED-F367-4319-A31F-B5429A58FD5E}" srcOrd="0" destOrd="0" presId="urn:microsoft.com/office/officeart/2005/8/layout/venn1"/>
    <dgm:cxn modelId="{FFC164BB-0792-4534-B55F-33704951733B}" srcId="{17BEBF5B-12C5-4DC8-8DE7-78D544CB809A}" destId="{C46DC779-2744-4FCE-9F4B-C4AABF23B476}" srcOrd="1" destOrd="0" parTransId="{28C53A50-AFF5-4A4B-85E7-AC2713504D64}" sibTransId="{DA43BA06-E9A7-461C-A649-A391A8B97B95}"/>
    <dgm:cxn modelId="{EB3026BD-FA3A-4D1B-B43A-9BCD8F044FAA}" type="presOf" srcId="{5A359EC7-7CEE-4D8C-9DE1-4DBAFB8B5B05}" destId="{284E570C-3978-4E78-A483-83A6460EB8D4}" srcOrd="0" destOrd="0" presId="urn:microsoft.com/office/officeart/2005/8/layout/venn1"/>
    <dgm:cxn modelId="{77CE8CBF-184D-4049-8906-969E9A91E0BD}" type="presOf" srcId="{17BEBF5B-12C5-4DC8-8DE7-78D544CB809A}" destId="{0CDFF01D-DC42-4F37-8C13-7750A6AF238A}" srcOrd="0" destOrd="0" presId="urn:microsoft.com/office/officeart/2005/8/layout/venn1"/>
    <dgm:cxn modelId="{58C7C7C8-8390-4E3E-A5DD-D1DF21177B2F}" srcId="{17BEBF5B-12C5-4DC8-8DE7-78D544CB809A}" destId="{A5B16ECB-AA14-4ADC-99A1-AE400E1AD785}" srcOrd="3" destOrd="0" parTransId="{70B27FAB-E831-4D62-917B-1181E2B23DE6}" sibTransId="{40D0927B-9DD0-43F5-927A-FDAB1DB0EF26}"/>
    <dgm:cxn modelId="{F53C9ECE-3029-4D56-87B7-0E558D46E812}" type="presOf" srcId="{A5B16ECB-AA14-4ADC-99A1-AE400E1AD785}" destId="{4F0B2FBD-64BF-4E92-AD44-31D9E777E9D2}" srcOrd="1" destOrd="0" presId="urn:microsoft.com/office/officeart/2005/8/layout/venn1"/>
    <dgm:cxn modelId="{591190CF-1D5F-4C9E-B2C9-F4E163488934}" type="presOf" srcId="{3DA0C9DB-D088-492F-8F98-005FFBD6FFFB}" destId="{21CBE28A-BC77-4245-A4FE-E0E9A2CCA0FB}" srcOrd="1" destOrd="0" presId="urn:microsoft.com/office/officeart/2005/8/layout/venn1"/>
    <dgm:cxn modelId="{673790D7-DD6D-48F7-A61C-5D9BBBD66BE4}" srcId="{17BEBF5B-12C5-4DC8-8DE7-78D544CB809A}" destId="{3DA0C9DB-D088-492F-8F98-005FFBD6FFFB}" srcOrd="0" destOrd="0" parTransId="{818F4BFE-21A4-4D54-B30B-B5C2957C0AD6}" sibTransId="{9D1A164D-F2F8-4359-9DEC-7095B3D04365}"/>
    <dgm:cxn modelId="{316639FF-3438-40E0-B691-B0FFBD914428}" type="presOf" srcId="{3DA0C9DB-D088-492F-8F98-005FFBD6FFFB}" destId="{3FE9106E-3AA0-49D1-B36F-312154A9264B}" srcOrd="0" destOrd="0" presId="urn:microsoft.com/office/officeart/2005/8/layout/venn1"/>
    <dgm:cxn modelId="{EDF7A212-37E5-4FF4-8CDE-0DE2730BC583}" type="presParOf" srcId="{0CDFF01D-DC42-4F37-8C13-7750A6AF238A}" destId="{21CBE28A-BC77-4245-A4FE-E0E9A2CCA0FB}" srcOrd="0" destOrd="0" presId="urn:microsoft.com/office/officeart/2005/8/layout/venn1"/>
    <dgm:cxn modelId="{059C274D-0387-450D-8E49-9C93590677A5}" type="presParOf" srcId="{0CDFF01D-DC42-4F37-8C13-7750A6AF238A}" destId="{3FE9106E-3AA0-49D1-B36F-312154A9264B}" srcOrd="1" destOrd="0" presId="urn:microsoft.com/office/officeart/2005/8/layout/venn1"/>
    <dgm:cxn modelId="{3C414FF6-1F12-4825-8D34-35E9F6517794}" type="presParOf" srcId="{0CDFF01D-DC42-4F37-8C13-7750A6AF238A}" destId="{E5F32664-AE51-44A7-9CC4-95256957D341}" srcOrd="2" destOrd="0" presId="urn:microsoft.com/office/officeart/2005/8/layout/venn1"/>
    <dgm:cxn modelId="{89D0CC9F-810F-47B1-87E8-686FCB365D45}" type="presParOf" srcId="{0CDFF01D-DC42-4F37-8C13-7750A6AF238A}" destId="{9146A809-E81F-46A0-9FDC-B2C9EEBC1403}" srcOrd="3" destOrd="0" presId="urn:microsoft.com/office/officeart/2005/8/layout/venn1"/>
    <dgm:cxn modelId="{7F04B5FD-FE78-40F6-93B8-322E2B729F00}" type="presParOf" srcId="{0CDFF01D-DC42-4F37-8C13-7750A6AF238A}" destId="{6D4DB31A-F4B6-4244-B1CD-17ABEB018129}" srcOrd="4" destOrd="0" presId="urn:microsoft.com/office/officeart/2005/8/layout/venn1"/>
    <dgm:cxn modelId="{2B86D37E-E872-4FA4-A572-63559C52BC47}" type="presParOf" srcId="{0CDFF01D-DC42-4F37-8C13-7750A6AF238A}" destId="{284E570C-3978-4E78-A483-83A6460EB8D4}" srcOrd="5" destOrd="0" presId="urn:microsoft.com/office/officeart/2005/8/layout/venn1"/>
    <dgm:cxn modelId="{8A5F8722-D087-4A7D-BC38-CAAFD5804D6A}" type="presParOf" srcId="{0CDFF01D-DC42-4F37-8C13-7750A6AF238A}" destId="{4F0B2FBD-64BF-4E92-AD44-31D9E777E9D2}" srcOrd="6" destOrd="0" presId="urn:microsoft.com/office/officeart/2005/8/layout/venn1"/>
    <dgm:cxn modelId="{B7E02E9D-00E1-48C3-ADF4-D9CF6D136FF0}" type="presParOf" srcId="{0CDFF01D-DC42-4F37-8C13-7750A6AF238A}" destId="{5A82E2ED-F367-4319-A31F-B5429A58FD5E}" srcOrd="7"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0812F66-31EB-402A-9BA9-B7F4A8E7A0F2}" type="doc">
      <dgm:prSet loTypeId="urn:microsoft.com/office/officeart/2008/layout/RadialCluster" loCatId="relationship" qsTypeId="urn:microsoft.com/office/officeart/2005/8/quickstyle/3d4" qsCatId="3D" csTypeId="urn:microsoft.com/office/officeart/2005/8/colors/accent2_1" csCatId="accent2" phldr="1"/>
      <dgm:spPr/>
    </dgm:pt>
    <dgm:pt modelId="{8F9BD89C-494A-423B-B734-829DEB41E378}">
      <dgm:prSet custT="1"/>
      <dgm:spPr>
        <a:ln w="76200">
          <a:solidFill>
            <a:schemeClr val="accent6">
              <a:lumMod val="75000"/>
            </a:schemeClr>
          </a:solidFill>
        </a:ln>
      </dgm:spPr>
      <dgm:t>
        <a:bodyPr/>
        <a:lstStyle/>
        <a:p>
          <a:r>
            <a:rPr lang="es-MX" sz="1400" dirty="0"/>
            <a:t>De proceso: introducción de nuevos procesos de producción o la modificación de los ya existentes su objetivo principal es la reducción de costes. </a:t>
          </a:r>
        </a:p>
      </dgm:t>
    </dgm:pt>
    <dgm:pt modelId="{61494822-7250-46FC-BA92-99EA2F3D8530}" type="parTrans" cxnId="{672654ED-A431-4067-A554-74B225FFEB3C}">
      <dgm:prSet/>
      <dgm:spPr/>
      <dgm:t>
        <a:bodyPr/>
        <a:lstStyle/>
        <a:p>
          <a:endParaRPr lang="es-MX" sz="3200"/>
        </a:p>
      </dgm:t>
    </dgm:pt>
    <dgm:pt modelId="{617A28B2-2710-42D5-AE05-4CFB1DB8326C}" type="sibTrans" cxnId="{672654ED-A431-4067-A554-74B225FFEB3C}">
      <dgm:prSet/>
      <dgm:spPr/>
      <dgm:t>
        <a:bodyPr/>
        <a:lstStyle/>
        <a:p>
          <a:endParaRPr lang="es-MX" sz="3200"/>
        </a:p>
      </dgm:t>
    </dgm:pt>
    <dgm:pt modelId="{683677FC-D932-4C99-95CB-5D06257A5515}">
      <dgm:prSet custT="1"/>
      <dgm:spPr>
        <a:ln w="76200">
          <a:solidFill>
            <a:schemeClr val="accent5">
              <a:lumMod val="60000"/>
              <a:lumOff val="40000"/>
            </a:schemeClr>
          </a:solidFill>
        </a:ln>
      </dgm:spPr>
      <dgm:t>
        <a:bodyPr/>
        <a:lstStyle/>
        <a:p>
          <a:r>
            <a:rPr lang="es-MX" sz="1400" dirty="0"/>
            <a:t>Organizativa: hace referencia al conjunto de cambios que introduce la organización en el ámbito de las operaciones internas (recursos humanos, organización, comercialización, control, etc.) y que sirven de impulso para mejorar su nivel de competitividad.</a:t>
          </a:r>
        </a:p>
      </dgm:t>
    </dgm:pt>
    <dgm:pt modelId="{83777E86-2C82-4FDC-BC03-8F186E7DE12F}" type="parTrans" cxnId="{6E839A14-445E-4B49-8E50-95EB9CB06C3E}">
      <dgm:prSet/>
      <dgm:spPr/>
      <dgm:t>
        <a:bodyPr/>
        <a:lstStyle/>
        <a:p>
          <a:endParaRPr lang="es-MX" sz="3200"/>
        </a:p>
      </dgm:t>
    </dgm:pt>
    <dgm:pt modelId="{A906F7C4-C062-41EC-BE19-A80DF28DF2B4}" type="sibTrans" cxnId="{6E839A14-445E-4B49-8E50-95EB9CB06C3E}">
      <dgm:prSet/>
      <dgm:spPr/>
      <dgm:t>
        <a:bodyPr/>
        <a:lstStyle/>
        <a:p>
          <a:endParaRPr lang="es-MX" sz="3200"/>
        </a:p>
      </dgm:t>
    </dgm:pt>
    <dgm:pt modelId="{2C4383C4-E5C7-47A1-8D70-914AAE8E5C5A}">
      <dgm:prSet phldrT="[Texto]" custT="1"/>
      <dgm:spPr/>
      <dgm:t>
        <a:bodyPr/>
        <a:lstStyle/>
        <a:p>
          <a:r>
            <a:rPr lang="es-MX" sz="2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Innovación</a:t>
          </a:r>
          <a:endParaRPr lang="es-MX" sz="1600" dirty="0"/>
        </a:p>
      </dgm:t>
    </dgm:pt>
    <dgm:pt modelId="{A381FD91-30B8-4F88-9DBB-710133A1CDF4}" type="parTrans" cxnId="{B6ED085B-C58B-4F1A-B1FF-C75AE8DC021F}">
      <dgm:prSet/>
      <dgm:spPr/>
      <dgm:t>
        <a:bodyPr/>
        <a:lstStyle/>
        <a:p>
          <a:endParaRPr lang="es-MX" sz="3200"/>
        </a:p>
      </dgm:t>
    </dgm:pt>
    <dgm:pt modelId="{660DC2E4-7B07-4AE9-A2E5-15E020B7F03C}" type="sibTrans" cxnId="{B6ED085B-C58B-4F1A-B1FF-C75AE8DC021F}">
      <dgm:prSet/>
      <dgm:spPr/>
      <dgm:t>
        <a:bodyPr/>
        <a:lstStyle/>
        <a:p>
          <a:endParaRPr lang="es-MX" sz="3200"/>
        </a:p>
      </dgm:t>
    </dgm:pt>
    <dgm:pt modelId="{3D0D2DDF-40F7-4DC4-9F08-EDF52B204E42}">
      <dgm:prSet phldrT="[Texto]" custT="1"/>
      <dgm:spPr>
        <a:ln w="57150">
          <a:solidFill>
            <a:srgbClr val="FFC000"/>
          </a:solidFill>
        </a:ln>
      </dgm:spPr>
      <dgm:t>
        <a:bodyPr/>
        <a:lstStyle/>
        <a:p>
          <a:r>
            <a:rPr lang="es-MX" sz="1400" dirty="0"/>
            <a:t>De producto: creación de nuevos productos o servicios o en la mejora de las características, prestaciones y calidad de los ya existentes.</a:t>
          </a:r>
        </a:p>
      </dgm:t>
    </dgm:pt>
    <dgm:pt modelId="{68EBD835-DC40-489B-B0BB-5FF3BBAF9801}" type="parTrans" cxnId="{1AEC2D59-ABA9-4373-91BE-8EB4CF3CEF71}">
      <dgm:prSet/>
      <dgm:spPr/>
      <dgm:t>
        <a:bodyPr/>
        <a:lstStyle/>
        <a:p>
          <a:endParaRPr lang="es-MX"/>
        </a:p>
      </dgm:t>
    </dgm:pt>
    <dgm:pt modelId="{5690DDBD-0A9D-4EFB-B743-5804C3FD0E60}" type="sibTrans" cxnId="{1AEC2D59-ABA9-4373-91BE-8EB4CF3CEF71}">
      <dgm:prSet/>
      <dgm:spPr/>
      <dgm:t>
        <a:bodyPr/>
        <a:lstStyle/>
        <a:p>
          <a:endParaRPr lang="es-MX"/>
        </a:p>
      </dgm:t>
    </dgm:pt>
    <dgm:pt modelId="{FC72FC87-4BB4-404D-885B-BCF173D52A8C}" type="pres">
      <dgm:prSet presAssocID="{70812F66-31EB-402A-9BA9-B7F4A8E7A0F2}" presName="Name0" presStyleCnt="0">
        <dgm:presLayoutVars>
          <dgm:chMax val="1"/>
          <dgm:chPref val="1"/>
          <dgm:dir/>
          <dgm:animOne val="branch"/>
          <dgm:animLvl val="lvl"/>
        </dgm:presLayoutVars>
      </dgm:prSet>
      <dgm:spPr/>
    </dgm:pt>
    <dgm:pt modelId="{ACB11D19-A289-42A4-AA36-6E6D3CAAC914}" type="pres">
      <dgm:prSet presAssocID="{2C4383C4-E5C7-47A1-8D70-914AAE8E5C5A}" presName="singleCycle" presStyleCnt="0"/>
      <dgm:spPr/>
    </dgm:pt>
    <dgm:pt modelId="{32EA8F0F-9148-4418-9214-50D50AEC0FBD}" type="pres">
      <dgm:prSet presAssocID="{2C4383C4-E5C7-47A1-8D70-914AAE8E5C5A}" presName="singleCenter" presStyleLbl="node1" presStyleIdx="0" presStyleCnt="4" custScaleX="103541" custScaleY="62307" custLinFactNeighborX="596" custLinFactNeighborY="-13402">
        <dgm:presLayoutVars>
          <dgm:chMax val="7"/>
          <dgm:chPref val="7"/>
        </dgm:presLayoutVars>
      </dgm:prSet>
      <dgm:spPr/>
    </dgm:pt>
    <dgm:pt modelId="{497BA952-A26A-4E4C-9266-DFA113330D23}" type="pres">
      <dgm:prSet presAssocID="{68EBD835-DC40-489B-B0BB-5FF3BBAF9801}" presName="Name56" presStyleLbl="parChTrans1D2" presStyleIdx="0" presStyleCnt="3"/>
      <dgm:spPr/>
    </dgm:pt>
    <dgm:pt modelId="{4F4248B9-C427-4CBB-AAF6-885BC393556E}" type="pres">
      <dgm:prSet presAssocID="{3D0D2DDF-40F7-4DC4-9F08-EDF52B204E42}" presName="text0" presStyleLbl="node1" presStyleIdx="1" presStyleCnt="4" custScaleX="375838" custScaleY="158183">
        <dgm:presLayoutVars>
          <dgm:bulletEnabled val="1"/>
        </dgm:presLayoutVars>
      </dgm:prSet>
      <dgm:spPr/>
    </dgm:pt>
    <dgm:pt modelId="{87856387-BC87-4CB6-BC82-D3FD8ED4F3EB}" type="pres">
      <dgm:prSet presAssocID="{61494822-7250-46FC-BA92-99EA2F3D8530}" presName="Name56" presStyleLbl="parChTrans1D2" presStyleIdx="1" presStyleCnt="3"/>
      <dgm:spPr/>
    </dgm:pt>
    <dgm:pt modelId="{4F899C59-2AF9-40B7-83D9-BB4FC892E05C}" type="pres">
      <dgm:prSet presAssocID="{8F9BD89C-494A-423B-B734-829DEB41E378}" presName="text0" presStyleLbl="node1" presStyleIdx="2" presStyleCnt="4" custScaleX="375838" custScaleY="158183" custRadScaleRad="111542" custRadScaleInc="-5614">
        <dgm:presLayoutVars>
          <dgm:bulletEnabled val="1"/>
        </dgm:presLayoutVars>
      </dgm:prSet>
      <dgm:spPr/>
    </dgm:pt>
    <dgm:pt modelId="{2289519B-C6AE-4648-9299-442F5781CC45}" type="pres">
      <dgm:prSet presAssocID="{83777E86-2C82-4FDC-BC03-8F186E7DE12F}" presName="Name56" presStyleLbl="parChTrans1D2" presStyleIdx="2" presStyleCnt="3"/>
      <dgm:spPr/>
    </dgm:pt>
    <dgm:pt modelId="{E0910045-1851-45B0-9EBD-8CD94F08F2CD}" type="pres">
      <dgm:prSet presAssocID="{683677FC-D932-4C99-95CB-5D06257A5515}" presName="text0" presStyleLbl="node1" presStyleIdx="3" presStyleCnt="4" custScaleX="375838" custScaleY="158183" custRadScaleRad="109417" custRadScaleInc="4682">
        <dgm:presLayoutVars>
          <dgm:bulletEnabled val="1"/>
        </dgm:presLayoutVars>
      </dgm:prSet>
      <dgm:spPr/>
    </dgm:pt>
  </dgm:ptLst>
  <dgm:cxnLst>
    <dgm:cxn modelId="{6E839A14-445E-4B49-8E50-95EB9CB06C3E}" srcId="{2C4383C4-E5C7-47A1-8D70-914AAE8E5C5A}" destId="{683677FC-D932-4C99-95CB-5D06257A5515}" srcOrd="2" destOrd="0" parTransId="{83777E86-2C82-4FDC-BC03-8F186E7DE12F}" sibTransId="{A906F7C4-C062-41EC-BE19-A80DF28DF2B4}"/>
    <dgm:cxn modelId="{2A41341F-4118-4E2B-B1DA-48B83D8653C2}" type="presOf" srcId="{683677FC-D932-4C99-95CB-5D06257A5515}" destId="{E0910045-1851-45B0-9EBD-8CD94F08F2CD}" srcOrd="0" destOrd="0" presId="urn:microsoft.com/office/officeart/2008/layout/RadialCluster"/>
    <dgm:cxn modelId="{D678AA25-F70B-42E6-B64D-1500C9274EAA}" type="presOf" srcId="{83777E86-2C82-4FDC-BC03-8F186E7DE12F}" destId="{2289519B-C6AE-4648-9299-442F5781CC45}" srcOrd="0" destOrd="0" presId="urn:microsoft.com/office/officeart/2008/layout/RadialCluster"/>
    <dgm:cxn modelId="{EFFAA62E-18F2-44BC-8B00-34B24D608D57}" type="presOf" srcId="{3D0D2DDF-40F7-4DC4-9F08-EDF52B204E42}" destId="{4F4248B9-C427-4CBB-AAF6-885BC393556E}" srcOrd="0" destOrd="0" presId="urn:microsoft.com/office/officeart/2008/layout/RadialCluster"/>
    <dgm:cxn modelId="{B6ED085B-C58B-4F1A-B1FF-C75AE8DC021F}" srcId="{70812F66-31EB-402A-9BA9-B7F4A8E7A0F2}" destId="{2C4383C4-E5C7-47A1-8D70-914AAE8E5C5A}" srcOrd="0" destOrd="0" parTransId="{A381FD91-30B8-4F88-9DBB-710133A1CDF4}" sibTransId="{660DC2E4-7B07-4AE9-A2E5-15E020B7F03C}"/>
    <dgm:cxn modelId="{71113873-EB5C-4E40-BD31-6ACE1E736B8F}" type="presOf" srcId="{2C4383C4-E5C7-47A1-8D70-914AAE8E5C5A}" destId="{32EA8F0F-9148-4418-9214-50D50AEC0FBD}" srcOrd="0" destOrd="0" presId="urn:microsoft.com/office/officeart/2008/layout/RadialCluster"/>
    <dgm:cxn modelId="{1AEC2D59-ABA9-4373-91BE-8EB4CF3CEF71}" srcId="{2C4383C4-E5C7-47A1-8D70-914AAE8E5C5A}" destId="{3D0D2DDF-40F7-4DC4-9F08-EDF52B204E42}" srcOrd="0" destOrd="0" parTransId="{68EBD835-DC40-489B-B0BB-5FF3BBAF9801}" sibTransId="{5690DDBD-0A9D-4EFB-B743-5804C3FD0E60}"/>
    <dgm:cxn modelId="{D8B35080-6C41-40AB-A08B-D3062720D11C}" type="presOf" srcId="{68EBD835-DC40-489B-B0BB-5FF3BBAF9801}" destId="{497BA952-A26A-4E4C-9266-DFA113330D23}" srcOrd="0" destOrd="0" presId="urn:microsoft.com/office/officeart/2008/layout/RadialCluster"/>
    <dgm:cxn modelId="{B4E29DAF-9CDE-40F7-A956-583928EFB39D}" type="presOf" srcId="{70812F66-31EB-402A-9BA9-B7F4A8E7A0F2}" destId="{FC72FC87-4BB4-404D-885B-BCF173D52A8C}" srcOrd="0" destOrd="0" presId="urn:microsoft.com/office/officeart/2008/layout/RadialCluster"/>
    <dgm:cxn modelId="{13A7BCB7-2ED0-4478-BA25-389C09CC9517}" type="presOf" srcId="{8F9BD89C-494A-423B-B734-829DEB41E378}" destId="{4F899C59-2AF9-40B7-83D9-BB4FC892E05C}" srcOrd="0" destOrd="0" presId="urn:microsoft.com/office/officeart/2008/layout/RadialCluster"/>
    <dgm:cxn modelId="{672654ED-A431-4067-A554-74B225FFEB3C}" srcId="{2C4383C4-E5C7-47A1-8D70-914AAE8E5C5A}" destId="{8F9BD89C-494A-423B-B734-829DEB41E378}" srcOrd="1" destOrd="0" parTransId="{61494822-7250-46FC-BA92-99EA2F3D8530}" sibTransId="{617A28B2-2710-42D5-AE05-4CFB1DB8326C}"/>
    <dgm:cxn modelId="{9B4D7EF9-BE91-42F3-8675-66F103D3C74F}" type="presOf" srcId="{61494822-7250-46FC-BA92-99EA2F3D8530}" destId="{87856387-BC87-4CB6-BC82-D3FD8ED4F3EB}" srcOrd="0" destOrd="0" presId="urn:microsoft.com/office/officeart/2008/layout/RadialCluster"/>
    <dgm:cxn modelId="{A1FF450C-6EB5-4F9F-A18E-22F68340BC91}" type="presParOf" srcId="{FC72FC87-4BB4-404D-885B-BCF173D52A8C}" destId="{ACB11D19-A289-42A4-AA36-6E6D3CAAC914}" srcOrd="0" destOrd="0" presId="urn:microsoft.com/office/officeart/2008/layout/RadialCluster"/>
    <dgm:cxn modelId="{03AD965C-0723-4B84-8E2F-A8B6EA0FDBA8}" type="presParOf" srcId="{ACB11D19-A289-42A4-AA36-6E6D3CAAC914}" destId="{32EA8F0F-9148-4418-9214-50D50AEC0FBD}" srcOrd="0" destOrd="0" presId="urn:microsoft.com/office/officeart/2008/layout/RadialCluster"/>
    <dgm:cxn modelId="{312770FA-13D3-44FC-AFC0-73D75C9C48E1}" type="presParOf" srcId="{ACB11D19-A289-42A4-AA36-6E6D3CAAC914}" destId="{497BA952-A26A-4E4C-9266-DFA113330D23}" srcOrd="1" destOrd="0" presId="urn:microsoft.com/office/officeart/2008/layout/RadialCluster"/>
    <dgm:cxn modelId="{C8C9EF60-868F-4D43-ACF6-7F9083D61667}" type="presParOf" srcId="{ACB11D19-A289-42A4-AA36-6E6D3CAAC914}" destId="{4F4248B9-C427-4CBB-AAF6-885BC393556E}" srcOrd="2" destOrd="0" presId="urn:microsoft.com/office/officeart/2008/layout/RadialCluster"/>
    <dgm:cxn modelId="{15CAFD9C-57A7-4FB7-98D6-63714263B7B0}" type="presParOf" srcId="{ACB11D19-A289-42A4-AA36-6E6D3CAAC914}" destId="{87856387-BC87-4CB6-BC82-D3FD8ED4F3EB}" srcOrd="3" destOrd="0" presId="urn:microsoft.com/office/officeart/2008/layout/RadialCluster"/>
    <dgm:cxn modelId="{68781242-E7D1-4BD7-AEC7-EBFD85674759}" type="presParOf" srcId="{ACB11D19-A289-42A4-AA36-6E6D3CAAC914}" destId="{4F899C59-2AF9-40B7-83D9-BB4FC892E05C}" srcOrd="4" destOrd="0" presId="urn:microsoft.com/office/officeart/2008/layout/RadialCluster"/>
    <dgm:cxn modelId="{73FD4DDF-9ECB-49B5-A3D4-197A3B826DCF}" type="presParOf" srcId="{ACB11D19-A289-42A4-AA36-6E6D3CAAC914}" destId="{2289519B-C6AE-4648-9299-442F5781CC45}" srcOrd="5" destOrd="0" presId="urn:microsoft.com/office/officeart/2008/layout/RadialCluster"/>
    <dgm:cxn modelId="{258DD537-8212-40AB-929D-A067AD128E0F}" type="presParOf" srcId="{ACB11D19-A289-42A4-AA36-6E6D3CAAC914}" destId="{E0910045-1851-45B0-9EBD-8CD94F08F2CD}"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D626177D-48CC-4C96-876D-510B358842F0}" type="doc">
      <dgm:prSet loTypeId="urn:microsoft.com/office/officeart/2005/8/layout/vList2" loCatId="list" qsTypeId="urn:microsoft.com/office/officeart/2005/8/quickstyle/simple5" qsCatId="simple" csTypeId="urn:microsoft.com/office/officeart/2005/8/colors/colorful1" csCatId="colorful"/>
      <dgm:spPr/>
      <dgm:t>
        <a:bodyPr/>
        <a:lstStyle/>
        <a:p>
          <a:endParaRPr lang="es-MX"/>
        </a:p>
      </dgm:t>
    </dgm:pt>
    <dgm:pt modelId="{2C3637B2-0DE5-4AD2-9FD9-FD0840B8300D}">
      <dgm:prSet/>
      <dgm:spPr/>
      <dgm:t>
        <a:bodyPr/>
        <a:lstStyle/>
        <a:p>
          <a:r>
            <a:rPr lang="es-MX"/>
            <a:t>Cambios climáticos, desastres naturales</a:t>
          </a:r>
        </a:p>
      </dgm:t>
    </dgm:pt>
    <dgm:pt modelId="{541C8534-51AA-4E5C-9830-289C9DA19D3C}" type="parTrans" cxnId="{963BB7A4-90F7-45D4-92D0-A5EAA65B85FF}">
      <dgm:prSet/>
      <dgm:spPr/>
      <dgm:t>
        <a:bodyPr/>
        <a:lstStyle/>
        <a:p>
          <a:endParaRPr lang="es-MX"/>
        </a:p>
      </dgm:t>
    </dgm:pt>
    <dgm:pt modelId="{CB7C00EC-F08B-4CE7-8043-E5107BA8BF33}" type="sibTrans" cxnId="{963BB7A4-90F7-45D4-92D0-A5EAA65B85FF}">
      <dgm:prSet/>
      <dgm:spPr/>
      <dgm:t>
        <a:bodyPr/>
        <a:lstStyle/>
        <a:p>
          <a:endParaRPr lang="es-MX"/>
        </a:p>
      </dgm:t>
    </dgm:pt>
    <dgm:pt modelId="{3FD93CC4-B495-41CD-AA02-221C643C3DBD}">
      <dgm:prSet/>
      <dgm:spPr/>
      <dgm:t>
        <a:bodyPr/>
        <a:lstStyle/>
        <a:p>
          <a:r>
            <a:rPr lang="es-MX"/>
            <a:t>Reciclaje, huella de CO2, tendencias de materiales (plástico)</a:t>
          </a:r>
        </a:p>
      </dgm:t>
    </dgm:pt>
    <dgm:pt modelId="{B232BB70-B1DB-4EC8-994F-2048CC894D8C}" type="parTrans" cxnId="{55A1807A-535C-4CC8-8905-F0717D13EEA6}">
      <dgm:prSet/>
      <dgm:spPr/>
      <dgm:t>
        <a:bodyPr/>
        <a:lstStyle/>
        <a:p>
          <a:endParaRPr lang="es-MX"/>
        </a:p>
      </dgm:t>
    </dgm:pt>
    <dgm:pt modelId="{C5D688D3-B655-45D5-B301-15154C1AFF23}" type="sibTrans" cxnId="{55A1807A-535C-4CC8-8905-F0717D13EEA6}">
      <dgm:prSet/>
      <dgm:spPr/>
      <dgm:t>
        <a:bodyPr/>
        <a:lstStyle/>
        <a:p>
          <a:endParaRPr lang="es-MX"/>
        </a:p>
      </dgm:t>
    </dgm:pt>
    <dgm:pt modelId="{1562B10A-526A-4D28-93E5-66C62F275C3D}">
      <dgm:prSet/>
      <dgm:spPr/>
      <dgm:t>
        <a:bodyPr/>
        <a:lstStyle/>
        <a:p>
          <a:r>
            <a:rPr lang="es-MX"/>
            <a:t>Políticas medioambientales, leyes de contaminación</a:t>
          </a:r>
        </a:p>
      </dgm:t>
    </dgm:pt>
    <dgm:pt modelId="{B84B6B0C-EC0C-44D8-907E-EBDACCCB68AA}" type="parTrans" cxnId="{95162C9E-3092-4797-AE09-B65E47268AAD}">
      <dgm:prSet/>
      <dgm:spPr/>
      <dgm:t>
        <a:bodyPr/>
        <a:lstStyle/>
        <a:p>
          <a:endParaRPr lang="es-MX"/>
        </a:p>
      </dgm:t>
    </dgm:pt>
    <dgm:pt modelId="{F2BC2FD6-0A12-4493-9667-3572D464EA85}" type="sibTrans" cxnId="{95162C9E-3092-4797-AE09-B65E47268AAD}">
      <dgm:prSet/>
      <dgm:spPr/>
      <dgm:t>
        <a:bodyPr/>
        <a:lstStyle/>
        <a:p>
          <a:endParaRPr lang="es-MX"/>
        </a:p>
      </dgm:t>
    </dgm:pt>
    <dgm:pt modelId="{0BA89125-100D-4304-821B-AA4E8BD53E86}">
      <dgm:prSet/>
      <dgm:spPr/>
      <dgm:t>
        <a:bodyPr/>
        <a:lstStyle/>
        <a:p>
          <a:r>
            <a:rPr lang="es-MX"/>
            <a:t>Responsabilidad ambiental corporativa</a:t>
          </a:r>
        </a:p>
      </dgm:t>
    </dgm:pt>
    <dgm:pt modelId="{9755B84F-5B53-4FAE-B1EB-4B918F565D8E}" type="parTrans" cxnId="{DE5FA5D7-2EC9-40FD-8F6A-B11036AFCCC9}">
      <dgm:prSet/>
      <dgm:spPr/>
      <dgm:t>
        <a:bodyPr/>
        <a:lstStyle/>
        <a:p>
          <a:endParaRPr lang="es-MX"/>
        </a:p>
      </dgm:t>
    </dgm:pt>
    <dgm:pt modelId="{2ED488CA-C91B-4445-9AFF-F383B25A0C43}" type="sibTrans" cxnId="{DE5FA5D7-2EC9-40FD-8F6A-B11036AFCCC9}">
      <dgm:prSet/>
      <dgm:spPr/>
      <dgm:t>
        <a:bodyPr/>
        <a:lstStyle/>
        <a:p>
          <a:endParaRPr lang="es-MX"/>
        </a:p>
      </dgm:t>
    </dgm:pt>
    <dgm:pt modelId="{30877968-8D90-4498-AF5E-C041C9F67C87}" type="pres">
      <dgm:prSet presAssocID="{D626177D-48CC-4C96-876D-510B358842F0}" presName="linear" presStyleCnt="0">
        <dgm:presLayoutVars>
          <dgm:animLvl val="lvl"/>
          <dgm:resizeHandles val="exact"/>
        </dgm:presLayoutVars>
      </dgm:prSet>
      <dgm:spPr/>
    </dgm:pt>
    <dgm:pt modelId="{BFF95771-D2D2-4B47-A73D-B93AB4467360}" type="pres">
      <dgm:prSet presAssocID="{2C3637B2-0DE5-4AD2-9FD9-FD0840B8300D}" presName="parentText" presStyleLbl="node1" presStyleIdx="0" presStyleCnt="4">
        <dgm:presLayoutVars>
          <dgm:chMax val="0"/>
          <dgm:bulletEnabled val="1"/>
        </dgm:presLayoutVars>
      </dgm:prSet>
      <dgm:spPr/>
    </dgm:pt>
    <dgm:pt modelId="{D5B842FE-F51C-419C-B73F-7E34B40B2FC7}" type="pres">
      <dgm:prSet presAssocID="{CB7C00EC-F08B-4CE7-8043-E5107BA8BF33}" presName="spacer" presStyleCnt="0"/>
      <dgm:spPr/>
    </dgm:pt>
    <dgm:pt modelId="{919883B2-F29C-4D0A-BBCD-1FB65CFCEE81}" type="pres">
      <dgm:prSet presAssocID="{3FD93CC4-B495-41CD-AA02-221C643C3DBD}" presName="parentText" presStyleLbl="node1" presStyleIdx="1" presStyleCnt="4">
        <dgm:presLayoutVars>
          <dgm:chMax val="0"/>
          <dgm:bulletEnabled val="1"/>
        </dgm:presLayoutVars>
      </dgm:prSet>
      <dgm:spPr/>
    </dgm:pt>
    <dgm:pt modelId="{C893FE11-EA43-4B5A-A876-1AD17EBE6F33}" type="pres">
      <dgm:prSet presAssocID="{C5D688D3-B655-45D5-B301-15154C1AFF23}" presName="spacer" presStyleCnt="0"/>
      <dgm:spPr/>
    </dgm:pt>
    <dgm:pt modelId="{06F12818-D266-438D-8BB0-4220715A4A03}" type="pres">
      <dgm:prSet presAssocID="{1562B10A-526A-4D28-93E5-66C62F275C3D}" presName="parentText" presStyleLbl="node1" presStyleIdx="2" presStyleCnt="4">
        <dgm:presLayoutVars>
          <dgm:chMax val="0"/>
          <dgm:bulletEnabled val="1"/>
        </dgm:presLayoutVars>
      </dgm:prSet>
      <dgm:spPr/>
    </dgm:pt>
    <dgm:pt modelId="{2256ADF1-E06F-46A9-A785-E540C09E2CD4}" type="pres">
      <dgm:prSet presAssocID="{F2BC2FD6-0A12-4493-9667-3572D464EA85}" presName="spacer" presStyleCnt="0"/>
      <dgm:spPr/>
    </dgm:pt>
    <dgm:pt modelId="{1F93E5C0-27BB-4CDC-BD23-94156DB951E5}" type="pres">
      <dgm:prSet presAssocID="{0BA89125-100D-4304-821B-AA4E8BD53E86}" presName="parentText" presStyleLbl="node1" presStyleIdx="3" presStyleCnt="4">
        <dgm:presLayoutVars>
          <dgm:chMax val="0"/>
          <dgm:bulletEnabled val="1"/>
        </dgm:presLayoutVars>
      </dgm:prSet>
      <dgm:spPr/>
    </dgm:pt>
  </dgm:ptLst>
  <dgm:cxnLst>
    <dgm:cxn modelId="{C401670A-977F-4533-9224-4A5FCA08640B}" type="presOf" srcId="{0BA89125-100D-4304-821B-AA4E8BD53E86}" destId="{1F93E5C0-27BB-4CDC-BD23-94156DB951E5}" srcOrd="0" destOrd="0" presId="urn:microsoft.com/office/officeart/2005/8/layout/vList2"/>
    <dgm:cxn modelId="{FD1EB115-E206-42AE-833A-8CA2B446BEA6}" type="presOf" srcId="{D626177D-48CC-4C96-876D-510B358842F0}" destId="{30877968-8D90-4498-AF5E-C041C9F67C87}" srcOrd="0" destOrd="0" presId="urn:microsoft.com/office/officeart/2005/8/layout/vList2"/>
    <dgm:cxn modelId="{61C4BB64-809A-482F-ADA8-80BAD6CB33D4}" type="presOf" srcId="{1562B10A-526A-4D28-93E5-66C62F275C3D}" destId="{06F12818-D266-438D-8BB0-4220715A4A03}" srcOrd="0" destOrd="0" presId="urn:microsoft.com/office/officeart/2005/8/layout/vList2"/>
    <dgm:cxn modelId="{55A1807A-535C-4CC8-8905-F0717D13EEA6}" srcId="{D626177D-48CC-4C96-876D-510B358842F0}" destId="{3FD93CC4-B495-41CD-AA02-221C643C3DBD}" srcOrd="1" destOrd="0" parTransId="{B232BB70-B1DB-4EC8-994F-2048CC894D8C}" sibTransId="{C5D688D3-B655-45D5-B301-15154C1AFF23}"/>
    <dgm:cxn modelId="{95162C9E-3092-4797-AE09-B65E47268AAD}" srcId="{D626177D-48CC-4C96-876D-510B358842F0}" destId="{1562B10A-526A-4D28-93E5-66C62F275C3D}" srcOrd="2" destOrd="0" parTransId="{B84B6B0C-EC0C-44D8-907E-EBDACCCB68AA}" sibTransId="{F2BC2FD6-0A12-4493-9667-3572D464EA85}"/>
    <dgm:cxn modelId="{963BB7A4-90F7-45D4-92D0-A5EAA65B85FF}" srcId="{D626177D-48CC-4C96-876D-510B358842F0}" destId="{2C3637B2-0DE5-4AD2-9FD9-FD0840B8300D}" srcOrd="0" destOrd="0" parTransId="{541C8534-51AA-4E5C-9830-289C9DA19D3C}" sibTransId="{CB7C00EC-F08B-4CE7-8043-E5107BA8BF33}"/>
    <dgm:cxn modelId="{40D8E3CC-D5D7-4D58-8379-13489FB9CFF6}" type="presOf" srcId="{3FD93CC4-B495-41CD-AA02-221C643C3DBD}" destId="{919883B2-F29C-4D0A-BBCD-1FB65CFCEE81}" srcOrd="0" destOrd="0" presId="urn:microsoft.com/office/officeart/2005/8/layout/vList2"/>
    <dgm:cxn modelId="{DE5FA5D7-2EC9-40FD-8F6A-B11036AFCCC9}" srcId="{D626177D-48CC-4C96-876D-510B358842F0}" destId="{0BA89125-100D-4304-821B-AA4E8BD53E86}" srcOrd="3" destOrd="0" parTransId="{9755B84F-5B53-4FAE-B1EB-4B918F565D8E}" sibTransId="{2ED488CA-C91B-4445-9AFF-F383B25A0C43}"/>
    <dgm:cxn modelId="{FF7EB0E2-211C-4964-89C2-C4F74F4ABCF4}" type="presOf" srcId="{2C3637B2-0DE5-4AD2-9FD9-FD0840B8300D}" destId="{BFF95771-D2D2-4B47-A73D-B93AB4467360}" srcOrd="0" destOrd="0" presId="urn:microsoft.com/office/officeart/2005/8/layout/vList2"/>
    <dgm:cxn modelId="{40494188-ADD9-473D-BDFD-0EEBE808D208}" type="presParOf" srcId="{30877968-8D90-4498-AF5E-C041C9F67C87}" destId="{BFF95771-D2D2-4B47-A73D-B93AB4467360}" srcOrd="0" destOrd="0" presId="urn:microsoft.com/office/officeart/2005/8/layout/vList2"/>
    <dgm:cxn modelId="{24E309AE-48EE-4148-A89E-F64DBC4B7EC7}" type="presParOf" srcId="{30877968-8D90-4498-AF5E-C041C9F67C87}" destId="{D5B842FE-F51C-419C-B73F-7E34B40B2FC7}" srcOrd="1" destOrd="0" presId="urn:microsoft.com/office/officeart/2005/8/layout/vList2"/>
    <dgm:cxn modelId="{7E5D8A87-9249-42A6-9951-33EE169C5706}" type="presParOf" srcId="{30877968-8D90-4498-AF5E-C041C9F67C87}" destId="{919883B2-F29C-4D0A-BBCD-1FB65CFCEE81}" srcOrd="2" destOrd="0" presId="urn:microsoft.com/office/officeart/2005/8/layout/vList2"/>
    <dgm:cxn modelId="{E3E4C969-E05D-4572-AFF2-D997FFA2E915}" type="presParOf" srcId="{30877968-8D90-4498-AF5E-C041C9F67C87}" destId="{C893FE11-EA43-4B5A-A876-1AD17EBE6F33}" srcOrd="3" destOrd="0" presId="urn:microsoft.com/office/officeart/2005/8/layout/vList2"/>
    <dgm:cxn modelId="{FF024CD7-CDB8-4EE4-9FDB-AFBC72FF5CCE}" type="presParOf" srcId="{30877968-8D90-4498-AF5E-C041C9F67C87}" destId="{06F12818-D266-438D-8BB0-4220715A4A03}" srcOrd="4" destOrd="0" presId="urn:microsoft.com/office/officeart/2005/8/layout/vList2"/>
    <dgm:cxn modelId="{CB277D53-54D2-42C1-A0D7-D4264106B71A}" type="presParOf" srcId="{30877968-8D90-4498-AF5E-C041C9F67C87}" destId="{2256ADF1-E06F-46A9-A785-E540C09E2CD4}" srcOrd="5" destOrd="0" presId="urn:microsoft.com/office/officeart/2005/8/layout/vList2"/>
    <dgm:cxn modelId="{FF0DF60F-913C-4603-AA17-838231967DD5}" type="presParOf" srcId="{30877968-8D90-4498-AF5E-C041C9F67C87}" destId="{1F93E5C0-27BB-4CDC-BD23-94156DB951E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C167BA-A690-4A7C-9EA7-5E9D5D6C2A50}" type="doc">
      <dgm:prSet loTypeId="urn:microsoft.com/office/officeart/2005/8/layout/chart3" loCatId="cycle" qsTypeId="urn:microsoft.com/office/officeart/2005/8/quickstyle/3d1" qsCatId="3D" csTypeId="urn:microsoft.com/office/officeart/2005/8/colors/colorful1" csCatId="colorful" phldr="1"/>
      <dgm:spPr/>
    </dgm:pt>
    <dgm:pt modelId="{554E505D-D610-47F2-9C07-5FCBD231BA5C}">
      <dgm:prSet phldrT="[Texto]"/>
      <dgm:spPr/>
      <dgm:t>
        <a:bodyPr/>
        <a:lstStyle/>
        <a:p>
          <a:pPr>
            <a:buFont typeface="Arial" panose="020B0604020202020204" pitchFamily="34" charset="0"/>
            <a:buChar char="•"/>
          </a:pPr>
          <a:r>
            <a:rPr lang="es-MX" b="0" i="0" dirty="0"/>
            <a:t>Leyes de protección (datos, trabajo, medio ambiente, propiedad intelectual, consumidor)</a:t>
          </a:r>
          <a:endParaRPr lang="es-MX" dirty="0"/>
        </a:p>
      </dgm:t>
    </dgm:pt>
    <dgm:pt modelId="{290E4532-B248-44DD-B265-E99D8B56346E}" type="parTrans" cxnId="{B664BC40-CBC7-470B-8B94-B1F0AA53AFA6}">
      <dgm:prSet/>
      <dgm:spPr/>
      <dgm:t>
        <a:bodyPr/>
        <a:lstStyle/>
        <a:p>
          <a:endParaRPr lang="es-MX"/>
        </a:p>
      </dgm:t>
    </dgm:pt>
    <dgm:pt modelId="{F2CD891A-3B19-4185-8D4F-1F0DBAD6388B}" type="sibTrans" cxnId="{B664BC40-CBC7-470B-8B94-B1F0AA53AFA6}">
      <dgm:prSet/>
      <dgm:spPr/>
      <dgm:t>
        <a:bodyPr/>
        <a:lstStyle/>
        <a:p>
          <a:endParaRPr lang="es-MX"/>
        </a:p>
      </dgm:t>
    </dgm:pt>
    <dgm:pt modelId="{7BBF29D5-065D-47DE-9030-54CE606AA57F}">
      <dgm:prSet/>
      <dgm:spPr/>
      <dgm:t>
        <a:bodyPr/>
        <a:lstStyle/>
        <a:p>
          <a:pPr>
            <a:buFont typeface="Arial" panose="020B0604020202020204" pitchFamily="34" charset="0"/>
            <a:buChar char="•"/>
          </a:pPr>
          <a:r>
            <a:rPr lang="es-MX" b="0" i="0"/>
            <a:t>Leyes fiscales</a:t>
          </a:r>
        </a:p>
      </dgm:t>
    </dgm:pt>
    <dgm:pt modelId="{31D80611-42F2-4CF7-9951-0F6094DEEBDA}" type="parTrans" cxnId="{1442FE6A-5B77-446F-BC6B-2FAF7818D226}">
      <dgm:prSet/>
      <dgm:spPr/>
      <dgm:t>
        <a:bodyPr/>
        <a:lstStyle/>
        <a:p>
          <a:endParaRPr lang="es-MX"/>
        </a:p>
      </dgm:t>
    </dgm:pt>
    <dgm:pt modelId="{9E3411AD-D965-4950-B50C-5DA35B3201DD}" type="sibTrans" cxnId="{1442FE6A-5B77-446F-BC6B-2FAF7818D226}">
      <dgm:prSet/>
      <dgm:spPr/>
      <dgm:t>
        <a:bodyPr/>
        <a:lstStyle/>
        <a:p>
          <a:endParaRPr lang="es-MX"/>
        </a:p>
      </dgm:t>
    </dgm:pt>
    <dgm:pt modelId="{6F406164-1DD4-4D98-A295-9CE80E89A681}">
      <dgm:prSet/>
      <dgm:spPr/>
      <dgm:t>
        <a:bodyPr/>
        <a:lstStyle/>
        <a:p>
          <a:pPr>
            <a:buFont typeface="Arial" panose="020B0604020202020204" pitchFamily="34" charset="0"/>
            <a:buChar char="•"/>
          </a:pPr>
          <a:r>
            <a:rPr lang="es-MX" b="0" i="0"/>
            <a:t>Leyes de empleo</a:t>
          </a:r>
        </a:p>
      </dgm:t>
    </dgm:pt>
    <dgm:pt modelId="{02D90D8F-CF10-424C-9A4D-E1C29A15EE3F}" type="parTrans" cxnId="{5B9DFFE7-2761-479C-A059-F60C41C64DDB}">
      <dgm:prSet/>
      <dgm:spPr/>
      <dgm:t>
        <a:bodyPr/>
        <a:lstStyle/>
        <a:p>
          <a:endParaRPr lang="es-MX"/>
        </a:p>
      </dgm:t>
    </dgm:pt>
    <dgm:pt modelId="{3DCCAD92-0C37-49DC-AA06-8D5DE37708AE}" type="sibTrans" cxnId="{5B9DFFE7-2761-479C-A059-F60C41C64DDB}">
      <dgm:prSet/>
      <dgm:spPr/>
      <dgm:t>
        <a:bodyPr/>
        <a:lstStyle/>
        <a:p>
          <a:endParaRPr lang="es-MX"/>
        </a:p>
      </dgm:t>
    </dgm:pt>
    <dgm:pt modelId="{1590E75D-D8F0-4DF1-B321-DB85293770A2}">
      <dgm:prSet/>
      <dgm:spPr/>
      <dgm:t>
        <a:bodyPr/>
        <a:lstStyle/>
        <a:p>
          <a:pPr>
            <a:buFont typeface="Arial" panose="020B0604020202020204" pitchFamily="34" charset="0"/>
            <a:buChar char="•"/>
          </a:pPr>
          <a:r>
            <a:rPr lang="es-MX" b="0" i="0"/>
            <a:t>Regulaciones internacionales y comerciales</a:t>
          </a:r>
        </a:p>
      </dgm:t>
    </dgm:pt>
    <dgm:pt modelId="{53020E2A-F3C1-4347-830D-179D2F54B63B}" type="parTrans" cxnId="{91A54170-E68D-4FCD-AB74-DCFA7D1A89E4}">
      <dgm:prSet/>
      <dgm:spPr/>
      <dgm:t>
        <a:bodyPr/>
        <a:lstStyle/>
        <a:p>
          <a:endParaRPr lang="es-MX"/>
        </a:p>
      </dgm:t>
    </dgm:pt>
    <dgm:pt modelId="{112B3E9F-CB65-4A36-A8AA-C0574E9FF302}" type="sibTrans" cxnId="{91A54170-E68D-4FCD-AB74-DCFA7D1A89E4}">
      <dgm:prSet/>
      <dgm:spPr/>
      <dgm:t>
        <a:bodyPr/>
        <a:lstStyle/>
        <a:p>
          <a:endParaRPr lang="es-MX"/>
        </a:p>
      </dgm:t>
    </dgm:pt>
    <dgm:pt modelId="{829DE997-015F-49DF-AC1B-8ED34243458A}" type="pres">
      <dgm:prSet presAssocID="{6AC167BA-A690-4A7C-9EA7-5E9D5D6C2A50}" presName="compositeShape" presStyleCnt="0">
        <dgm:presLayoutVars>
          <dgm:chMax val="7"/>
          <dgm:dir/>
          <dgm:resizeHandles val="exact"/>
        </dgm:presLayoutVars>
      </dgm:prSet>
      <dgm:spPr/>
    </dgm:pt>
    <dgm:pt modelId="{1F13DA26-2B99-4ADA-8EB1-0D612457EC71}" type="pres">
      <dgm:prSet presAssocID="{6AC167BA-A690-4A7C-9EA7-5E9D5D6C2A50}" presName="wedge1" presStyleLbl="node1" presStyleIdx="0" presStyleCnt="4"/>
      <dgm:spPr/>
    </dgm:pt>
    <dgm:pt modelId="{B0F17375-E5B9-437C-8639-72A00B2ED9EE}" type="pres">
      <dgm:prSet presAssocID="{6AC167BA-A690-4A7C-9EA7-5E9D5D6C2A50}" presName="wedge1Tx" presStyleLbl="node1" presStyleIdx="0" presStyleCnt="4">
        <dgm:presLayoutVars>
          <dgm:chMax val="0"/>
          <dgm:chPref val="0"/>
          <dgm:bulletEnabled val="1"/>
        </dgm:presLayoutVars>
      </dgm:prSet>
      <dgm:spPr/>
    </dgm:pt>
    <dgm:pt modelId="{014ED0EF-C818-4385-862A-265CE2AFFF59}" type="pres">
      <dgm:prSet presAssocID="{6AC167BA-A690-4A7C-9EA7-5E9D5D6C2A50}" presName="wedge2" presStyleLbl="node1" presStyleIdx="1" presStyleCnt="4"/>
      <dgm:spPr/>
    </dgm:pt>
    <dgm:pt modelId="{2EBB79ED-1AD8-4046-81A6-CB2DD9723816}" type="pres">
      <dgm:prSet presAssocID="{6AC167BA-A690-4A7C-9EA7-5E9D5D6C2A50}" presName="wedge2Tx" presStyleLbl="node1" presStyleIdx="1" presStyleCnt="4">
        <dgm:presLayoutVars>
          <dgm:chMax val="0"/>
          <dgm:chPref val="0"/>
          <dgm:bulletEnabled val="1"/>
        </dgm:presLayoutVars>
      </dgm:prSet>
      <dgm:spPr/>
    </dgm:pt>
    <dgm:pt modelId="{C3FA1CD1-09D7-4C19-85F0-9830986585C9}" type="pres">
      <dgm:prSet presAssocID="{6AC167BA-A690-4A7C-9EA7-5E9D5D6C2A50}" presName="wedge3" presStyleLbl="node1" presStyleIdx="2" presStyleCnt="4"/>
      <dgm:spPr/>
    </dgm:pt>
    <dgm:pt modelId="{3471D43A-6E2B-4D9B-96AB-74BEF4E58DD9}" type="pres">
      <dgm:prSet presAssocID="{6AC167BA-A690-4A7C-9EA7-5E9D5D6C2A50}" presName="wedge3Tx" presStyleLbl="node1" presStyleIdx="2" presStyleCnt="4">
        <dgm:presLayoutVars>
          <dgm:chMax val="0"/>
          <dgm:chPref val="0"/>
          <dgm:bulletEnabled val="1"/>
        </dgm:presLayoutVars>
      </dgm:prSet>
      <dgm:spPr/>
    </dgm:pt>
    <dgm:pt modelId="{1D52F3A6-FC54-4148-89BD-8BA8A7A0E5B9}" type="pres">
      <dgm:prSet presAssocID="{6AC167BA-A690-4A7C-9EA7-5E9D5D6C2A50}" presName="wedge4" presStyleLbl="node1" presStyleIdx="3" presStyleCnt="4"/>
      <dgm:spPr/>
    </dgm:pt>
    <dgm:pt modelId="{E923FF28-1E64-4ECC-9034-04AD0E908909}" type="pres">
      <dgm:prSet presAssocID="{6AC167BA-A690-4A7C-9EA7-5E9D5D6C2A50}" presName="wedge4Tx" presStyleLbl="node1" presStyleIdx="3" presStyleCnt="4">
        <dgm:presLayoutVars>
          <dgm:chMax val="0"/>
          <dgm:chPref val="0"/>
          <dgm:bulletEnabled val="1"/>
        </dgm:presLayoutVars>
      </dgm:prSet>
      <dgm:spPr/>
    </dgm:pt>
  </dgm:ptLst>
  <dgm:cxnLst>
    <dgm:cxn modelId="{7D7A0F02-096A-4071-A5FE-01A17CDA97AE}" type="presOf" srcId="{6F406164-1DD4-4D98-A295-9CE80E89A681}" destId="{3471D43A-6E2B-4D9B-96AB-74BEF4E58DD9}" srcOrd="1" destOrd="0" presId="urn:microsoft.com/office/officeart/2005/8/layout/chart3"/>
    <dgm:cxn modelId="{CEAC5116-455F-4DF8-A4EE-A3FFE1EF19F0}" type="presOf" srcId="{7BBF29D5-065D-47DE-9030-54CE606AA57F}" destId="{014ED0EF-C818-4385-862A-265CE2AFFF59}" srcOrd="0" destOrd="0" presId="urn:microsoft.com/office/officeart/2005/8/layout/chart3"/>
    <dgm:cxn modelId="{B664BC40-CBC7-470B-8B94-B1F0AA53AFA6}" srcId="{6AC167BA-A690-4A7C-9EA7-5E9D5D6C2A50}" destId="{554E505D-D610-47F2-9C07-5FCBD231BA5C}" srcOrd="0" destOrd="0" parTransId="{290E4532-B248-44DD-B265-E99D8B56346E}" sibTransId="{F2CD891A-3B19-4185-8D4F-1F0DBAD6388B}"/>
    <dgm:cxn modelId="{1442FE6A-5B77-446F-BC6B-2FAF7818D226}" srcId="{6AC167BA-A690-4A7C-9EA7-5E9D5D6C2A50}" destId="{7BBF29D5-065D-47DE-9030-54CE606AA57F}" srcOrd="1" destOrd="0" parTransId="{31D80611-42F2-4CF7-9951-0F6094DEEBDA}" sibTransId="{9E3411AD-D965-4950-B50C-5DA35B3201DD}"/>
    <dgm:cxn modelId="{91A54170-E68D-4FCD-AB74-DCFA7D1A89E4}" srcId="{6AC167BA-A690-4A7C-9EA7-5E9D5D6C2A50}" destId="{1590E75D-D8F0-4DF1-B321-DB85293770A2}" srcOrd="3" destOrd="0" parTransId="{53020E2A-F3C1-4347-830D-179D2F54B63B}" sibTransId="{112B3E9F-CB65-4A36-A8AA-C0574E9FF302}"/>
    <dgm:cxn modelId="{3B12F350-8921-4C03-BCD7-8AC2B0D6F922}" type="presOf" srcId="{6AC167BA-A690-4A7C-9EA7-5E9D5D6C2A50}" destId="{829DE997-015F-49DF-AC1B-8ED34243458A}" srcOrd="0" destOrd="0" presId="urn:microsoft.com/office/officeart/2005/8/layout/chart3"/>
    <dgm:cxn modelId="{C0444D87-60E5-48A4-8F38-DD6C834F2ED5}" type="presOf" srcId="{7BBF29D5-065D-47DE-9030-54CE606AA57F}" destId="{2EBB79ED-1AD8-4046-81A6-CB2DD9723816}" srcOrd="1" destOrd="0" presId="urn:microsoft.com/office/officeart/2005/8/layout/chart3"/>
    <dgm:cxn modelId="{341115B5-0537-4555-A436-C02FBE53E79C}" type="presOf" srcId="{1590E75D-D8F0-4DF1-B321-DB85293770A2}" destId="{E923FF28-1E64-4ECC-9034-04AD0E908909}" srcOrd="1" destOrd="0" presId="urn:microsoft.com/office/officeart/2005/8/layout/chart3"/>
    <dgm:cxn modelId="{5B9DFFE7-2761-479C-A059-F60C41C64DDB}" srcId="{6AC167BA-A690-4A7C-9EA7-5E9D5D6C2A50}" destId="{6F406164-1DD4-4D98-A295-9CE80E89A681}" srcOrd="2" destOrd="0" parTransId="{02D90D8F-CF10-424C-9A4D-E1C29A15EE3F}" sibTransId="{3DCCAD92-0C37-49DC-AA06-8D5DE37708AE}"/>
    <dgm:cxn modelId="{76C352E9-7155-410B-9B40-D1ECBF08615A}" type="presOf" srcId="{6F406164-1DD4-4D98-A295-9CE80E89A681}" destId="{C3FA1CD1-09D7-4C19-85F0-9830986585C9}" srcOrd="0" destOrd="0" presId="urn:microsoft.com/office/officeart/2005/8/layout/chart3"/>
    <dgm:cxn modelId="{B4E876EA-85F4-4B8F-88CB-765331FBCFE3}" type="presOf" srcId="{554E505D-D610-47F2-9C07-5FCBD231BA5C}" destId="{1F13DA26-2B99-4ADA-8EB1-0D612457EC71}" srcOrd="0" destOrd="0" presId="urn:microsoft.com/office/officeart/2005/8/layout/chart3"/>
    <dgm:cxn modelId="{C9303EFB-67EB-49F8-A6C1-8EC88BC76D3B}" type="presOf" srcId="{1590E75D-D8F0-4DF1-B321-DB85293770A2}" destId="{1D52F3A6-FC54-4148-89BD-8BA8A7A0E5B9}" srcOrd="0" destOrd="0" presId="urn:microsoft.com/office/officeart/2005/8/layout/chart3"/>
    <dgm:cxn modelId="{28311CFF-D3F1-49A8-86DA-E06623EB5AB2}" type="presOf" srcId="{554E505D-D610-47F2-9C07-5FCBD231BA5C}" destId="{B0F17375-E5B9-437C-8639-72A00B2ED9EE}" srcOrd="1" destOrd="0" presId="urn:microsoft.com/office/officeart/2005/8/layout/chart3"/>
    <dgm:cxn modelId="{0A2B7E1E-A75D-4E8B-969F-AFC3C15ECA2C}" type="presParOf" srcId="{829DE997-015F-49DF-AC1B-8ED34243458A}" destId="{1F13DA26-2B99-4ADA-8EB1-0D612457EC71}" srcOrd="0" destOrd="0" presId="urn:microsoft.com/office/officeart/2005/8/layout/chart3"/>
    <dgm:cxn modelId="{CFF934E1-C8A8-4CF5-8DC2-E0F3949162B8}" type="presParOf" srcId="{829DE997-015F-49DF-AC1B-8ED34243458A}" destId="{B0F17375-E5B9-437C-8639-72A00B2ED9EE}" srcOrd="1" destOrd="0" presId="urn:microsoft.com/office/officeart/2005/8/layout/chart3"/>
    <dgm:cxn modelId="{F456C0DB-C1A2-4A7B-A75E-FA56146B6927}" type="presParOf" srcId="{829DE997-015F-49DF-AC1B-8ED34243458A}" destId="{014ED0EF-C818-4385-862A-265CE2AFFF59}" srcOrd="2" destOrd="0" presId="urn:microsoft.com/office/officeart/2005/8/layout/chart3"/>
    <dgm:cxn modelId="{86FFD16C-0CFC-4341-9C31-9F78827572E6}" type="presParOf" srcId="{829DE997-015F-49DF-AC1B-8ED34243458A}" destId="{2EBB79ED-1AD8-4046-81A6-CB2DD9723816}" srcOrd="3" destOrd="0" presId="urn:microsoft.com/office/officeart/2005/8/layout/chart3"/>
    <dgm:cxn modelId="{9220AB65-0FC9-4ED0-B9EB-1D5776ED403C}" type="presParOf" srcId="{829DE997-015F-49DF-AC1B-8ED34243458A}" destId="{C3FA1CD1-09D7-4C19-85F0-9830986585C9}" srcOrd="4" destOrd="0" presId="urn:microsoft.com/office/officeart/2005/8/layout/chart3"/>
    <dgm:cxn modelId="{0D8DDC9C-CDA3-4744-A0E7-F353C8C9A8DE}" type="presParOf" srcId="{829DE997-015F-49DF-AC1B-8ED34243458A}" destId="{3471D43A-6E2B-4D9B-96AB-74BEF4E58DD9}" srcOrd="5" destOrd="0" presId="urn:microsoft.com/office/officeart/2005/8/layout/chart3"/>
    <dgm:cxn modelId="{9D366C8A-536C-430D-B854-957B68E81437}" type="presParOf" srcId="{829DE997-015F-49DF-AC1B-8ED34243458A}" destId="{1D52F3A6-FC54-4148-89BD-8BA8A7A0E5B9}" srcOrd="6" destOrd="0" presId="urn:microsoft.com/office/officeart/2005/8/layout/chart3"/>
    <dgm:cxn modelId="{24EAA735-9615-4607-8A2F-E3D1F929861F}" type="presParOf" srcId="{829DE997-015F-49DF-AC1B-8ED34243458A}" destId="{E923FF28-1E64-4ECC-9034-04AD0E908909}" srcOrd="7"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F0FEE-4E2C-4ECF-AF19-C74240B30EE8}">
      <dsp:nvSpPr>
        <dsp:cNvPr id="0" name=""/>
        <dsp:cNvSpPr/>
      </dsp:nvSpPr>
      <dsp:spPr>
        <a:xfrm>
          <a:off x="848" y="1235479"/>
          <a:ext cx="569719" cy="1683828"/>
        </a:xfrm>
        <a:prstGeom prst="roundRect">
          <a:avLst>
            <a:gd name="adj" fmla="val 5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54864" rIns="71120" bIns="0" numCol="1" spcCol="1270" anchor="t" anchorCtr="0">
          <a:noAutofit/>
        </a:bodyPr>
        <a:lstStyle/>
        <a:p>
          <a:pPr marL="0" lvl="0" indent="0" algn="r" defTabSz="711200">
            <a:lnSpc>
              <a:spcPct val="90000"/>
            </a:lnSpc>
            <a:spcBef>
              <a:spcPct val="0"/>
            </a:spcBef>
            <a:spcAft>
              <a:spcPct val="35000"/>
            </a:spcAft>
            <a:buNone/>
          </a:pPr>
          <a:r>
            <a:rPr lang="es-MX" sz="1600" kern="1200" dirty="0"/>
            <a:t>Gobierno</a:t>
          </a:r>
        </a:p>
      </dsp:txBody>
      <dsp:txXfrm rot="16200000">
        <a:off x="-632549" y="1868877"/>
        <a:ext cx="1380739" cy="113943"/>
      </dsp:txXfrm>
    </dsp:sp>
    <dsp:sp modelId="{8F948922-C75A-4B88-B7DA-4D8B7BF752D3}">
      <dsp:nvSpPr>
        <dsp:cNvPr id="0" name=""/>
        <dsp:cNvSpPr/>
      </dsp:nvSpPr>
      <dsp:spPr>
        <a:xfrm>
          <a:off x="590508" y="1235479"/>
          <a:ext cx="569719" cy="1683828"/>
        </a:xfrm>
        <a:prstGeom prst="roundRect">
          <a:avLst>
            <a:gd name="adj" fmla="val 5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54864" rIns="71120" bIns="0" numCol="1" spcCol="1270" anchor="t" anchorCtr="0">
          <a:noAutofit/>
        </a:bodyPr>
        <a:lstStyle/>
        <a:p>
          <a:pPr marL="0" lvl="0" indent="0" algn="r" defTabSz="711200">
            <a:lnSpc>
              <a:spcPct val="90000"/>
            </a:lnSpc>
            <a:spcBef>
              <a:spcPct val="0"/>
            </a:spcBef>
            <a:spcAft>
              <a:spcPct val="35000"/>
            </a:spcAft>
            <a:buNone/>
          </a:pPr>
          <a:r>
            <a:rPr lang="es-MX" sz="1600" kern="1200" dirty="0"/>
            <a:t>Clima político</a:t>
          </a:r>
        </a:p>
      </dsp:txBody>
      <dsp:txXfrm rot="16200000">
        <a:off x="-42889" y="1868877"/>
        <a:ext cx="1380739" cy="113943"/>
      </dsp:txXfrm>
    </dsp:sp>
    <dsp:sp modelId="{FD9D1C41-4D01-49CD-9C1B-192798DC4396}">
      <dsp:nvSpPr>
        <dsp:cNvPr id="0" name=""/>
        <dsp:cNvSpPr/>
      </dsp:nvSpPr>
      <dsp:spPr>
        <a:xfrm rot="5400000">
          <a:off x="543087" y="1779226"/>
          <a:ext cx="100538" cy="85457"/>
        </a:xfrm>
        <a:prstGeom prst="flowChartExtra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B039BD2-24EE-4013-B189-6B8FE82E7866}">
      <dsp:nvSpPr>
        <dsp:cNvPr id="0" name=""/>
        <dsp:cNvSpPr/>
      </dsp:nvSpPr>
      <dsp:spPr>
        <a:xfrm>
          <a:off x="1180167" y="1235479"/>
          <a:ext cx="569719" cy="1683828"/>
        </a:xfrm>
        <a:prstGeom prst="roundRect">
          <a:avLst>
            <a:gd name="adj" fmla="val 5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54864" rIns="71120" bIns="0" numCol="1" spcCol="1270" anchor="t" anchorCtr="0">
          <a:noAutofit/>
        </a:bodyPr>
        <a:lstStyle/>
        <a:p>
          <a:pPr marL="0" lvl="0" indent="0" algn="r" defTabSz="711200">
            <a:lnSpc>
              <a:spcPct val="90000"/>
            </a:lnSpc>
            <a:spcBef>
              <a:spcPct val="0"/>
            </a:spcBef>
            <a:spcAft>
              <a:spcPct val="35000"/>
            </a:spcAft>
            <a:buNone/>
          </a:pPr>
          <a:r>
            <a:rPr lang="es-MX" sz="1600" kern="1200" dirty="0"/>
            <a:t>Políticas gubernamentales</a:t>
          </a:r>
        </a:p>
      </dsp:txBody>
      <dsp:txXfrm rot="16200000">
        <a:off x="546770" y="1868877"/>
        <a:ext cx="1380739" cy="113943"/>
      </dsp:txXfrm>
    </dsp:sp>
    <dsp:sp modelId="{FAB7C6E8-1F8E-4048-9E98-8297AAD6B759}">
      <dsp:nvSpPr>
        <dsp:cNvPr id="0" name=""/>
        <dsp:cNvSpPr/>
      </dsp:nvSpPr>
      <dsp:spPr>
        <a:xfrm rot="5400000">
          <a:off x="1132747" y="1779226"/>
          <a:ext cx="100538" cy="85457"/>
        </a:xfrm>
        <a:prstGeom prst="flowChartExtract">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D267A91-1B9C-47DF-9853-38AC4344A71B}">
      <dsp:nvSpPr>
        <dsp:cNvPr id="0" name=""/>
        <dsp:cNvSpPr/>
      </dsp:nvSpPr>
      <dsp:spPr>
        <a:xfrm>
          <a:off x="1769827" y="1235479"/>
          <a:ext cx="569719" cy="1683828"/>
        </a:xfrm>
        <a:prstGeom prst="roundRect">
          <a:avLst>
            <a:gd name="adj" fmla="val 5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54864" rIns="71120" bIns="0" numCol="1" spcCol="1270" anchor="t" anchorCtr="0">
          <a:noAutofit/>
        </a:bodyPr>
        <a:lstStyle/>
        <a:p>
          <a:pPr marL="0" lvl="0" indent="0" algn="r" defTabSz="711200">
            <a:lnSpc>
              <a:spcPct val="90000"/>
            </a:lnSpc>
            <a:spcBef>
              <a:spcPct val="0"/>
            </a:spcBef>
            <a:spcAft>
              <a:spcPct val="35000"/>
            </a:spcAft>
            <a:buNone/>
          </a:pPr>
          <a:r>
            <a:rPr lang="es-MX" sz="1600" kern="1200" dirty="0"/>
            <a:t>Conflictos</a:t>
          </a:r>
        </a:p>
      </dsp:txBody>
      <dsp:txXfrm rot="16200000">
        <a:off x="1136429" y="1868877"/>
        <a:ext cx="1380739" cy="113943"/>
      </dsp:txXfrm>
    </dsp:sp>
    <dsp:sp modelId="{FBF00755-8726-4103-9C46-B38D7A1BDDB1}">
      <dsp:nvSpPr>
        <dsp:cNvPr id="0" name=""/>
        <dsp:cNvSpPr/>
      </dsp:nvSpPr>
      <dsp:spPr>
        <a:xfrm rot="5400000">
          <a:off x="1722406" y="1779226"/>
          <a:ext cx="100538" cy="85457"/>
        </a:xfrm>
        <a:prstGeom prst="flowChartExtract">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406AB10F-19CC-450E-8A9E-0620998D84CD}">
      <dsp:nvSpPr>
        <dsp:cNvPr id="0" name=""/>
        <dsp:cNvSpPr/>
      </dsp:nvSpPr>
      <dsp:spPr>
        <a:xfrm>
          <a:off x="2359487" y="1235479"/>
          <a:ext cx="569719" cy="1683828"/>
        </a:xfrm>
        <a:prstGeom prst="roundRect">
          <a:avLst>
            <a:gd name="adj" fmla="val 5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54864" rIns="71120" bIns="0" numCol="1" spcCol="1270" anchor="t" anchorCtr="0">
          <a:noAutofit/>
        </a:bodyPr>
        <a:lstStyle/>
        <a:p>
          <a:pPr marL="0" lvl="0" indent="0" algn="r" defTabSz="711200">
            <a:lnSpc>
              <a:spcPct val="90000"/>
            </a:lnSpc>
            <a:spcBef>
              <a:spcPct val="0"/>
            </a:spcBef>
            <a:spcAft>
              <a:spcPct val="35000"/>
            </a:spcAft>
            <a:buNone/>
          </a:pPr>
          <a:r>
            <a:rPr lang="es-MX" sz="1600" kern="1200" dirty="0"/>
            <a:t>Iniciativas</a:t>
          </a:r>
        </a:p>
      </dsp:txBody>
      <dsp:txXfrm rot="16200000">
        <a:off x="1726089" y="1868877"/>
        <a:ext cx="1380739" cy="113943"/>
      </dsp:txXfrm>
    </dsp:sp>
    <dsp:sp modelId="{C1A9E468-A8D6-41DA-90A2-41C5C215FF65}">
      <dsp:nvSpPr>
        <dsp:cNvPr id="0" name=""/>
        <dsp:cNvSpPr/>
      </dsp:nvSpPr>
      <dsp:spPr>
        <a:xfrm rot="5400000">
          <a:off x="2312066" y="1779226"/>
          <a:ext cx="100538" cy="85457"/>
        </a:xfrm>
        <a:prstGeom prst="flowChartExtract">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4FF2D3F9-33E0-41E6-95D8-6688046EA968}">
      <dsp:nvSpPr>
        <dsp:cNvPr id="0" name=""/>
        <dsp:cNvSpPr/>
      </dsp:nvSpPr>
      <dsp:spPr>
        <a:xfrm>
          <a:off x="2949146" y="1235479"/>
          <a:ext cx="569719" cy="1683828"/>
        </a:xfrm>
        <a:prstGeom prst="roundRect">
          <a:avLst>
            <a:gd name="adj" fmla="val 5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54864" rIns="71120" bIns="0" numCol="1" spcCol="1270" anchor="t" anchorCtr="0">
          <a:noAutofit/>
        </a:bodyPr>
        <a:lstStyle/>
        <a:p>
          <a:pPr marL="0" lvl="0" indent="0" algn="r" defTabSz="711200">
            <a:lnSpc>
              <a:spcPct val="90000"/>
            </a:lnSpc>
            <a:spcBef>
              <a:spcPct val="0"/>
            </a:spcBef>
            <a:spcAft>
              <a:spcPct val="35000"/>
            </a:spcAft>
            <a:buNone/>
          </a:pPr>
          <a:r>
            <a:rPr lang="es-MX" sz="1600" kern="1200" dirty="0"/>
            <a:t>Tendencias electorales</a:t>
          </a:r>
        </a:p>
      </dsp:txBody>
      <dsp:txXfrm rot="16200000">
        <a:off x="2315749" y="1868877"/>
        <a:ext cx="1380739" cy="113943"/>
      </dsp:txXfrm>
    </dsp:sp>
    <dsp:sp modelId="{7F37F285-BECA-4B09-9A6D-365608FD4B78}">
      <dsp:nvSpPr>
        <dsp:cNvPr id="0" name=""/>
        <dsp:cNvSpPr/>
      </dsp:nvSpPr>
      <dsp:spPr>
        <a:xfrm rot="5400000">
          <a:off x="2901726" y="1779226"/>
          <a:ext cx="100538" cy="85457"/>
        </a:xfrm>
        <a:prstGeom prst="flowChartExtract">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B6D0B-BFF6-45E0-96F6-4053D0D0F1D8}">
      <dsp:nvSpPr>
        <dsp:cNvPr id="0" name=""/>
        <dsp:cNvSpPr/>
      </dsp:nvSpPr>
      <dsp:spPr>
        <a:xfrm rot="5400000">
          <a:off x="2596991" y="117280"/>
          <a:ext cx="1301522" cy="1071767"/>
        </a:xfrm>
        <a:prstGeom prst="hexagon">
          <a:avLst>
            <a:gd name="adj" fmla="val 25000"/>
            <a:gd name="vf" fmla="val 115470"/>
          </a:avLst>
        </a:prstGeom>
        <a:solidFill>
          <a:schemeClr val="accent1">
            <a:lumMod val="20000"/>
            <a:lumOff val="8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s-MX" sz="1050" kern="1200" dirty="0"/>
            <a:t>Tendencias </a:t>
          </a:r>
        </a:p>
      </dsp:txBody>
      <dsp:txXfrm rot="-5400000">
        <a:off x="2874729" y="200177"/>
        <a:ext cx="746045" cy="905974"/>
      </dsp:txXfrm>
    </dsp:sp>
    <dsp:sp modelId="{A406654E-E8C3-44E1-8448-FCCAEC89B460}">
      <dsp:nvSpPr>
        <dsp:cNvPr id="0" name=""/>
        <dsp:cNvSpPr/>
      </dsp:nvSpPr>
      <dsp:spPr>
        <a:xfrm>
          <a:off x="3848275" y="262707"/>
          <a:ext cx="1452498" cy="780913"/>
        </a:xfrm>
        <a:prstGeom prst="rect">
          <a:avLst/>
        </a:prstGeom>
        <a:noFill/>
        <a:ln>
          <a:noFill/>
        </a:ln>
        <a:effectLst/>
      </dsp:spPr>
      <dsp:style>
        <a:lnRef idx="0">
          <a:scrgbClr r="0" g="0" b="0"/>
        </a:lnRef>
        <a:fillRef idx="0">
          <a:scrgbClr r="0" g="0" b="0"/>
        </a:fillRef>
        <a:effectRef idx="0">
          <a:scrgbClr r="0" g="0" b="0"/>
        </a:effectRef>
        <a:fontRef idx="minor"/>
      </dsp:style>
    </dsp:sp>
    <dsp:sp modelId="{516C466C-5704-4A10-8772-71C9E9E3E9D0}">
      <dsp:nvSpPr>
        <dsp:cNvPr id="0" name=""/>
        <dsp:cNvSpPr/>
      </dsp:nvSpPr>
      <dsp:spPr>
        <a:xfrm rot="5400000">
          <a:off x="1374081" y="87001"/>
          <a:ext cx="1301522" cy="1132324"/>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955800">
            <a:lnSpc>
              <a:spcPct val="90000"/>
            </a:lnSpc>
            <a:spcBef>
              <a:spcPct val="0"/>
            </a:spcBef>
            <a:spcAft>
              <a:spcPct val="35000"/>
            </a:spcAft>
            <a:buNone/>
          </a:pPr>
          <a:endParaRPr lang="es-MX" sz="4400" kern="1200"/>
        </a:p>
      </dsp:txBody>
      <dsp:txXfrm rot="-5400000">
        <a:off x="1635134" y="205224"/>
        <a:ext cx="779416" cy="895881"/>
      </dsp:txXfrm>
    </dsp:sp>
    <dsp:sp modelId="{6A4332C3-5B43-45A4-A0F8-13FA095B87CF}">
      <dsp:nvSpPr>
        <dsp:cNvPr id="0" name=""/>
        <dsp:cNvSpPr/>
      </dsp:nvSpPr>
      <dsp:spPr>
        <a:xfrm rot="5400000">
          <a:off x="1983193" y="1191733"/>
          <a:ext cx="1301522" cy="1132324"/>
        </a:xfrm>
        <a:prstGeom prst="hexagon">
          <a:avLst>
            <a:gd name="adj" fmla="val 25000"/>
            <a:gd name="vf" fmla="val 115470"/>
          </a:avLst>
        </a:prstGeom>
        <a:solidFill>
          <a:schemeClr val="accent2">
            <a:lumMod val="40000"/>
            <a:lumOff val="6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s-MX" sz="1050" kern="1200" dirty="0"/>
            <a:t>Crisis</a:t>
          </a:r>
        </a:p>
      </dsp:txBody>
      <dsp:txXfrm rot="-5400000">
        <a:off x="2244246" y="1309956"/>
        <a:ext cx="779416" cy="895881"/>
      </dsp:txXfrm>
    </dsp:sp>
    <dsp:sp modelId="{21FC9C41-BFBA-46AF-A277-C7A200F4F039}">
      <dsp:nvSpPr>
        <dsp:cNvPr id="0" name=""/>
        <dsp:cNvSpPr/>
      </dsp:nvSpPr>
      <dsp:spPr>
        <a:xfrm>
          <a:off x="615294" y="1367439"/>
          <a:ext cx="1405643" cy="780913"/>
        </a:xfrm>
        <a:prstGeom prst="rect">
          <a:avLst/>
        </a:prstGeom>
        <a:noFill/>
        <a:ln>
          <a:noFill/>
        </a:ln>
        <a:effectLst/>
      </dsp:spPr>
      <dsp:style>
        <a:lnRef idx="0">
          <a:scrgbClr r="0" g="0" b="0"/>
        </a:lnRef>
        <a:fillRef idx="0">
          <a:scrgbClr r="0" g="0" b="0"/>
        </a:fillRef>
        <a:effectRef idx="0">
          <a:scrgbClr r="0" g="0" b="0"/>
        </a:effectRef>
        <a:fontRef idx="minor"/>
      </dsp:style>
    </dsp:sp>
    <dsp:sp modelId="{90811452-CD5F-4EC4-A490-0CB60D757B27}">
      <dsp:nvSpPr>
        <dsp:cNvPr id="0" name=""/>
        <dsp:cNvSpPr/>
      </dsp:nvSpPr>
      <dsp:spPr>
        <a:xfrm rot="5400000">
          <a:off x="3234242" y="1163490"/>
          <a:ext cx="1301522" cy="1132324"/>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955800">
            <a:lnSpc>
              <a:spcPct val="90000"/>
            </a:lnSpc>
            <a:spcBef>
              <a:spcPct val="0"/>
            </a:spcBef>
            <a:spcAft>
              <a:spcPct val="35000"/>
            </a:spcAft>
            <a:buNone/>
          </a:pPr>
          <a:endParaRPr lang="es-MX" sz="4400" kern="1200"/>
        </a:p>
      </dsp:txBody>
      <dsp:txXfrm rot="-5400000">
        <a:off x="3495295" y="1281713"/>
        <a:ext cx="779416" cy="895881"/>
      </dsp:txXfrm>
    </dsp:sp>
    <dsp:sp modelId="{F54E0818-0CBD-49D5-BA19-C418EFF737F3}">
      <dsp:nvSpPr>
        <dsp:cNvPr id="0" name=""/>
        <dsp:cNvSpPr/>
      </dsp:nvSpPr>
      <dsp:spPr>
        <a:xfrm rot="5400000">
          <a:off x="2596991" y="2296465"/>
          <a:ext cx="1301522" cy="1132324"/>
        </a:xfrm>
        <a:prstGeom prst="hexagon">
          <a:avLst>
            <a:gd name="adj" fmla="val 25000"/>
            <a:gd name="vf" fmla="val 115470"/>
          </a:avLst>
        </a:prstGeom>
        <a:solidFill>
          <a:schemeClr val="accent5">
            <a:lumMod val="60000"/>
            <a:lumOff val="4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s-MX" sz="1050" kern="1200" dirty="0"/>
            <a:t>Ciclos económicos</a:t>
          </a:r>
        </a:p>
      </dsp:txBody>
      <dsp:txXfrm rot="-5400000">
        <a:off x="2858044" y="2414688"/>
        <a:ext cx="779416" cy="895881"/>
      </dsp:txXfrm>
    </dsp:sp>
    <dsp:sp modelId="{FBB7F4F5-5EBC-43B2-A626-DEA74322F0BE}">
      <dsp:nvSpPr>
        <dsp:cNvPr id="0" name=""/>
        <dsp:cNvSpPr/>
      </dsp:nvSpPr>
      <dsp:spPr>
        <a:xfrm>
          <a:off x="3848275" y="2472171"/>
          <a:ext cx="1452498" cy="780913"/>
        </a:xfrm>
        <a:prstGeom prst="rect">
          <a:avLst/>
        </a:prstGeom>
        <a:noFill/>
        <a:ln>
          <a:noFill/>
        </a:ln>
        <a:effectLst/>
      </dsp:spPr>
      <dsp:style>
        <a:lnRef idx="0">
          <a:scrgbClr r="0" g="0" b="0"/>
        </a:lnRef>
        <a:fillRef idx="0">
          <a:scrgbClr r="0" g="0" b="0"/>
        </a:fillRef>
        <a:effectRef idx="0">
          <a:scrgbClr r="0" g="0" b="0"/>
        </a:effectRef>
        <a:fontRef idx="minor"/>
      </dsp:style>
    </dsp:sp>
    <dsp:sp modelId="{708B1BDB-01A1-4B9C-ABE7-E6AA3B7D9AB3}">
      <dsp:nvSpPr>
        <dsp:cNvPr id="0" name=""/>
        <dsp:cNvSpPr/>
      </dsp:nvSpPr>
      <dsp:spPr>
        <a:xfrm rot="5400000">
          <a:off x="1374081" y="2296465"/>
          <a:ext cx="1301522" cy="1132324"/>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955800">
            <a:lnSpc>
              <a:spcPct val="90000"/>
            </a:lnSpc>
            <a:spcBef>
              <a:spcPct val="0"/>
            </a:spcBef>
            <a:spcAft>
              <a:spcPct val="35000"/>
            </a:spcAft>
            <a:buNone/>
          </a:pPr>
          <a:endParaRPr lang="es-MX" sz="4400" kern="1200"/>
        </a:p>
      </dsp:txBody>
      <dsp:txXfrm rot="-5400000">
        <a:off x="1635134" y="2414688"/>
        <a:ext cx="779416" cy="895881"/>
      </dsp:txXfrm>
    </dsp:sp>
    <dsp:sp modelId="{E8E8AE20-EC6C-4FDC-9310-CB3F48677144}">
      <dsp:nvSpPr>
        <dsp:cNvPr id="0" name=""/>
        <dsp:cNvSpPr/>
      </dsp:nvSpPr>
      <dsp:spPr>
        <a:xfrm rot="5400000">
          <a:off x="1983193" y="3401197"/>
          <a:ext cx="1301522" cy="1132324"/>
        </a:xfrm>
        <a:prstGeom prst="hexagon">
          <a:avLst>
            <a:gd name="adj" fmla="val 25000"/>
            <a:gd name="vf" fmla="val 115470"/>
          </a:avLst>
        </a:prstGeom>
        <a:solidFill>
          <a:schemeClr val="tx2">
            <a:lumMod val="25000"/>
            <a:lumOff val="75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s-MX" sz="1050" kern="1200" dirty="0"/>
            <a:t>Políticas de innovación</a:t>
          </a:r>
        </a:p>
      </dsp:txBody>
      <dsp:txXfrm rot="-5400000">
        <a:off x="2244246" y="3519420"/>
        <a:ext cx="779416" cy="895881"/>
      </dsp:txXfrm>
    </dsp:sp>
    <dsp:sp modelId="{288ED941-EFBF-4019-8BDE-0FBE1D9B6B3E}">
      <dsp:nvSpPr>
        <dsp:cNvPr id="0" name=""/>
        <dsp:cNvSpPr/>
      </dsp:nvSpPr>
      <dsp:spPr>
        <a:xfrm>
          <a:off x="615294" y="3576903"/>
          <a:ext cx="1405643" cy="780913"/>
        </a:xfrm>
        <a:prstGeom prst="rect">
          <a:avLst/>
        </a:prstGeom>
        <a:noFill/>
        <a:ln>
          <a:noFill/>
        </a:ln>
        <a:effectLst/>
      </dsp:spPr>
      <dsp:style>
        <a:lnRef idx="0">
          <a:scrgbClr r="0" g="0" b="0"/>
        </a:lnRef>
        <a:fillRef idx="0">
          <a:scrgbClr r="0" g="0" b="0"/>
        </a:fillRef>
        <a:effectRef idx="0">
          <a:scrgbClr r="0" g="0" b="0"/>
        </a:effectRef>
        <a:fontRef idx="minor"/>
      </dsp:style>
    </dsp:sp>
    <dsp:sp modelId="{94952420-9A06-4019-AB3A-59876C6B2786}">
      <dsp:nvSpPr>
        <dsp:cNvPr id="0" name=""/>
        <dsp:cNvSpPr/>
      </dsp:nvSpPr>
      <dsp:spPr>
        <a:xfrm rot="5400000">
          <a:off x="3206104" y="3401197"/>
          <a:ext cx="1301522" cy="1132324"/>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955800">
            <a:lnSpc>
              <a:spcPct val="90000"/>
            </a:lnSpc>
            <a:spcBef>
              <a:spcPct val="0"/>
            </a:spcBef>
            <a:spcAft>
              <a:spcPct val="35000"/>
            </a:spcAft>
            <a:buNone/>
          </a:pPr>
          <a:endParaRPr lang="es-MX" sz="4400" kern="1200"/>
        </a:p>
      </dsp:txBody>
      <dsp:txXfrm rot="-5400000">
        <a:off x="3467157" y="3519420"/>
        <a:ext cx="779416" cy="8958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1A5DEC-741E-47D3-8F03-07F84E9F31B7}">
      <dsp:nvSpPr>
        <dsp:cNvPr id="0" name=""/>
        <dsp:cNvSpPr/>
      </dsp:nvSpPr>
      <dsp:spPr>
        <a:xfrm>
          <a:off x="992" y="691089"/>
          <a:ext cx="1625203" cy="650081"/>
        </a:xfrm>
        <a:prstGeom prst="homePlat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s-MX" sz="1200" kern="1200" dirty="0"/>
            <a:t>Tendencias sociales</a:t>
          </a:r>
        </a:p>
      </dsp:txBody>
      <dsp:txXfrm>
        <a:off x="992" y="691089"/>
        <a:ext cx="1462683" cy="650081"/>
      </dsp:txXfrm>
    </dsp:sp>
    <dsp:sp modelId="{5CD450AA-6063-4C01-A70D-2B08BBD3C0E2}">
      <dsp:nvSpPr>
        <dsp:cNvPr id="0" name=""/>
        <dsp:cNvSpPr/>
      </dsp:nvSpPr>
      <dsp:spPr>
        <a:xfrm>
          <a:off x="1301154" y="691089"/>
          <a:ext cx="1625203" cy="650081"/>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s-MX" sz="1200" kern="1200" dirty="0"/>
            <a:t>Índice de pobreza</a:t>
          </a:r>
        </a:p>
      </dsp:txBody>
      <dsp:txXfrm>
        <a:off x="1626195" y="691089"/>
        <a:ext cx="975122" cy="650081"/>
      </dsp:txXfrm>
    </dsp:sp>
    <dsp:sp modelId="{4747B6E8-9B8A-422E-903E-D19CE9D5D50C}">
      <dsp:nvSpPr>
        <dsp:cNvPr id="0" name=""/>
        <dsp:cNvSpPr/>
      </dsp:nvSpPr>
      <dsp:spPr>
        <a:xfrm>
          <a:off x="2601317" y="691089"/>
          <a:ext cx="1625203" cy="650081"/>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s-MX" sz="1200" kern="1200" dirty="0"/>
            <a:t>Empleo y desempleo</a:t>
          </a:r>
        </a:p>
      </dsp:txBody>
      <dsp:txXfrm>
        <a:off x="2926358" y="691089"/>
        <a:ext cx="975122" cy="650081"/>
      </dsp:txXfrm>
    </dsp:sp>
    <dsp:sp modelId="{2445DB9B-81FB-4B03-BB0F-CF44EE9A4AC9}">
      <dsp:nvSpPr>
        <dsp:cNvPr id="0" name=""/>
        <dsp:cNvSpPr/>
      </dsp:nvSpPr>
      <dsp:spPr>
        <a:xfrm>
          <a:off x="3901479" y="691089"/>
          <a:ext cx="1625203" cy="650081"/>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s-MX" sz="1200" kern="1200" dirty="0"/>
            <a:t>Patrones de migración</a:t>
          </a:r>
        </a:p>
      </dsp:txBody>
      <dsp:txXfrm>
        <a:off x="4226520" y="691089"/>
        <a:ext cx="975122" cy="650081"/>
      </dsp:txXfrm>
    </dsp:sp>
    <dsp:sp modelId="{B3AD0DEF-F9DD-40DD-AEC5-97EE049DC354}">
      <dsp:nvSpPr>
        <dsp:cNvPr id="0" name=""/>
        <dsp:cNvSpPr/>
      </dsp:nvSpPr>
      <dsp:spPr>
        <a:xfrm>
          <a:off x="5201642" y="691089"/>
          <a:ext cx="1625203" cy="650081"/>
        </a:xfrm>
        <a:prstGeom prst="chevron">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s-MX" sz="1200" kern="1200" dirty="0"/>
            <a:t>Nivel de educación </a:t>
          </a:r>
        </a:p>
      </dsp:txBody>
      <dsp:txXfrm>
        <a:off x="5526683" y="691089"/>
        <a:ext cx="975122" cy="650081"/>
      </dsp:txXfrm>
    </dsp:sp>
    <dsp:sp modelId="{9782AFD1-3F07-4B14-BA93-EF98CA1C4C27}">
      <dsp:nvSpPr>
        <dsp:cNvPr id="0" name=""/>
        <dsp:cNvSpPr/>
      </dsp:nvSpPr>
      <dsp:spPr>
        <a:xfrm>
          <a:off x="6501804" y="691089"/>
          <a:ext cx="1625203" cy="650081"/>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s-MX" sz="1200" kern="1200" dirty="0"/>
            <a:t>Tendencias demográficas</a:t>
          </a:r>
        </a:p>
      </dsp:txBody>
      <dsp:txXfrm>
        <a:off x="6826845" y="691089"/>
        <a:ext cx="975122" cy="6500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BE28A-BC77-4245-A4FE-E0E9A2CCA0FB}">
      <dsp:nvSpPr>
        <dsp:cNvPr id="0" name=""/>
        <dsp:cNvSpPr/>
      </dsp:nvSpPr>
      <dsp:spPr>
        <a:xfrm>
          <a:off x="814967" y="46106"/>
          <a:ext cx="1765764" cy="1765764"/>
        </a:xfrm>
        <a:prstGeom prst="ellipse">
          <a:avLst/>
        </a:prstGeom>
        <a:solidFill>
          <a:schemeClr val="accent2">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s-MX" sz="1200" kern="1200"/>
            <a:t>Tecnologías emergentes (AI, Big Data)</a:t>
          </a:r>
        </a:p>
      </dsp:txBody>
      <dsp:txXfrm>
        <a:off x="1018710" y="283806"/>
        <a:ext cx="1358280" cy="560290"/>
      </dsp:txXfrm>
    </dsp:sp>
    <dsp:sp modelId="{E5F32664-AE51-44A7-9CC4-95256957D341}">
      <dsp:nvSpPr>
        <dsp:cNvPr id="0" name=""/>
        <dsp:cNvSpPr/>
      </dsp:nvSpPr>
      <dsp:spPr>
        <a:xfrm>
          <a:off x="1595979" y="827117"/>
          <a:ext cx="1765764" cy="1765764"/>
        </a:xfrm>
        <a:prstGeom prst="ellipse">
          <a:avLst/>
        </a:prstGeom>
        <a:solidFill>
          <a:schemeClr val="accent3">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s-MX" sz="1200" kern="1200" dirty="0"/>
            <a:t>Automatización</a:t>
          </a:r>
        </a:p>
      </dsp:txBody>
      <dsp:txXfrm>
        <a:off x="2546775" y="1030860"/>
        <a:ext cx="679140" cy="1358280"/>
      </dsp:txXfrm>
    </dsp:sp>
    <dsp:sp modelId="{6D4DB31A-F4B6-4244-B1CD-17ABEB018129}">
      <dsp:nvSpPr>
        <dsp:cNvPr id="0" name=""/>
        <dsp:cNvSpPr/>
      </dsp:nvSpPr>
      <dsp:spPr>
        <a:xfrm>
          <a:off x="814967" y="1608129"/>
          <a:ext cx="1765764" cy="1765764"/>
        </a:xfrm>
        <a:prstGeom prst="ellipse">
          <a:avLst/>
        </a:prstGeom>
        <a:solidFill>
          <a:schemeClr val="accent4">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s-MX" sz="1200" kern="1200" dirty="0"/>
            <a:t>Tecnologías móvil e infraestructura</a:t>
          </a:r>
        </a:p>
      </dsp:txBody>
      <dsp:txXfrm>
        <a:off x="1018710" y="2575903"/>
        <a:ext cx="1358280" cy="560290"/>
      </dsp:txXfrm>
    </dsp:sp>
    <dsp:sp modelId="{4F0B2FBD-64BF-4E92-AD44-31D9E777E9D2}">
      <dsp:nvSpPr>
        <dsp:cNvPr id="0" name=""/>
        <dsp:cNvSpPr/>
      </dsp:nvSpPr>
      <dsp:spPr>
        <a:xfrm>
          <a:off x="33956" y="827117"/>
          <a:ext cx="1765764" cy="1765764"/>
        </a:xfrm>
        <a:prstGeom prst="ellipse">
          <a:avLst/>
        </a:prstGeom>
        <a:solidFill>
          <a:schemeClr val="accent5">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s-MX" sz="1200" kern="1200" dirty="0"/>
            <a:t>Incentivos de I&amp;D</a:t>
          </a:r>
        </a:p>
      </dsp:txBody>
      <dsp:txXfrm>
        <a:off x="169785" y="1030860"/>
        <a:ext cx="679140" cy="13582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A8F0F-9148-4418-9214-50D50AEC0FBD}">
      <dsp:nvSpPr>
        <dsp:cNvPr id="0" name=""/>
        <dsp:cNvSpPr/>
      </dsp:nvSpPr>
      <dsp:spPr>
        <a:xfrm>
          <a:off x="4271924" y="2040318"/>
          <a:ext cx="1591490" cy="957697"/>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s-MX" sz="2000" b="0"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Innovación</a:t>
          </a:r>
          <a:endParaRPr lang="es-MX" sz="1600" kern="1200" dirty="0"/>
        </a:p>
      </dsp:txBody>
      <dsp:txXfrm>
        <a:off x="4318675" y="2087069"/>
        <a:ext cx="1497988" cy="864195"/>
      </dsp:txXfrm>
    </dsp:sp>
    <dsp:sp modelId="{497BA952-A26A-4E4C-9266-DFA113330D23}">
      <dsp:nvSpPr>
        <dsp:cNvPr id="0" name=""/>
        <dsp:cNvSpPr/>
      </dsp:nvSpPr>
      <dsp:spPr>
        <a:xfrm rot="16144021">
          <a:off x="4838666" y="1822687"/>
          <a:ext cx="435320" cy="0"/>
        </a:xfrm>
        <a:custGeom>
          <a:avLst/>
          <a:gdLst/>
          <a:ahLst/>
          <a:cxnLst/>
          <a:rect l="0" t="0" r="0" b="0"/>
          <a:pathLst>
            <a:path>
              <a:moveTo>
                <a:pt x="0" y="0"/>
              </a:moveTo>
              <a:lnTo>
                <a:pt x="435320" y="0"/>
              </a:lnTo>
            </a:path>
          </a:pathLst>
        </a:custGeom>
        <a:noFill/>
        <a:ln w="12700" cap="flat" cmpd="sng" algn="ctr">
          <a:solidFill>
            <a:schemeClr val="accent2">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4F4248B9-C427-4CBB-AAF6-885BC393556E}">
      <dsp:nvSpPr>
        <dsp:cNvPr id="0" name=""/>
        <dsp:cNvSpPr/>
      </dsp:nvSpPr>
      <dsp:spPr>
        <a:xfrm>
          <a:off x="3104268" y="-23963"/>
          <a:ext cx="3870500" cy="1629019"/>
        </a:xfrm>
        <a:prstGeom prst="roundRect">
          <a:avLst/>
        </a:prstGeom>
        <a:solidFill>
          <a:schemeClr val="lt1">
            <a:hueOff val="0"/>
            <a:satOff val="0"/>
            <a:lumOff val="0"/>
            <a:alphaOff val="0"/>
          </a:schemeClr>
        </a:solidFill>
        <a:ln w="57150">
          <a:solidFill>
            <a:srgbClr val="FFC000"/>
          </a:solid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s-MX" sz="1400" kern="1200" dirty="0"/>
            <a:t>De producto: creación de nuevos productos o servicios o en la mejora de las características, prestaciones y calidad de los ya existentes.</a:t>
          </a:r>
        </a:p>
      </dsp:txBody>
      <dsp:txXfrm>
        <a:off x="3183790" y="55559"/>
        <a:ext cx="3711456" cy="1469975"/>
      </dsp:txXfrm>
    </dsp:sp>
    <dsp:sp modelId="{87856387-BC87-4CB6-BC82-D3FD8ED4F3EB}">
      <dsp:nvSpPr>
        <dsp:cNvPr id="0" name=""/>
        <dsp:cNvSpPr/>
      </dsp:nvSpPr>
      <dsp:spPr>
        <a:xfrm rot="2276393">
          <a:off x="5592446" y="3258239"/>
          <a:ext cx="846480" cy="0"/>
        </a:xfrm>
        <a:custGeom>
          <a:avLst/>
          <a:gdLst/>
          <a:ahLst/>
          <a:cxnLst/>
          <a:rect l="0" t="0" r="0" b="0"/>
          <a:pathLst>
            <a:path>
              <a:moveTo>
                <a:pt x="0" y="0"/>
              </a:moveTo>
              <a:lnTo>
                <a:pt x="846480" y="0"/>
              </a:lnTo>
            </a:path>
          </a:pathLst>
        </a:custGeom>
        <a:noFill/>
        <a:ln w="12700" cap="flat" cmpd="sng" algn="ctr">
          <a:solidFill>
            <a:schemeClr val="accent2">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4F899C59-2AF9-40B7-83D9-BB4FC892E05C}">
      <dsp:nvSpPr>
        <dsp:cNvPr id="0" name=""/>
        <dsp:cNvSpPr/>
      </dsp:nvSpPr>
      <dsp:spPr>
        <a:xfrm>
          <a:off x="5459009" y="3518461"/>
          <a:ext cx="3870500" cy="1629019"/>
        </a:xfrm>
        <a:prstGeom prst="roundRect">
          <a:avLst/>
        </a:prstGeom>
        <a:solidFill>
          <a:schemeClr val="lt1">
            <a:hueOff val="0"/>
            <a:satOff val="0"/>
            <a:lumOff val="0"/>
            <a:alphaOff val="0"/>
          </a:schemeClr>
        </a:solidFill>
        <a:ln w="76200">
          <a:solidFill>
            <a:schemeClr val="accent6">
              <a:lumMod val="75000"/>
            </a:schemeClr>
          </a:solid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s-MX" sz="1400" kern="1200" dirty="0"/>
            <a:t>De proceso: introducción de nuevos procesos de producción o la modificación de los ya existentes su objetivo principal es la reducción de costes. </a:t>
          </a:r>
        </a:p>
      </dsp:txBody>
      <dsp:txXfrm>
        <a:off x="5538531" y="3597983"/>
        <a:ext cx="3711456" cy="1469975"/>
      </dsp:txXfrm>
    </dsp:sp>
    <dsp:sp modelId="{2289519B-C6AE-4648-9299-442F5781CC45}">
      <dsp:nvSpPr>
        <dsp:cNvPr id="0" name=""/>
        <dsp:cNvSpPr/>
      </dsp:nvSpPr>
      <dsp:spPr>
        <a:xfrm rot="8523632">
          <a:off x="3696403" y="3258235"/>
          <a:ext cx="846477" cy="0"/>
        </a:xfrm>
        <a:custGeom>
          <a:avLst/>
          <a:gdLst/>
          <a:ahLst/>
          <a:cxnLst/>
          <a:rect l="0" t="0" r="0" b="0"/>
          <a:pathLst>
            <a:path>
              <a:moveTo>
                <a:pt x="0" y="0"/>
              </a:moveTo>
              <a:lnTo>
                <a:pt x="846477" y="0"/>
              </a:lnTo>
            </a:path>
          </a:pathLst>
        </a:custGeom>
        <a:noFill/>
        <a:ln w="12700" cap="flat" cmpd="sng" algn="ctr">
          <a:solidFill>
            <a:schemeClr val="accent2">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E0910045-1851-45B0-9EBD-8CD94F08F2CD}">
      <dsp:nvSpPr>
        <dsp:cNvPr id="0" name=""/>
        <dsp:cNvSpPr/>
      </dsp:nvSpPr>
      <dsp:spPr>
        <a:xfrm>
          <a:off x="805801" y="3518454"/>
          <a:ext cx="3870500" cy="1629019"/>
        </a:xfrm>
        <a:prstGeom prst="roundRect">
          <a:avLst/>
        </a:prstGeom>
        <a:solidFill>
          <a:schemeClr val="lt1">
            <a:hueOff val="0"/>
            <a:satOff val="0"/>
            <a:lumOff val="0"/>
            <a:alphaOff val="0"/>
          </a:schemeClr>
        </a:solidFill>
        <a:ln w="76200">
          <a:solidFill>
            <a:schemeClr val="accent5">
              <a:lumMod val="60000"/>
              <a:lumOff val="40000"/>
            </a:schemeClr>
          </a:solid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s-MX" sz="1400" kern="1200" dirty="0"/>
            <a:t>Organizativa: hace referencia al conjunto de cambios que introduce la organización en el ámbito de las operaciones internas (recursos humanos, organización, comercialización, control, etc.) y que sirven de impulso para mejorar su nivel de competitividad.</a:t>
          </a:r>
        </a:p>
      </dsp:txBody>
      <dsp:txXfrm>
        <a:off x="885323" y="3597976"/>
        <a:ext cx="3711456" cy="14699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F95771-D2D2-4B47-A73D-B93AB4467360}">
      <dsp:nvSpPr>
        <dsp:cNvPr id="0" name=""/>
        <dsp:cNvSpPr/>
      </dsp:nvSpPr>
      <dsp:spPr>
        <a:xfrm>
          <a:off x="0" y="429796"/>
          <a:ext cx="2970205" cy="61425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MX" sz="1500" kern="1200"/>
            <a:t>Cambios climáticos, desastres naturales</a:t>
          </a:r>
        </a:p>
      </dsp:txBody>
      <dsp:txXfrm>
        <a:off x="29985" y="459781"/>
        <a:ext cx="2910235" cy="554280"/>
      </dsp:txXfrm>
    </dsp:sp>
    <dsp:sp modelId="{919883B2-F29C-4D0A-BBCD-1FB65CFCEE81}">
      <dsp:nvSpPr>
        <dsp:cNvPr id="0" name=""/>
        <dsp:cNvSpPr/>
      </dsp:nvSpPr>
      <dsp:spPr>
        <a:xfrm>
          <a:off x="0" y="1087246"/>
          <a:ext cx="2970205" cy="61425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MX" sz="1500" kern="1200"/>
            <a:t>Reciclaje, huella de CO2, tendencias de materiales (plástico)</a:t>
          </a:r>
        </a:p>
      </dsp:txBody>
      <dsp:txXfrm>
        <a:off x="29985" y="1117231"/>
        <a:ext cx="2910235" cy="554280"/>
      </dsp:txXfrm>
    </dsp:sp>
    <dsp:sp modelId="{06F12818-D266-438D-8BB0-4220715A4A03}">
      <dsp:nvSpPr>
        <dsp:cNvPr id="0" name=""/>
        <dsp:cNvSpPr/>
      </dsp:nvSpPr>
      <dsp:spPr>
        <a:xfrm>
          <a:off x="0" y="1744696"/>
          <a:ext cx="2970205" cy="61425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MX" sz="1500" kern="1200"/>
            <a:t>Políticas medioambientales, leyes de contaminación</a:t>
          </a:r>
        </a:p>
      </dsp:txBody>
      <dsp:txXfrm>
        <a:off x="29985" y="1774681"/>
        <a:ext cx="2910235" cy="554280"/>
      </dsp:txXfrm>
    </dsp:sp>
    <dsp:sp modelId="{1F93E5C0-27BB-4CDC-BD23-94156DB951E5}">
      <dsp:nvSpPr>
        <dsp:cNvPr id="0" name=""/>
        <dsp:cNvSpPr/>
      </dsp:nvSpPr>
      <dsp:spPr>
        <a:xfrm>
          <a:off x="0" y="2402146"/>
          <a:ext cx="2970205" cy="61425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MX" sz="1500" kern="1200"/>
            <a:t>Responsabilidad ambiental corporativa</a:t>
          </a:r>
        </a:p>
      </dsp:txBody>
      <dsp:txXfrm>
        <a:off x="29985" y="2432131"/>
        <a:ext cx="2910235" cy="5542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3DA26-2B99-4ADA-8EB1-0D612457EC71}">
      <dsp:nvSpPr>
        <dsp:cNvPr id="0" name=""/>
        <dsp:cNvSpPr/>
      </dsp:nvSpPr>
      <dsp:spPr>
        <a:xfrm>
          <a:off x="314928" y="202058"/>
          <a:ext cx="2707675" cy="2707675"/>
        </a:xfrm>
        <a:prstGeom prst="pie">
          <a:avLst>
            <a:gd name="adj1" fmla="val 16200000"/>
            <a:gd name="adj2" fmla="val 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Font typeface="Arial" panose="020B0604020202020204" pitchFamily="34" charset="0"/>
            <a:buNone/>
          </a:pPr>
          <a:r>
            <a:rPr lang="es-MX" sz="900" b="0" i="0" kern="1200" dirty="0"/>
            <a:t>Leyes de protección (datos, trabajo, medio ambiente, propiedad intelectual, consumidor)</a:t>
          </a:r>
          <a:endParaRPr lang="es-MX" sz="900" kern="1200" dirty="0"/>
        </a:p>
      </dsp:txBody>
      <dsp:txXfrm>
        <a:off x="1699710" y="702978"/>
        <a:ext cx="999261" cy="805855"/>
      </dsp:txXfrm>
    </dsp:sp>
    <dsp:sp modelId="{014ED0EF-C818-4385-862A-265CE2AFFF59}">
      <dsp:nvSpPr>
        <dsp:cNvPr id="0" name=""/>
        <dsp:cNvSpPr/>
      </dsp:nvSpPr>
      <dsp:spPr>
        <a:xfrm>
          <a:off x="200819" y="316167"/>
          <a:ext cx="2707675" cy="2707675"/>
        </a:xfrm>
        <a:prstGeom prst="pie">
          <a:avLst>
            <a:gd name="adj1" fmla="val 0"/>
            <a:gd name="adj2" fmla="val 540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Font typeface="Arial" panose="020B0604020202020204" pitchFamily="34" charset="0"/>
            <a:buNone/>
          </a:pPr>
          <a:r>
            <a:rPr lang="es-MX" sz="900" b="0" i="0" kern="1200"/>
            <a:t>Leyes fiscales</a:t>
          </a:r>
        </a:p>
      </dsp:txBody>
      <dsp:txXfrm>
        <a:off x="1603008" y="1718356"/>
        <a:ext cx="999261" cy="805855"/>
      </dsp:txXfrm>
    </dsp:sp>
    <dsp:sp modelId="{C3FA1CD1-09D7-4C19-85F0-9830986585C9}">
      <dsp:nvSpPr>
        <dsp:cNvPr id="0" name=""/>
        <dsp:cNvSpPr/>
      </dsp:nvSpPr>
      <dsp:spPr>
        <a:xfrm>
          <a:off x="200819" y="316167"/>
          <a:ext cx="2707675" cy="2707675"/>
        </a:xfrm>
        <a:prstGeom prst="pie">
          <a:avLst>
            <a:gd name="adj1" fmla="val 5400000"/>
            <a:gd name="adj2" fmla="val 1080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Font typeface="Arial" panose="020B0604020202020204" pitchFamily="34" charset="0"/>
            <a:buNone/>
          </a:pPr>
          <a:r>
            <a:rPr lang="es-MX" sz="900" b="0" i="0" kern="1200"/>
            <a:t>Leyes de empleo</a:t>
          </a:r>
        </a:p>
      </dsp:txBody>
      <dsp:txXfrm>
        <a:off x="507044" y="1718356"/>
        <a:ext cx="999261" cy="805855"/>
      </dsp:txXfrm>
    </dsp:sp>
    <dsp:sp modelId="{1D52F3A6-FC54-4148-89BD-8BA8A7A0E5B9}">
      <dsp:nvSpPr>
        <dsp:cNvPr id="0" name=""/>
        <dsp:cNvSpPr/>
      </dsp:nvSpPr>
      <dsp:spPr>
        <a:xfrm>
          <a:off x="200819" y="316167"/>
          <a:ext cx="2707675" cy="2707675"/>
        </a:xfrm>
        <a:prstGeom prst="pie">
          <a:avLst>
            <a:gd name="adj1" fmla="val 10800000"/>
            <a:gd name="adj2" fmla="val 1620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Font typeface="Arial" panose="020B0604020202020204" pitchFamily="34" charset="0"/>
            <a:buNone/>
          </a:pPr>
          <a:r>
            <a:rPr lang="es-MX" sz="900" b="0" i="0" kern="1200"/>
            <a:t>Regulaciones internacionales y comerciales</a:t>
          </a:r>
        </a:p>
      </dsp:txBody>
      <dsp:txXfrm>
        <a:off x="507044" y="815798"/>
        <a:ext cx="999261" cy="80585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2AFD2-A412-4EB5-9661-3E156A19BB68}" type="datetimeFigureOut">
              <a:rPr lang="es-MX" smtClean="0"/>
              <a:t>02/08/2020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C31A2-4A9E-4DF2-A03A-1BE7CC1AA696}" type="slidenum">
              <a:rPr lang="es-MX" smtClean="0"/>
              <a:t>‹Nº›</a:t>
            </a:fld>
            <a:endParaRPr lang="es-MX"/>
          </a:p>
        </p:txBody>
      </p:sp>
    </p:spTree>
    <p:extLst>
      <p:ext uri="{BB962C8B-B14F-4D97-AF65-F5344CB8AC3E}">
        <p14:creationId xmlns:p14="http://schemas.microsoft.com/office/powerpoint/2010/main" val="3936463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Diseño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6565AF68-AFF9-4E19-8C40-065E79992C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017" y="2917519"/>
            <a:ext cx="4518747" cy="1220211"/>
          </a:xfrm>
          <a:prstGeom prst="rect">
            <a:avLst/>
          </a:prstGeom>
        </p:spPr>
      </p:pic>
    </p:spTree>
    <p:extLst>
      <p:ext uri="{BB962C8B-B14F-4D97-AF65-F5344CB8AC3E}">
        <p14:creationId xmlns:p14="http://schemas.microsoft.com/office/powerpoint/2010/main" val="1968668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64E6D2AF-2D73-4B1A-BE5E-EC4D311EF325}"/>
              </a:ext>
            </a:extLst>
          </p:cNvPr>
          <p:cNvSpPr>
            <a:spLocks noGrp="1"/>
          </p:cNvSpPr>
          <p:nvPr>
            <p:ph type="body" idx="1"/>
          </p:nvPr>
        </p:nvSpPr>
        <p:spPr>
          <a:xfrm>
            <a:off x="1073924" y="2724841"/>
            <a:ext cx="4696306" cy="704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96ABC62-EF7A-4812-9404-BD13A2C005B1}"/>
              </a:ext>
            </a:extLst>
          </p:cNvPr>
          <p:cNvSpPr>
            <a:spLocks noGrp="1"/>
          </p:cNvSpPr>
          <p:nvPr>
            <p:ph sz="half" idx="2"/>
          </p:nvPr>
        </p:nvSpPr>
        <p:spPr>
          <a:xfrm>
            <a:off x="1080654" y="3489363"/>
            <a:ext cx="4708414" cy="268585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dirty="0"/>
          </a:p>
        </p:txBody>
      </p:sp>
      <p:sp>
        <p:nvSpPr>
          <p:cNvPr id="5" name="Marcador de texto 4">
            <a:extLst>
              <a:ext uri="{FF2B5EF4-FFF2-40B4-BE49-F238E27FC236}">
                <a16:creationId xmlns:a16="http://schemas.microsoft.com/office/drawing/2014/main" id="{E1154DBF-8B6A-4DD3-858E-DA6CAE821C73}"/>
              </a:ext>
            </a:extLst>
          </p:cNvPr>
          <p:cNvSpPr>
            <a:spLocks noGrp="1"/>
          </p:cNvSpPr>
          <p:nvPr>
            <p:ph type="body" sz="quarter" idx="3"/>
          </p:nvPr>
        </p:nvSpPr>
        <p:spPr>
          <a:xfrm>
            <a:off x="6172199" y="2724783"/>
            <a:ext cx="4959731" cy="704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E444E37-897D-4CE8-9DA2-DD4468F5D47D}"/>
              </a:ext>
            </a:extLst>
          </p:cNvPr>
          <p:cNvSpPr>
            <a:spLocks noGrp="1"/>
          </p:cNvSpPr>
          <p:nvPr>
            <p:ph sz="quarter" idx="4"/>
          </p:nvPr>
        </p:nvSpPr>
        <p:spPr>
          <a:xfrm>
            <a:off x="6172200" y="3489361"/>
            <a:ext cx="4959731" cy="26858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dirty="0"/>
          </a:p>
        </p:txBody>
      </p:sp>
      <p:sp>
        <p:nvSpPr>
          <p:cNvPr id="14" name="Marcador de texto 19">
            <a:extLst>
              <a:ext uri="{FF2B5EF4-FFF2-40B4-BE49-F238E27FC236}">
                <a16:creationId xmlns:a16="http://schemas.microsoft.com/office/drawing/2014/main" id="{5B548E42-21B5-4129-B3F3-90B9945BF645}"/>
              </a:ext>
            </a:extLst>
          </p:cNvPr>
          <p:cNvSpPr>
            <a:spLocks noGrp="1"/>
          </p:cNvSpPr>
          <p:nvPr>
            <p:ph type="body" sz="quarter" idx="14"/>
          </p:nvPr>
        </p:nvSpPr>
        <p:spPr>
          <a:xfrm>
            <a:off x="4463560" y="700886"/>
            <a:ext cx="3960000" cy="360000"/>
          </a:xfrm>
        </p:spPr>
        <p:txBody>
          <a:bodyPr anchor="ctr">
            <a:noAutofit/>
          </a:bodyPr>
          <a:lstStyle>
            <a:lvl1pPr algn="r">
              <a:defRPr sz="1200">
                <a:solidFill>
                  <a:srgbClr val="3A5868"/>
                </a:solidFill>
              </a:defRPr>
            </a:lvl1pPr>
          </a:lstStyle>
          <a:p>
            <a:pPr lvl="0"/>
            <a:r>
              <a:rPr lang="es-ES"/>
              <a:t>Haga clic para modificar los estilos de texto del patrón</a:t>
            </a:r>
          </a:p>
        </p:txBody>
      </p:sp>
      <p:cxnSp>
        <p:nvCxnSpPr>
          <p:cNvPr id="15" name="Conector recto 14">
            <a:extLst>
              <a:ext uri="{FF2B5EF4-FFF2-40B4-BE49-F238E27FC236}">
                <a16:creationId xmlns:a16="http://schemas.microsoft.com/office/drawing/2014/main" id="{A3F58B11-C11F-44C4-B35E-A1D849B56B8E}"/>
              </a:ext>
            </a:extLst>
          </p:cNvPr>
          <p:cNvCxnSpPr>
            <a:cxnSpLocks/>
          </p:cNvCxnSpPr>
          <p:nvPr/>
        </p:nvCxnSpPr>
        <p:spPr>
          <a:xfrm>
            <a:off x="8506687" y="711854"/>
            <a:ext cx="0" cy="365125"/>
          </a:xfrm>
          <a:prstGeom prst="line">
            <a:avLst/>
          </a:prstGeom>
          <a:ln w="28575">
            <a:solidFill>
              <a:srgbClr val="EE7203"/>
            </a:solidFill>
          </a:ln>
        </p:spPr>
        <p:style>
          <a:lnRef idx="1">
            <a:schemeClr val="accent2"/>
          </a:lnRef>
          <a:fillRef idx="0">
            <a:schemeClr val="accent2"/>
          </a:fillRef>
          <a:effectRef idx="0">
            <a:schemeClr val="accent2"/>
          </a:effectRef>
          <a:fontRef idx="minor">
            <a:schemeClr val="tx1"/>
          </a:fontRef>
        </p:style>
      </p:cxnSp>
      <p:sp>
        <p:nvSpPr>
          <p:cNvPr id="18" name="Marcador de pie de página 17">
            <a:extLst>
              <a:ext uri="{FF2B5EF4-FFF2-40B4-BE49-F238E27FC236}">
                <a16:creationId xmlns:a16="http://schemas.microsoft.com/office/drawing/2014/main" id="{CF142B63-B482-4026-BD1A-CDC924E1ADB6}"/>
              </a:ext>
            </a:extLst>
          </p:cNvPr>
          <p:cNvSpPr>
            <a:spLocks noGrp="1"/>
          </p:cNvSpPr>
          <p:nvPr>
            <p:ph type="ftr" sz="quarter" idx="16"/>
          </p:nvPr>
        </p:nvSpPr>
        <p:spPr>
          <a:xfrm>
            <a:off x="8590863" y="697783"/>
            <a:ext cx="2448000" cy="360000"/>
          </a:xfrm>
        </p:spPr>
        <p:txBody>
          <a:bodyPr/>
          <a:lstStyle>
            <a:lvl1pPr algn="l">
              <a:defRPr b="1">
                <a:solidFill>
                  <a:srgbClr val="FF0000"/>
                </a:solidFill>
              </a:defRPr>
            </a:lvl1pPr>
          </a:lstStyle>
          <a:p>
            <a:r>
              <a:rPr lang="es-MX"/>
              <a:t>Análisis de factibilidad</a:t>
            </a:r>
          </a:p>
        </p:txBody>
      </p:sp>
      <p:sp>
        <p:nvSpPr>
          <p:cNvPr id="19" name="Marcador de número de diapositiva 18">
            <a:extLst>
              <a:ext uri="{FF2B5EF4-FFF2-40B4-BE49-F238E27FC236}">
                <a16:creationId xmlns:a16="http://schemas.microsoft.com/office/drawing/2014/main" id="{D8ACCEB3-66F6-4746-8CF7-B54A2B6656A3}"/>
              </a:ext>
            </a:extLst>
          </p:cNvPr>
          <p:cNvSpPr>
            <a:spLocks noGrp="1"/>
          </p:cNvSpPr>
          <p:nvPr>
            <p:ph type="sldNum" sz="quarter" idx="17"/>
          </p:nvPr>
        </p:nvSpPr>
        <p:spPr>
          <a:xfrm>
            <a:off x="11106032" y="706581"/>
            <a:ext cx="494507" cy="336925"/>
          </a:xfrm>
        </p:spPr>
        <p:txBody>
          <a:bodyPr/>
          <a:lstStyle>
            <a:lvl1pPr>
              <a:defRPr sz="1800"/>
            </a:lvl1pPr>
          </a:lstStyle>
          <a:p>
            <a:fld id="{C4933F8D-0219-48E1-B3B8-89854384EBC2}" type="slidenum">
              <a:rPr lang="es-MX" smtClean="0"/>
              <a:t>‹Nº›</a:t>
            </a:fld>
            <a:endParaRPr lang="es-MX"/>
          </a:p>
        </p:txBody>
      </p:sp>
      <p:sp>
        <p:nvSpPr>
          <p:cNvPr id="12" name="Título 1">
            <a:extLst>
              <a:ext uri="{FF2B5EF4-FFF2-40B4-BE49-F238E27FC236}">
                <a16:creationId xmlns:a16="http://schemas.microsoft.com/office/drawing/2014/main" id="{A398D140-EFCF-4EF6-BA7A-3FA350D851BF}"/>
              </a:ext>
            </a:extLst>
          </p:cNvPr>
          <p:cNvSpPr>
            <a:spLocks noGrp="1"/>
          </p:cNvSpPr>
          <p:nvPr>
            <p:ph type="title"/>
          </p:nvPr>
        </p:nvSpPr>
        <p:spPr>
          <a:xfrm>
            <a:off x="1066799" y="1496291"/>
            <a:ext cx="9540000" cy="990000"/>
          </a:xfrm>
        </p:spPr>
        <p:txBody>
          <a:bodyPr>
            <a:normAutofit/>
          </a:bodyPr>
          <a:lstStyle>
            <a:lvl1pPr>
              <a:defRPr sz="2800"/>
            </a:lvl1pPr>
          </a:lstStyle>
          <a:p>
            <a:r>
              <a:rPr lang="es-ES"/>
              <a:t>Haga clic para modificar el estilo de título del patrón</a:t>
            </a:r>
            <a:endParaRPr lang="es-MX" dirty="0"/>
          </a:p>
        </p:txBody>
      </p:sp>
    </p:spTree>
    <p:extLst>
      <p:ext uri="{BB962C8B-B14F-4D97-AF65-F5344CB8AC3E}">
        <p14:creationId xmlns:p14="http://schemas.microsoft.com/office/powerpoint/2010/main" val="2332437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7" name="Marcador de posición de imagen 6">
            <a:extLst>
              <a:ext uri="{FF2B5EF4-FFF2-40B4-BE49-F238E27FC236}">
                <a16:creationId xmlns:a16="http://schemas.microsoft.com/office/drawing/2014/main" id="{ED6DE371-C7D4-4ED5-A989-342E653F5EA8}"/>
              </a:ext>
            </a:extLst>
          </p:cNvPr>
          <p:cNvSpPr>
            <a:spLocks noGrp="1"/>
          </p:cNvSpPr>
          <p:nvPr>
            <p:ph type="pic" sz="quarter" idx="13"/>
          </p:nvPr>
        </p:nvSpPr>
        <p:spPr>
          <a:xfrm>
            <a:off x="2554" y="0"/>
            <a:ext cx="12189446" cy="6858000"/>
          </a:xfrm>
        </p:spPr>
        <p:txBody>
          <a:bodyPr/>
          <a:lstStyle/>
          <a:p>
            <a:r>
              <a:rPr lang="es-ES"/>
              <a:t>Haga clic en el icono para agregar una imagen</a:t>
            </a:r>
            <a:endParaRPr lang="es-MX" dirty="0"/>
          </a:p>
        </p:txBody>
      </p:sp>
      <p:sp>
        <p:nvSpPr>
          <p:cNvPr id="5" name="Marcador de número de diapositiva 5">
            <a:extLst>
              <a:ext uri="{FF2B5EF4-FFF2-40B4-BE49-F238E27FC236}">
                <a16:creationId xmlns:a16="http://schemas.microsoft.com/office/drawing/2014/main" id="{E2183588-49DA-4575-B99F-64E099D806E6}"/>
              </a:ext>
            </a:extLst>
          </p:cNvPr>
          <p:cNvSpPr>
            <a:spLocks noGrp="1"/>
          </p:cNvSpPr>
          <p:nvPr>
            <p:ph type="sldNum" sz="quarter" idx="12"/>
          </p:nvPr>
        </p:nvSpPr>
        <p:spPr>
          <a:xfrm>
            <a:off x="11107373" y="731294"/>
            <a:ext cx="492616" cy="289753"/>
          </a:xfrm>
        </p:spPr>
        <p:txBody>
          <a:bodyPr/>
          <a:lstStyle>
            <a:lvl1pPr>
              <a:defRPr sz="1800" b="1">
                <a:solidFill>
                  <a:schemeClr val="bg1"/>
                </a:solidFill>
              </a:defRPr>
            </a:lvl1pPr>
          </a:lstStyle>
          <a:p>
            <a:fld id="{C4933F8D-0219-48E1-B3B8-89854384EBC2}" type="slidenum">
              <a:rPr lang="es-MX" smtClean="0"/>
              <a:t>‹Nº›</a:t>
            </a:fld>
            <a:endParaRPr lang="es-MX"/>
          </a:p>
        </p:txBody>
      </p:sp>
      <p:sp>
        <p:nvSpPr>
          <p:cNvPr id="8" name="Marcador de texto 3">
            <a:extLst>
              <a:ext uri="{FF2B5EF4-FFF2-40B4-BE49-F238E27FC236}">
                <a16:creationId xmlns:a16="http://schemas.microsoft.com/office/drawing/2014/main" id="{82C493A9-006D-4B38-934E-854599581B6F}"/>
              </a:ext>
            </a:extLst>
          </p:cNvPr>
          <p:cNvSpPr>
            <a:spLocks noGrp="1"/>
          </p:cNvSpPr>
          <p:nvPr>
            <p:ph type="body" sz="quarter" idx="15"/>
          </p:nvPr>
        </p:nvSpPr>
        <p:spPr>
          <a:xfrm>
            <a:off x="6441162" y="6208224"/>
            <a:ext cx="4752975" cy="368349"/>
          </a:xfrm>
        </p:spPr>
        <p:txBody>
          <a:bodyPr>
            <a:noAutofit/>
          </a:bodyPr>
          <a:lstStyle>
            <a:lvl1pPr algn="r">
              <a:defRPr sz="1400"/>
            </a:lvl1pPr>
          </a:lstStyle>
          <a:p>
            <a:pPr lvl="0"/>
            <a:r>
              <a:rPr lang="es-ES"/>
              <a:t>Haga clic para modificar los estilos de texto del patrón</a:t>
            </a:r>
          </a:p>
        </p:txBody>
      </p:sp>
    </p:spTree>
    <p:extLst>
      <p:ext uri="{BB962C8B-B14F-4D97-AF65-F5344CB8AC3E}">
        <p14:creationId xmlns:p14="http://schemas.microsoft.com/office/powerpoint/2010/main" val="976845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 blanco">
    <p:spTree>
      <p:nvGrpSpPr>
        <p:cNvPr id="1" name=""/>
        <p:cNvGrpSpPr/>
        <p:nvPr/>
      </p:nvGrpSpPr>
      <p:grpSpPr>
        <a:xfrm>
          <a:off x="0" y="0"/>
          <a:ext cx="0" cy="0"/>
          <a:chOff x="0" y="0"/>
          <a:chExt cx="0" cy="0"/>
        </a:xfrm>
      </p:grpSpPr>
      <p:sp>
        <p:nvSpPr>
          <p:cNvPr id="9" name="Marcador de texto 19">
            <a:extLst>
              <a:ext uri="{FF2B5EF4-FFF2-40B4-BE49-F238E27FC236}">
                <a16:creationId xmlns:a16="http://schemas.microsoft.com/office/drawing/2014/main" id="{31D85160-06EB-4BFD-BF43-8B935AAF0890}"/>
              </a:ext>
            </a:extLst>
          </p:cNvPr>
          <p:cNvSpPr>
            <a:spLocks noGrp="1"/>
          </p:cNvSpPr>
          <p:nvPr>
            <p:ph type="body" sz="quarter" idx="13"/>
          </p:nvPr>
        </p:nvSpPr>
        <p:spPr>
          <a:xfrm>
            <a:off x="4461162" y="717554"/>
            <a:ext cx="3960000" cy="360000"/>
          </a:xfrm>
        </p:spPr>
        <p:txBody>
          <a:bodyPr anchor="ctr">
            <a:noAutofit/>
          </a:bodyPr>
          <a:lstStyle>
            <a:lvl1pPr algn="r">
              <a:defRPr sz="1200">
                <a:solidFill>
                  <a:srgbClr val="3A5868"/>
                </a:solidFill>
              </a:defRPr>
            </a:lvl1pPr>
          </a:lstStyle>
          <a:p>
            <a:pPr lvl="0"/>
            <a:r>
              <a:rPr lang="es-ES"/>
              <a:t>Haga clic para modificar los estilos de texto del patrón</a:t>
            </a:r>
          </a:p>
        </p:txBody>
      </p:sp>
      <p:cxnSp>
        <p:nvCxnSpPr>
          <p:cNvPr id="10" name="Conector recto 9">
            <a:extLst>
              <a:ext uri="{FF2B5EF4-FFF2-40B4-BE49-F238E27FC236}">
                <a16:creationId xmlns:a16="http://schemas.microsoft.com/office/drawing/2014/main" id="{6609727F-F375-4E61-9322-3C36611FC8AC}"/>
              </a:ext>
            </a:extLst>
          </p:cNvPr>
          <p:cNvCxnSpPr>
            <a:cxnSpLocks/>
          </p:cNvCxnSpPr>
          <p:nvPr/>
        </p:nvCxnSpPr>
        <p:spPr>
          <a:xfrm>
            <a:off x="8506692" y="717554"/>
            <a:ext cx="0" cy="365125"/>
          </a:xfrm>
          <a:prstGeom prst="line">
            <a:avLst/>
          </a:prstGeom>
          <a:ln w="28575">
            <a:solidFill>
              <a:srgbClr val="EE7203"/>
            </a:solidFill>
          </a:ln>
        </p:spPr>
        <p:style>
          <a:lnRef idx="1">
            <a:schemeClr val="accent2"/>
          </a:lnRef>
          <a:fillRef idx="0">
            <a:schemeClr val="accent2"/>
          </a:fillRef>
          <a:effectRef idx="0">
            <a:schemeClr val="accent2"/>
          </a:effectRef>
          <a:fontRef idx="minor">
            <a:schemeClr val="tx1"/>
          </a:fontRef>
        </p:style>
      </p:cxnSp>
      <p:sp>
        <p:nvSpPr>
          <p:cNvPr id="6" name="Marcador de número de diapositiva 5">
            <a:extLst>
              <a:ext uri="{FF2B5EF4-FFF2-40B4-BE49-F238E27FC236}">
                <a16:creationId xmlns:a16="http://schemas.microsoft.com/office/drawing/2014/main" id="{0032E49F-B96E-4D72-A651-68ECB586B28D}"/>
              </a:ext>
            </a:extLst>
          </p:cNvPr>
          <p:cNvSpPr>
            <a:spLocks noGrp="1"/>
          </p:cNvSpPr>
          <p:nvPr>
            <p:ph type="sldNum" sz="quarter" idx="12"/>
          </p:nvPr>
        </p:nvSpPr>
        <p:spPr>
          <a:xfrm>
            <a:off x="11107373" y="731294"/>
            <a:ext cx="492616" cy="289753"/>
          </a:xfrm>
        </p:spPr>
        <p:txBody>
          <a:bodyPr/>
          <a:lstStyle>
            <a:lvl1pPr>
              <a:defRPr sz="1800" b="1">
                <a:solidFill>
                  <a:schemeClr val="bg1"/>
                </a:solidFill>
              </a:defRPr>
            </a:lvl1pPr>
          </a:lstStyle>
          <a:p>
            <a:fld id="{C4933F8D-0219-48E1-B3B8-89854384EBC2}" type="slidenum">
              <a:rPr lang="es-MX" smtClean="0"/>
              <a:t>‹Nº›</a:t>
            </a:fld>
            <a:endParaRPr lang="es-MX"/>
          </a:p>
        </p:txBody>
      </p:sp>
      <p:sp>
        <p:nvSpPr>
          <p:cNvPr id="7" name="Marcador de pie de página 4">
            <a:extLst>
              <a:ext uri="{FF2B5EF4-FFF2-40B4-BE49-F238E27FC236}">
                <a16:creationId xmlns:a16="http://schemas.microsoft.com/office/drawing/2014/main" id="{640CF025-FE43-4E06-9909-B71CCE3B8ED0}"/>
              </a:ext>
            </a:extLst>
          </p:cNvPr>
          <p:cNvSpPr>
            <a:spLocks noGrp="1"/>
          </p:cNvSpPr>
          <p:nvPr>
            <p:ph type="ftr" sz="quarter" idx="11"/>
          </p:nvPr>
        </p:nvSpPr>
        <p:spPr>
          <a:xfrm>
            <a:off x="8592223" y="695614"/>
            <a:ext cx="2448000" cy="360000"/>
          </a:xfrm>
          <a:prstGeom prst="rect">
            <a:avLst/>
          </a:prstGeom>
        </p:spPr>
        <p:txBody>
          <a:bodyPr/>
          <a:lstStyle>
            <a:lvl1pPr algn="l">
              <a:defRPr b="1">
                <a:solidFill>
                  <a:srgbClr val="EE7203"/>
                </a:solidFill>
              </a:defRPr>
            </a:lvl1pPr>
          </a:lstStyle>
          <a:p>
            <a:r>
              <a:rPr lang="es-MX"/>
              <a:t>Análisis de factibilidad</a:t>
            </a:r>
          </a:p>
        </p:txBody>
      </p:sp>
    </p:spTree>
    <p:extLst>
      <p:ext uri="{BB962C8B-B14F-4D97-AF65-F5344CB8AC3E}">
        <p14:creationId xmlns:p14="http://schemas.microsoft.com/office/powerpoint/2010/main" val="2670994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rase destaca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Marcador de texto 19">
            <a:extLst>
              <a:ext uri="{FF2B5EF4-FFF2-40B4-BE49-F238E27FC236}">
                <a16:creationId xmlns:a16="http://schemas.microsoft.com/office/drawing/2014/main" id="{31D85160-06EB-4BFD-BF43-8B935AAF0890}"/>
              </a:ext>
            </a:extLst>
          </p:cNvPr>
          <p:cNvSpPr>
            <a:spLocks noGrp="1"/>
          </p:cNvSpPr>
          <p:nvPr>
            <p:ph type="body" sz="quarter" idx="13"/>
          </p:nvPr>
        </p:nvSpPr>
        <p:spPr>
          <a:xfrm>
            <a:off x="4461162" y="717554"/>
            <a:ext cx="3960000" cy="360000"/>
          </a:xfrm>
        </p:spPr>
        <p:txBody>
          <a:bodyPr anchor="ctr">
            <a:noAutofit/>
          </a:bodyPr>
          <a:lstStyle>
            <a:lvl1pPr algn="r">
              <a:defRPr sz="1200">
                <a:solidFill>
                  <a:schemeClr val="bg1"/>
                </a:solidFill>
              </a:defRPr>
            </a:lvl1pPr>
          </a:lstStyle>
          <a:p>
            <a:pPr lvl="0"/>
            <a:r>
              <a:rPr lang="es-ES"/>
              <a:t>Haga clic para modificar los estilos de texto del patrón</a:t>
            </a:r>
          </a:p>
        </p:txBody>
      </p:sp>
      <p:cxnSp>
        <p:nvCxnSpPr>
          <p:cNvPr id="10" name="Conector recto 9">
            <a:extLst>
              <a:ext uri="{FF2B5EF4-FFF2-40B4-BE49-F238E27FC236}">
                <a16:creationId xmlns:a16="http://schemas.microsoft.com/office/drawing/2014/main" id="{6609727F-F375-4E61-9322-3C36611FC8AC}"/>
              </a:ext>
            </a:extLst>
          </p:cNvPr>
          <p:cNvCxnSpPr>
            <a:cxnSpLocks/>
          </p:cNvCxnSpPr>
          <p:nvPr/>
        </p:nvCxnSpPr>
        <p:spPr>
          <a:xfrm>
            <a:off x="8506692" y="717554"/>
            <a:ext cx="0" cy="365125"/>
          </a:xfrm>
          <a:prstGeom prst="line">
            <a:avLst/>
          </a:prstGeom>
          <a:ln w="28575">
            <a:solidFill>
              <a:srgbClr val="FFFF00"/>
            </a:solidFill>
          </a:ln>
        </p:spPr>
        <p:style>
          <a:lnRef idx="1">
            <a:schemeClr val="accent2"/>
          </a:lnRef>
          <a:fillRef idx="0">
            <a:schemeClr val="accent2"/>
          </a:fillRef>
          <a:effectRef idx="0">
            <a:schemeClr val="accent2"/>
          </a:effectRef>
          <a:fontRef idx="minor">
            <a:schemeClr val="tx1"/>
          </a:fontRef>
        </p:style>
      </p:cxnSp>
      <p:sp>
        <p:nvSpPr>
          <p:cNvPr id="6" name="Marcador de número de diapositiva 5">
            <a:extLst>
              <a:ext uri="{FF2B5EF4-FFF2-40B4-BE49-F238E27FC236}">
                <a16:creationId xmlns:a16="http://schemas.microsoft.com/office/drawing/2014/main" id="{0032E49F-B96E-4D72-A651-68ECB586B28D}"/>
              </a:ext>
            </a:extLst>
          </p:cNvPr>
          <p:cNvSpPr>
            <a:spLocks noGrp="1"/>
          </p:cNvSpPr>
          <p:nvPr>
            <p:ph type="sldNum" sz="quarter" idx="12"/>
          </p:nvPr>
        </p:nvSpPr>
        <p:spPr>
          <a:xfrm>
            <a:off x="11107373" y="731294"/>
            <a:ext cx="492616" cy="289753"/>
          </a:xfrm>
        </p:spPr>
        <p:txBody>
          <a:bodyPr/>
          <a:lstStyle>
            <a:lvl1pPr>
              <a:defRPr sz="1800" b="1">
                <a:solidFill>
                  <a:schemeClr val="bg1"/>
                </a:solidFill>
              </a:defRPr>
            </a:lvl1pPr>
          </a:lstStyle>
          <a:p>
            <a:fld id="{C4933F8D-0219-48E1-B3B8-89854384EBC2}" type="slidenum">
              <a:rPr lang="es-MX" smtClean="0"/>
              <a:t>‹Nº›</a:t>
            </a:fld>
            <a:endParaRPr lang="es-MX"/>
          </a:p>
        </p:txBody>
      </p:sp>
      <p:sp>
        <p:nvSpPr>
          <p:cNvPr id="7" name="Marcador de pie de página 4">
            <a:extLst>
              <a:ext uri="{FF2B5EF4-FFF2-40B4-BE49-F238E27FC236}">
                <a16:creationId xmlns:a16="http://schemas.microsoft.com/office/drawing/2014/main" id="{640CF025-FE43-4E06-9909-B71CCE3B8ED0}"/>
              </a:ext>
            </a:extLst>
          </p:cNvPr>
          <p:cNvSpPr>
            <a:spLocks noGrp="1"/>
          </p:cNvSpPr>
          <p:nvPr>
            <p:ph type="ftr" sz="quarter" idx="11"/>
          </p:nvPr>
        </p:nvSpPr>
        <p:spPr>
          <a:xfrm>
            <a:off x="8592223" y="695614"/>
            <a:ext cx="2448000" cy="360000"/>
          </a:xfrm>
          <a:prstGeom prst="rect">
            <a:avLst/>
          </a:prstGeom>
        </p:spPr>
        <p:txBody>
          <a:bodyPr/>
          <a:lstStyle>
            <a:lvl1pPr algn="l">
              <a:defRPr b="1">
                <a:solidFill>
                  <a:schemeClr val="accent1">
                    <a:lumMod val="40000"/>
                    <a:lumOff val="60000"/>
                  </a:schemeClr>
                </a:solidFill>
              </a:defRPr>
            </a:lvl1pPr>
          </a:lstStyle>
          <a:p>
            <a:r>
              <a:rPr lang="es-MX"/>
              <a:t>Análisis de factibilidad</a:t>
            </a:r>
          </a:p>
        </p:txBody>
      </p:sp>
      <p:sp>
        <p:nvSpPr>
          <p:cNvPr id="3" name="Marcador de texto 2">
            <a:extLst>
              <a:ext uri="{FF2B5EF4-FFF2-40B4-BE49-F238E27FC236}">
                <a16:creationId xmlns:a16="http://schemas.microsoft.com/office/drawing/2014/main" id="{8D3727B8-D290-4882-A1CA-FFF8A9468D59}"/>
              </a:ext>
            </a:extLst>
          </p:cNvPr>
          <p:cNvSpPr>
            <a:spLocks noGrp="1"/>
          </p:cNvSpPr>
          <p:nvPr>
            <p:ph type="body" sz="quarter" idx="14"/>
          </p:nvPr>
        </p:nvSpPr>
        <p:spPr>
          <a:xfrm>
            <a:off x="1413741" y="1884362"/>
            <a:ext cx="5803900" cy="3352800"/>
          </a:xfrm>
        </p:spPr>
        <p:txBody>
          <a:bodyPr>
            <a:noAutofit/>
          </a:bodyPr>
          <a:lstStyle>
            <a:lvl1pPr>
              <a:defRPr sz="4800">
                <a:solidFill>
                  <a:schemeClr val="bg1"/>
                </a:solidFill>
                <a:latin typeface="Source Code Pro Black" panose="020B0809030403020204" pitchFamily="49" charset="0"/>
              </a:defRPr>
            </a:lvl1pPr>
          </a:lstStyle>
          <a:p>
            <a:pPr lvl="0"/>
            <a:r>
              <a:rPr lang="es-ES"/>
              <a:t>Haga clic para modificar los estilos de texto del patrón</a:t>
            </a:r>
          </a:p>
        </p:txBody>
      </p:sp>
    </p:spTree>
    <p:extLst>
      <p:ext uri="{BB962C8B-B14F-4D97-AF65-F5344CB8AC3E}">
        <p14:creationId xmlns:p14="http://schemas.microsoft.com/office/powerpoint/2010/main" val="1870434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Imagen y tex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DCA70-B154-4B75-BC7C-2525DA73D200}"/>
              </a:ext>
            </a:extLst>
          </p:cNvPr>
          <p:cNvSpPr>
            <a:spLocks noGrp="1"/>
          </p:cNvSpPr>
          <p:nvPr>
            <p:ph type="title"/>
          </p:nvPr>
        </p:nvSpPr>
        <p:spPr>
          <a:xfrm>
            <a:off x="4461164" y="1517292"/>
            <a:ext cx="6624091" cy="969000"/>
          </a:xfrm>
        </p:spPr>
        <p:txBody>
          <a:bodyPr>
            <a:noAutofit/>
          </a:bodyPr>
          <a:lstStyle>
            <a:lvl1pPr>
              <a:defRPr sz="2400"/>
            </a:lvl1pPr>
          </a:lstStyle>
          <a:p>
            <a:r>
              <a:rPr lang="es-ES"/>
              <a:t>Haga clic para modificar el estilo de título del patrón</a:t>
            </a:r>
            <a:endParaRPr lang="es-MX" dirty="0"/>
          </a:p>
        </p:txBody>
      </p:sp>
      <p:sp>
        <p:nvSpPr>
          <p:cNvPr id="4" name="Marcador de pie de página 3">
            <a:extLst>
              <a:ext uri="{FF2B5EF4-FFF2-40B4-BE49-F238E27FC236}">
                <a16:creationId xmlns:a16="http://schemas.microsoft.com/office/drawing/2014/main" id="{33C2D81A-14F6-4577-B315-097CA13B5FB7}"/>
              </a:ext>
            </a:extLst>
          </p:cNvPr>
          <p:cNvSpPr>
            <a:spLocks noGrp="1"/>
          </p:cNvSpPr>
          <p:nvPr>
            <p:ph type="ftr" sz="quarter" idx="11"/>
          </p:nvPr>
        </p:nvSpPr>
        <p:spPr>
          <a:xfrm>
            <a:off x="8590107" y="697783"/>
            <a:ext cx="2448000" cy="360000"/>
          </a:xfrm>
          <a:prstGeom prst="rect">
            <a:avLst/>
          </a:prstGeom>
        </p:spPr>
        <p:txBody>
          <a:bodyPr/>
          <a:lstStyle>
            <a:lvl1pPr algn="l">
              <a:defRPr b="1">
                <a:solidFill>
                  <a:srgbClr val="EE7203"/>
                </a:solidFill>
              </a:defRPr>
            </a:lvl1pPr>
          </a:lstStyle>
          <a:p>
            <a:r>
              <a:rPr lang="es-MX"/>
              <a:t>Análisis de factibilidad</a:t>
            </a:r>
          </a:p>
        </p:txBody>
      </p:sp>
      <p:sp>
        <p:nvSpPr>
          <p:cNvPr id="13" name="Marcador de posición de imagen 12">
            <a:extLst>
              <a:ext uri="{FF2B5EF4-FFF2-40B4-BE49-F238E27FC236}">
                <a16:creationId xmlns:a16="http://schemas.microsoft.com/office/drawing/2014/main" id="{71C3D19C-C22C-4354-A2BF-C63E41A069F5}"/>
              </a:ext>
            </a:extLst>
          </p:cNvPr>
          <p:cNvSpPr>
            <a:spLocks noGrp="1"/>
          </p:cNvSpPr>
          <p:nvPr>
            <p:ph type="pic" sz="quarter" idx="14"/>
          </p:nvPr>
        </p:nvSpPr>
        <p:spPr>
          <a:xfrm>
            <a:off x="0" y="0"/>
            <a:ext cx="3921125" cy="6858000"/>
          </a:xfrm>
        </p:spPr>
        <p:txBody>
          <a:bodyPr/>
          <a:lstStyle/>
          <a:p>
            <a:r>
              <a:rPr lang="es-ES"/>
              <a:t>Haga clic en el icono para agregar una imagen</a:t>
            </a:r>
            <a:endParaRPr lang="es-MX"/>
          </a:p>
        </p:txBody>
      </p:sp>
      <p:sp>
        <p:nvSpPr>
          <p:cNvPr id="15" name="Marcador de texto 14">
            <a:extLst>
              <a:ext uri="{FF2B5EF4-FFF2-40B4-BE49-F238E27FC236}">
                <a16:creationId xmlns:a16="http://schemas.microsoft.com/office/drawing/2014/main" id="{D10C08F6-295B-47E7-BD59-E7F97FDC0374}"/>
              </a:ext>
            </a:extLst>
          </p:cNvPr>
          <p:cNvSpPr>
            <a:spLocks noGrp="1"/>
          </p:cNvSpPr>
          <p:nvPr>
            <p:ph type="body" sz="quarter" idx="15"/>
          </p:nvPr>
        </p:nvSpPr>
        <p:spPr>
          <a:xfrm>
            <a:off x="4461163" y="2741687"/>
            <a:ext cx="6624091" cy="3420000"/>
          </a:xfrm>
        </p:spPr>
        <p:txBody>
          <a:bodyPr/>
          <a:lstStyle/>
          <a:p>
            <a:pPr lvl="0"/>
            <a:r>
              <a:rPr lang="es-ES"/>
              <a:t>Haga clic para modificar los estilos de texto del patrón</a:t>
            </a:r>
          </a:p>
          <a:p>
            <a:pPr lvl="1"/>
            <a:r>
              <a:rPr lang="es-ES"/>
              <a:t>Segundo nivel</a:t>
            </a:r>
          </a:p>
          <a:p>
            <a:pPr lvl="2"/>
            <a:r>
              <a:rPr lang="es-ES"/>
              <a:t>Tercer nivel</a:t>
            </a:r>
          </a:p>
        </p:txBody>
      </p:sp>
      <p:sp>
        <p:nvSpPr>
          <p:cNvPr id="14" name="Marcador de texto 19">
            <a:extLst>
              <a:ext uri="{FF2B5EF4-FFF2-40B4-BE49-F238E27FC236}">
                <a16:creationId xmlns:a16="http://schemas.microsoft.com/office/drawing/2014/main" id="{389B0B77-372E-4334-8E22-8FDC3D6B49DF}"/>
              </a:ext>
            </a:extLst>
          </p:cNvPr>
          <p:cNvSpPr>
            <a:spLocks noGrp="1"/>
          </p:cNvSpPr>
          <p:nvPr>
            <p:ph type="body" sz="quarter" idx="13"/>
          </p:nvPr>
        </p:nvSpPr>
        <p:spPr>
          <a:xfrm>
            <a:off x="4461162" y="717554"/>
            <a:ext cx="3960000" cy="360000"/>
          </a:xfrm>
        </p:spPr>
        <p:txBody>
          <a:bodyPr anchor="ctr">
            <a:noAutofit/>
          </a:bodyPr>
          <a:lstStyle>
            <a:lvl1pPr algn="r">
              <a:defRPr sz="1200">
                <a:solidFill>
                  <a:srgbClr val="3A5868"/>
                </a:solidFill>
              </a:defRPr>
            </a:lvl1pPr>
          </a:lstStyle>
          <a:p>
            <a:pPr lvl="0"/>
            <a:r>
              <a:rPr lang="es-ES"/>
              <a:t>Haga clic para modificar los estilos de texto del patrón</a:t>
            </a:r>
          </a:p>
        </p:txBody>
      </p:sp>
      <p:cxnSp>
        <p:nvCxnSpPr>
          <p:cNvPr id="16" name="Conector recto 15">
            <a:extLst>
              <a:ext uri="{FF2B5EF4-FFF2-40B4-BE49-F238E27FC236}">
                <a16:creationId xmlns:a16="http://schemas.microsoft.com/office/drawing/2014/main" id="{3D87D91D-30F5-499F-98B7-8BC5F311BFE8}"/>
              </a:ext>
            </a:extLst>
          </p:cNvPr>
          <p:cNvCxnSpPr>
            <a:cxnSpLocks/>
          </p:cNvCxnSpPr>
          <p:nvPr/>
        </p:nvCxnSpPr>
        <p:spPr>
          <a:xfrm>
            <a:off x="8506692" y="717554"/>
            <a:ext cx="0" cy="365125"/>
          </a:xfrm>
          <a:prstGeom prst="line">
            <a:avLst/>
          </a:prstGeom>
          <a:ln w="28575">
            <a:solidFill>
              <a:srgbClr val="EE7203"/>
            </a:solidFill>
          </a:ln>
        </p:spPr>
        <p:style>
          <a:lnRef idx="1">
            <a:schemeClr val="accent2"/>
          </a:lnRef>
          <a:fillRef idx="0">
            <a:schemeClr val="accent2"/>
          </a:fillRef>
          <a:effectRef idx="0">
            <a:schemeClr val="accent2"/>
          </a:effectRef>
          <a:fontRef idx="minor">
            <a:schemeClr val="tx1"/>
          </a:fontRef>
        </p:style>
      </p:cxnSp>
      <p:sp>
        <p:nvSpPr>
          <p:cNvPr id="17" name="Marcador de número de diapositiva 5">
            <a:extLst>
              <a:ext uri="{FF2B5EF4-FFF2-40B4-BE49-F238E27FC236}">
                <a16:creationId xmlns:a16="http://schemas.microsoft.com/office/drawing/2014/main" id="{BFF5FF04-E32D-42CD-9BD6-019CE1EBCC2A}"/>
              </a:ext>
            </a:extLst>
          </p:cNvPr>
          <p:cNvSpPr>
            <a:spLocks noGrp="1"/>
          </p:cNvSpPr>
          <p:nvPr>
            <p:ph type="sldNum" sz="quarter" idx="12"/>
          </p:nvPr>
        </p:nvSpPr>
        <p:spPr>
          <a:xfrm>
            <a:off x="11107373" y="731294"/>
            <a:ext cx="492616" cy="289753"/>
          </a:xfrm>
        </p:spPr>
        <p:txBody>
          <a:bodyPr/>
          <a:lstStyle>
            <a:lvl1pPr>
              <a:defRPr sz="1800" b="1">
                <a:solidFill>
                  <a:schemeClr val="bg1"/>
                </a:solidFill>
              </a:defRPr>
            </a:lvl1pPr>
          </a:lstStyle>
          <a:p>
            <a:fld id="{C4933F8D-0219-48E1-B3B8-89854384EBC2}" type="slidenum">
              <a:rPr lang="es-MX" smtClean="0"/>
              <a:t>‹Nº›</a:t>
            </a:fld>
            <a:endParaRPr lang="es-MX"/>
          </a:p>
        </p:txBody>
      </p:sp>
    </p:spTree>
    <p:extLst>
      <p:ext uri="{BB962C8B-B14F-4D97-AF65-F5344CB8AC3E}">
        <p14:creationId xmlns:p14="http://schemas.microsoft.com/office/powerpoint/2010/main" val="892223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Imagen y texto">
    <p:spTree>
      <p:nvGrpSpPr>
        <p:cNvPr id="1" name=""/>
        <p:cNvGrpSpPr/>
        <p:nvPr/>
      </p:nvGrpSpPr>
      <p:grpSpPr>
        <a:xfrm>
          <a:off x="0" y="0"/>
          <a:ext cx="0" cy="0"/>
          <a:chOff x="0" y="0"/>
          <a:chExt cx="0" cy="0"/>
        </a:xfrm>
      </p:grpSpPr>
      <p:sp>
        <p:nvSpPr>
          <p:cNvPr id="13" name="Marcador de posición de imagen 12">
            <a:extLst>
              <a:ext uri="{FF2B5EF4-FFF2-40B4-BE49-F238E27FC236}">
                <a16:creationId xmlns:a16="http://schemas.microsoft.com/office/drawing/2014/main" id="{71C3D19C-C22C-4354-A2BF-C63E41A069F5}"/>
              </a:ext>
            </a:extLst>
          </p:cNvPr>
          <p:cNvSpPr>
            <a:spLocks noGrp="1"/>
          </p:cNvSpPr>
          <p:nvPr>
            <p:ph type="pic" sz="quarter" idx="14"/>
          </p:nvPr>
        </p:nvSpPr>
        <p:spPr>
          <a:xfrm>
            <a:off x="0" y="0"/>
            <a:ext cx="3921125" cy="6858000"/>
          </a:xfrm>
        </p:spPr>
        <p:txBody>
          <a:bodyPr/>
          <a:lstStyle/>
          <a:p>
            <a:r>
              <a:rPr lang="es-ES"/>
              <a:t>Haga clic en el icono para agregar una imagen</a:t>
            </a:r>
            <a:endParaRPr lang="es-MX"/>
          </a:p>
        </p:txBody>
      </p:sp>
      <p:sp>
        <p:nvSpPr>
          <p:cNvPr id="15" name="Marcador de texto 14">
            <a:extLst>
              <a:ext uri="{FF2B5EF4-FFF2-40B4-BE49-F238E27FC236}">
                <a16:creationId xmlns:a16="http://schemas.microsoft.com/office/drawing/2014/main" id="{D10C08F6-295B-47E7-BD59-E7F97FDC0374}"/>
              </a:ext>
            </a:extLst>
          </p:cNvPr>
          <p:cNvSpPr>
            <a:spLocks noGrp="1"/>
          </p:cNvSpPr>
          <p:nvPr>
            <p:ph type="body" sz="quarter" idx="15"/>
          </p:nvPr>
        </p:nvSpPr>
        <p:spPr>
          <a:xfrm>
            <a:off x="4461172" y="1759528"/>
            <a:ext cx="6624091" cy="4198360"/>
          </a:xfrm>
        </p:spPr>
        <p:txBody>
          <a:bodyPr/>
          <a:lstStyle/>
          <a:p>
            <a:pPr lvl="0"/>
            <a:r>
              <a:rPr lang="es-ES"/>
              <a:t>Haga clic para modificar los estilos de texto del patrón</a:t>
            </a:r>
          </a:p>
          <a:p>
            <a:pPr lvl="1"/>
            <a:r>
              <a:rPr lang="es-ES"/>
              <a:t>Segundo nivel</a:t>
            </a:r>
          </a:p>
          <a:p>
            <a:pPr lvl="2"/>
            <a:r>
              <a:rPr lang="es-ES"/>
              <a:t>Tercer nivel</a:t>
            </a:r>
          </a:p>
        </p:txBody>
      </p:sp>
      <p:sp>
        <p:nvSpPr>
          <p:cNvPr id="8" name="Marcador de texto 19">
            <a:extLst>
              <a:ext uri="{FF2B5EF4-FFF2-40B4-BE49-F238E27FC236}">
                <a16:creationId xmlns:a16="http://schemas.microsoft.com/office/drawing/2014/main" id="{A5873D3E-F457-45C4-9E88-80460CD466EA}"/>
              </a:ext>
            </a:extLst>
          </p:cNvPr>
          <p:cNvSpPr>
            <a:spLocks noGrp="1"/>
          </p:cNvSpPr>
          <p:nvPr>
            <p:ph type="body" sz="quarter" idx="13"/>
          </p:nvPr>
        </p:nvSpPr>
        <p:spPr>
          <a:xfrm>
            <a:off x="4461162" y="717554"/>
            <a:ext cx="3960000" cy="360000"/>
          </a:xfrm>
        </p:spPr>
        <p:txBody>
          <a:bodyPr anchor="ctr">
            <a:noAutofit/>
          </a:bodyPr>
          <a:lstStyle>
            <a:lvl1pPr algn="r">
              <a:defRPr sz="1200">
                <a:solidFill>
                  <a:srgbClr val="3A5868"/>
                </a:solidFill>
              </a:defRPr>
            </a:lvl1pPr>
          </a:lstStyle>
          <a:p>
            <a:pPr lvl="0"/>
            <a:r>
              <a:rPr lang="es-ES"/>
              <a:t>Haga clic para modificar los estilos de texto del patrón</a:t>
            </a:r>
          </a:p>
        </p:txBody>
      </p:sp>
      <p:cxnSp>
        <p:nvCxnSpPr>
          <p:cNvPr id="9" name="Conector recto 8">
            <a:extLst>
              <a:ext uri="{FF2B5EF4-FFF2-40B4-BE49-F238E27FC236}">
                <a16:creationId xmlns:a16="http://schemas.microsoft.com/office/drawing/2014/main" id="{BDE006FB-7693-4875-9465-2772817C879D}"/>
              </a:ext>
            </a:extLst>
          </p:cNvPr>
          <p:cNvCxnSpPr>
            <a:cxnSpLocks/>
          </p:cNvCxnSpPr>
          <p:nvPr/>
        </p:nvCxnSpPr>
        <p:spPr>
          <a:xfrm>
            <a:off x="8506692" y="717554"/>
            <a:ext cx="0" cy="365125"/>
          </a:xfrm>
          <a:prstGeom prst="line">
            <a:avLst/>
          </a:prstGeom>
          <a:ln w="28575">
            <a:solidFill>
              <a:srgbClr val="EE7203"/>
            </a:solidFill>
          </a:ln>
        </p:spPr>
        <p:style>
          <a:lnRef idx="1">
            <a:schemeClr val="accent2"/>
          </a:lnRef>
          <a:fillRef idx="0">
            <a:schemeClr val="accent2"/>
          </a:fillRef>
          <a:effectRef idx="0">
            <a:schemeClr val="accent2"/>
          </a:effectRef>
          <a:fontRef idx="minor">
            <a:schemeClr val="tx1"/>
          </a:fontRef>
        </p:style>
      </p:cxnSp>
      <p:sp>
        <p:nvSpPr>
          <p:cNvPr id="12" name="Marcador de pie de página 4">
            <a:extLst>
              <a:ext uri="{FF2B5EF4-FFF2-40B4-BE49-F238E27FC236}">
                <a16:creationId xmlns:a16="http://schemas.microsoft.com/office/drawing/2014/main" id="{3532070A-6D2B-4E84-95B4-35FBE06B29BE}"/>
              </a:ext>
            </a:extLst>
          </p:cNvPr>
          <p:cNvSpPr>
            <a:spLocks noGrp="1"/>
          </p:cNvSpPr>
          <p:nvPr>
            <p:ph type="ftr" sz="quarter" idx="11"/>
          </p:nvPr>
        </p:nvSpPr>
        <p:spPr>
          <a:xfrm>
            <a:off x="8592223" y="695614"/>
            <a:ext cx="2448000" cy="360000"/>
          </a:xfrm>
          <a:prstGeom prst="rect">
            <a:avLst/>
          </a:prstGeom>
        </p:spPr>
        <p:txBody>
          <a:bodyPr/>
          <a:lstStyle>
            <a:lvl1pPr algn="l">
              <a:defRPr b="1">
                <a:solidFill>
                  <a:srgbClr val="EE7203"/>
                </a:solidFill>
              </a:defRPr>
            </a:lvl1pPr>
          </a:lstStyle>
          <a:p>
            <a:r>
              <a:rPr lang="es-MX"/>
              <a:t>Análisis de factibilidad</a:t>
            </a:r>
          </a:p>
        </p:txBody>
      </p:sp>
      <p:sp>
        <p:nvSpPr>
          <p:cNvPr id="14" name="Marcador de número de diapositiva 5">
            <a:extLst>
              <a:ext uri="{FF2B5EF4-FFF2-40B4-BE49-F238E27FC236}">
                <a16:creationId xmlns:a16="http://schemas.microsoft.com/office/drawing/2014/main" id="{2C8885AC-DA42-4D35-82A4-959E50F896B3}"/>
              </a:ext>
            </a:extLst>
          </p:cNvPr>
          <p:cNvSpPr>
            <a:spLocks noGrp="1"/>
          </p:cNvSpPr>
          <p:nvPr>
            <p:ph type="sldNum" sz="quarter" idx="12"/>
          </p:nvPr>
        </p:nvSpPr>
        <p:spPr>
          <a:xfrm>
            <a:off x="11107373" y="731294"/>
            <a:ext cx="492616" cy="289753"/>
          </a:xfrm>
        </p:spPr>
        <p:txBody>
          <a:bodyPr/>
          <a:lstStyle>
            <a:lvl1pPr>
              <a:defRPr sz="1800" b="1">
                <a:solidFill>
                  <a:schemeClr val="bg1"/>
                </a:solidFill>
              </a:defRPr>
            </a:lvl1pPr>
          </a:lstStyle>
          <a:p>
            <a:fld id="{C4933F8D-0219-48E1-B3B8-89854384EBC2}" type="slidenum">
              <a:rPr lang="es-MX" smtClean="0"/>
              <a:t>‹Nº›</a:t>
            </a:fld>
            <a:endParaRPr lang="es-MX"/>
          </a:p>
        </p:txBody>
      </p:sp>
    </p:spTree>
    <p:extLst>
      <p:ext uri="{BB962C8B-B14F-4D97-AF65-F5344CB8AC3E}">
        <p14:creationId xmlns:p14="http://schemas.microsoft.com/office/powerpoint/2010/main" val="1228614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Referencias">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39E92383-26D4-411D-BF31-622147B817C0}"/>
              </a:ext>
            </a:extLst>
          </p:cNvPr>
          <p:cNvSpPr>
            <a:spLocks noGrp="1"/>
          </p:cNvSpPr>
          <p:nvPr>
            <p:ph type="ftr" sz="quarter" idx="11"/>
          </p:nvPr>
        </p:nvSpPr>
        <p:spPr>
          <a:xfrm>
            <a:off x="8592223" y="695614"/>
            <a:ext cx="2448000" cy="360000"/>
          </a:xfrm>
          <a:prstGeom prst="rect">
            <a:avLst/>
          </a:prstGeom>
        </p:spPr>
        <p:txBody>
          <a:bodyPr/>
          <a:lstStyle>
            <a:lvl1pPr algn="l">
              <a:defRPr b="1">
                <a:solidFill>
                  <a:srgbClr val="EE7203"/>
                </a:solidFill>
              </a:defRPr>
            </a:lvl1pPr>
          </a:lstStyle>
          <a:p>
            <a:r>
              <a:rPr lang="es-MX"/>
              <a:t>Análisis de factibilidad</a:t>
            </a:r>
          </a:p>
        </p:txBody>
      </p:sp>
      <p:sp>
        <p:nvSpPr>
          <p:cNvPr id="6" name="Marcador de número de diapositiva 5">
            <a:extLst>
              <a:ext uri="{FF2B5EF4-FFF2-40B4-BE49-F238E27FC236}">
                <a16:creationId xmlns:a16="http://schemas.microsoft.com/office/drawing/2014/main" id="{1595B735-8E46-428F-BD94-126F2EE5A731}"/>
              </a:ext>
            </a:extLst>
          </p:cNvPr>
          <p:cNvSpPr>
            <a:spLocks noGrp="1"/>
          </p:cNvSpPr>
          <p:nvPr>
            <p:ph type="sldNum" sz="quarter" idx="12"/>
          </p:nvPr>
        </p:nvSpPr>
        <p:spPr>
          <a:xfrm>
            <a:off x="11107373" y="731294"/>
            <a:ext cx="492616" cy="289753"/>
          </a:xfrm>
        </p:spPr>
        <p:txBody>
          <a:bodyPr/>
          <a:lstStyle>
            <a:lvl1pPr>
              <a:defRPr sz="1800" b="1">
                <a:solidFill>
                  <a:schemeClr val="bg1"/>
                </a:solidFill>
              </a:defRPr>
            </a:lvl1pPr>
          </a:lstStyle>
          <a:p>
            <a:fld id="{C4933F8D-0219-48E1-B3B8-89854384EBC2}" type="slidenum">
              <a:rPr lang="es-MX" smtClean="0"/>
              <a:t>‹Nº›</a:t>
            </a:fld>
            <a:endParaRPr lang="es-MX"/>
          </a:p>
        </p:txBody>
      </p:sp>
      <p:sp>
        <p:nvSpPr>
          <p:cNvPr id="13" name="Marcador de texto 19">
            <a:extLst>
              <a:ext uri="{FF2B5EF4-FFF2-40B4-BE49-F238E27FC236}">
                <a16:creationId xmlns:a16="http://schemas.microsoft.com/office/drawing/2014/main" id="{B9F383B1-68EC-430D-B498-23FD7B6C63A9}"/>
              </a:ext>
            </a:extLst>
          </p:cNvPr>
          <p:cNvSpPr>
            <a:spLocks noGrp="1"/>
          </p:cNvSpPr>
          <p:nvPr>
            <p:ph type="body" sz="quarter" idx="13"/>
          </p:nvPr>
        </p:nvSpPr>
        <p:spPr>
          <a:xfrm>
            <a:off x="4461162" y="717554"/>
            <a:ext cx="3960000" cy="360000"/>
          </a:xfrm>
        </p:spPr>
        <p:txBody>
          <a:bodyPr anchor="ctr">
            <a:noAutofit/>
          </a:bodyPr>
          <a:lstStyle>
            <a:lvl1pPr algn="r">
              <a:defRPr sz="1200">
                <a:solidFill>
                  <a:srgbClr val="3A5868"/>
                </a:solidFill>
              </a:defRPr>
            </a:lvl1pPr>
          </a:lstStyle>
          <a:p>
            <a:pPr lvl="0"/>
            <a:r>
              <a:rPr lang="es-ES"/>
              <a:t>Haga clic para modificar los estilos de texto del patrón</a:t>
            </a:r>
          </a:p>
        </p:txBody>
      </p:sp>
      <p:cxnSp>
        <p:nvCxnSpPr>
          <p:cNvPr id="14" name="Conector recto 13">
            <a:extLst>
              <a:ext uri="{FF2B5EF4-FFF2-40B4-BE49-F238E27FC236}">
                <a16:creationId xmlns:a16="http://schemas.microsoft.com/office/drawing/2014/main" id="{5EE837F0-0FC1-438D-8B14-4B6E25DE0591}"/>
              </a:ext>
            </a:extLst>
          </p:cNvPr>
          <p:cNvCxnSpPr>
            <a:cxnSpLocks/>
          </p:cNvCxnSpPr>
          <p:nvPr/>
        </p:nvCxnSpPr>
        <p:spPr>
          <a:xfrm>
            <a:off x="8506692" y="717554"/>
            <a:ext cx="0" cy="365125"/>
          </a:xfrm>
          <a:prstGeom prst="line">
            <a:avLst/>
          </a:prstGeom>
          <a:ln w="28575">
            <a:solidFill>
              <a:srgbClr val="EE7203"/>
            </a:solidFill>
          </a:ln>
        </p:spPr>
        <p:style>
          <a:lnRef idx="1">
            <a:schemeClr val="accent2"/>
          </a:lnRef>
          <a:fillRef idx="0">
            <a:schemeClr val="accent2"/>
          </a:fillRef>
          <a:effectRef idx="0">
            <a:schemeClr val="accent2"/>
          </a:effectRef>
          <a:fontRef idx="minor">
            <a:schemeClr val="tx1"/>
          </a:fontRef>
        </p:style>
      </p:cxnSp>
      <p:sp>
        <p:nvSpPr>
          <p:cNvPr id="9" name="Marcador de contenido 2">
            <a:extLst>
              <a:ext uri="{FF2B5EF4-FFF2-40B4-BE49-F238E27FC236}">
                <a16:creationId xmlns:a16="http://schemas.microsoft.com/office/drawing/2014/main" id="{816EAD32-5EE7-4038-9090-2EC85417D6EE}"/>
              </a:ext>
            </a:extLst>
          </p:cNvPr>
          <p:cNvSpPr>
            <a:spLocks noGrp="1"/>
          </p:cNvSpPr>
          <p:nvPr>
            <p:ph idx="1"/>
          </p:nvPr>
        </p:nvSpPr>
        <p:spPr>
          <a:xfrm>
            <a:off x="1080655" y="2741687"/>
            <a:ext cx="9526144" cy="3420000"/>
          </a:xfrm>
        </p:spPr>
        <p:txBody>
          <a:bodyPr/>
          <a:lstStyle>
            <a:lvl1pPr marL="285750" indent="-285750">
              <a:buFont typeface="Arial" panose="020B0604020202020204" pitchFamily="34" charset="0"/>
              <a:buChar char="•"/>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stStyle>
          <a:p>
            <a:pPr lvl="0"/>
            <a:r>
              <a:rPr lang="es-ES"/>
              <a:t>Haga clic para modificar los estilos de texto del patrón</a:t>
            </a:r>
          </a:p>
        </p:txBody>
      </p:sp>
      <p:sp>
        <p:nvSpPr>
          <p:cNvPr id="10" name="Título 1">
            <a:extLst>
              <a:ext uri="{FF2B5EF4-FFF2-40B4-BE49-F238E27FC236}">
                <a16:creationId xmlns:a16="http://schemas.microsoft.com/office/drawing/2014/main" id="{14DF5E25-28E5-4066-88DB-A65E10ECEA5B}"/>
              </a:ext>
            </a:extLst>
          </p:cNvPr>
          <p:cNvSpPr>
            <a:spLocks noGrp="1"/>
          </p:cNvSpPr>
          <p:nvPr>
            <p:ph type="title"/>
          </p:nvPr>
        </p:nvSpPr>
        <p:spPr>
          <a:xfrm>
            <a:off x="1066799" y="1496291"/>
            <a:ext cx="9540000" cy="990000"/>
          </a:xfrm>
        </p:spPr>
        <p:txBody>
          <a:bodyPr>
            <a:normAutofit/>
          </a:bodyPr>
          <a:lstStyle>
            <a:lvl1pPr>
              <a:defRPr sz="2800"/>
            </a:lvl1pPr>
          </a:lstStyle>
          <a:p>
            <a:r>
              <a:rPr lang="es-ES"/>
              <a:t>Haga clic para modificar el estilo de título del patrón</a:t>
            </a:r>
            <a:endParaRPr lang="es-MX" dirty="0"/>
          </a:p>
        </p:txBody>
      </p:sp>
    </p:spTree>
    <p:extLst>
      <p:ext uri="{BB962C8B-B14F-4D97-AF65-F5344CB8AC3E}">
        <p14:creationId xmlns:p14="http://schemas.microsoft.com/office/powerpoint/2010/main" val="1369188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Gracia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2020">
            <a:extLst>
              <a:ext uri="{FF2B5EF4-FFF2-40B4-BE49-F238E27FC236}">
                <a16:creationId xmlns:a16="http://schemas.microsoft.com/office/drawing/2014/main" id="{883EABBF-694C-4D25-B297-446463F8A3E0}"/>
              </a:ext>
            </a:extLst>
          </p:cNvPr>
          <p:cNvSpPr txBox="1"/>
          <p:nvPr/>
        </p:nvSpPr>
        <p:spPr>
          <a:xfrm>
            <a:off x="2467429" y="4701599"/>
            <a:ext cx="1329082" cy="410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r">
              <a:defRPr sz="3600">
                <a:solidFill>
                  <a:srgbClr val="FFFFFF"/>
                </a:solidFill>
                <a:latin typeface="Source Sans Pro Light"/>
                <a:ea typeface="Source Sans Pro Light"/>
                <a:cs typeface="Source Sans Pro Light"/>
                <a:sym typeface="Source Sans Pro Light"/>
              </a:defRPr>
            </a:lvl1pPr>
          </a:lstStyle>
          <a:p>
            <a:r>
              <a:rPr sz="2000" dirty="0"/>
              <a:t>©2020</a:t>
            </a:r>
          </a:p>
        </p:txBody>
      </p:sp>
      <p:pic>
        <p:nvPicPr>
          <p:cNvPr id="10" name="Imagen" descr="Imagen">
            <a:extLst>
              <a:ext uri="{FF2B5EF4-FFF2-40B4-BE49-F238E27FC236}">
                <a16:creationId xmlns:a16="http://schemas.microsoft.com/office/drawing/2014/main" id="{528A5AAC-372F-4D1E-BF20-33E5FAB376DC}"/>
              </a:ext>
            </a:extLst>
          </p:cNvPr>
          <p:cNvPicPr>
            <a:picLocks noChangeAspect="1"/>
          </p:cNvPicPr>
          <p:nvPr/>
        </p:nvPicPr>
        <p:blipFill>
          <a:blip r:embed="rId3"/>
          <a:stretch>
            <a:fillRect/>
          </a:stretch>
        </p:blipFill>
        <p:spPr>
          <a:xfrm>
            <a:off x="354289" y="4519616"/>
            <a:ext cx="2113140" cy="592352"/>
          </a:xfrm>
          <a:prstGeom prst="rect">
            <a:avLst/>
          </a:prstGeom>
          <a:ln w="12700">
            <a:miter lim="400000"/>
          </a:ln>
        </p:spPr>
      </p:pic>
      <p:sp>
        <p:nvSpPr>
          <p:cNvPr id="11" name="Es responsabilidad exclusiva de los autores el respeto de los derechos de autor sobre los contenidos e imágenes en el presente documento, en consecuencia, la BUAP no se hace responsable por el uso no autorizado, errores, omisiones o manipulaciones de los">
            <a:extLst>
              <a:ext uri="{FF2B5EF4-FFF2-40B4-BE49-F238E27FC236}">
                <a16:creationId xmlns:a16="http://schemas.microsoft.com/office/drawing/2014/main" id="{81B06E18-08F4-441C-892F-D982FB682403}"/>
              </a:ext>
            </a:extLst>
          </p:cNvPr>
          <p:cNvSpPr txBox="1"/>
          <p:nvPr/>
        </p:nvSpPr>
        <p:spPr>
          <a:xfrm>
            <a:off x="354289" y="5293950"/>
            <a:ext cx="9370282" cy="1038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just" defTabSz="361950">
              <a:lnSpc>
                <a:spcPct val="109964"/>
              </a:lnSpc>
              <a:spcBef>
                <a:spcPts val="0"/>
              </a:spcBef>
              <a:defRPr sz="2400" b="1">
                <a:solidFill>
                  <a:srgbClr val="FFFFFF"/>
                </a:solidFill>
                <a:latin typeface="Source Sans Pro"/>
                <a:ea typeface="Source Sans Pro"/>
                <a:cs typeface="Source Sans Pro"/>
                <a:sym typeface="Source Sans Pro"/>
              </a:defRPr>
            </a:pPr>
            <a:r>
              <a:rPr sz="1400" dirty="0">
                <a:latin typeface="Source Sans Pro Light" panose="020B0403030403020204" pitchFamily="34" charset="0"/>
                <a:ea typeface="Source Sans Pro Light" panose="020B0403030403020204" pitchFamily="34" charset="0"/>
              </a:rPr>
              <a:t>Es </a:t>
            </a:r>
            <a:r>
              <a:rPr sz="1400" dirty="0" err="1">
                <a:latin typeface="Source Sans Pro Light" panose="020B0403030403020204" pitchFamily="34" charset="0"/>
                <a:ea typeface="Source Sans Pro Light" panose="020B0403030403020204" pitchFamily="34" charset="0"/>
              </a:rPr>
              <a:t>responsabilidad</a:t>
            </a:r>
            <a:r>
              <a:rPr sz="1400" dirty="0">
                <a:latin typeface="Source Sans Pro Light" panose="020B0403030403020204" pitchFamily="34" charset="0"/>
                <a:ea typeface="Source Sans Pro Light" panose="020B0403030403020204" pitchFamily="34" charset="0"/>
              </a:rPr>
              <a:t> </a:t>
            </a:r>
            <a:r>
              <a:rPr sz="1400" dirty="0" err="1">
                <a:latin typeface="Source Sans Pro Light" panose="020B0403030403020204" pitchFamily="34" charset="0"/>
                <a:ea typeface="Source Sans Pro Light" panose="020B0403030403020204" pitchFamily="34" charset="0"/>
              </a:rPr>
              <a:t>exclusiva</a:t>
            </a:r>
            <a:r>
              <a:rPr sz="1400" dirty="0">
                <a:latin typeface="Source Sans Pro Light" panose="020B0403030403020204" pitchFamily="34" charset="0"/>
                <a:ea typeface="Source Sans Pro Light" panose="020B0403030403020204" pitchFamily="34" charset="0"/>
              </a:rPr>
              <a:t> de los </a:t>
            </a:r>
            <a:r>
              <a:rPr sz="1400" dirty="0" err="1">
                <a:latin typeface="Source Sans Pro Light" panose="020B0403030403020204" pitchFamily="34" charset="0"/>
                <a:ea typeface="Source Sans Pro Light" panose="020B0403030403020204" pitchFamily="34" charset="0"/>
              </a:rPr>
              <a:t>autores</a:t>
            </a:r>
            <a:r>
              <a:rPr sz="1400" dirty="0">
                <a:latin typeface="Source Sans Pro Light" panose="020B0403030403020204" pitchFamily="34" charset="0"/>
                <a:ea typeface="Source Sans Pro Light" panose="020B0403030403020204" pitchFamily="34" charset="0"/>
              </a:rPr>
              <a:t> </a:t>
            </a:r>
            <a:r>
              <a:rPr sz="1400" b="0" dirty="0">
                <a:latin typeface="Source Sans Pro Light" panose="020B0403030403020204" pitchFamily="34" charset="0"/>
                <a:ea typeface="Source Sans Pro Light" panose="020B0403030403020204" pitchFamily="34" charset="0"/>
              </a:rPr>
              <a:t>el </a:t>
            </a:r>
            <a:r>
              <a:rPr sz="1400" b="0" dirty="0" err="1">
                <a:latin typeface="Source Sans Pro Light" panose="020B0403030403020204" pitchFamily="34" charset="0"/>
                <a:ea typeface="Source Sans Pro Light" panose="020B0403030403020204" pitchFamily="34" charset="0"/>
              </a:rPr>
              <a:t>respeto</a:t>
            </a:r>
            <a:r>
              <a:rPr sz="1400" b="0" dirty="0">
                <a:latin typeface="Source Sans Pro Light" panose="020B0403030403020204" pitchFamily="34" charset="0"/>
                <a:ea typeface="Source Sans Pro Light" panose="020B0403030403020204" pitchFamily="34" charset="0"/>
              </a:rPr>
              <a:t> de los derechos de </a:t>
            </a:r>
            <a:r>
              <a:rPr sz="1400" b="0" dirty="0" err="1">
                <a:latin typeface="Source Sans Pro Light" panose="020B0403030403020204" pitchFamily="34" charset="0"/>
                <a:ea typeface="Source Sans Pro Light" panose="020B0403030403020204" pitchFamily="34" charset="0"/>
              </a:rPr>
              <a:t>autor</a:t>
            </a:r>
            <a:r>
              <a:rPr sz="1400" b="0" dirty="0">
                <a:latin typeface="Source Sans Pro Light" panose="020B0403030403020204" pitchFamily="34" charset="0"/>
                <a:ea typeface="Source Sans Pro Light" panose="020B0403030403020204" pitchFamily="34" charset="0"/>
              </a:rPr>
              <a:t> </a:t>
            </a:r>
            <a:r>
              <a:rPr sz="1400" b="0" dirty="0" err="1">
                <a:latin typeface="Source Sans Pro Light" panose="020B0403030403020204" pitchFamily="34" charset="0"/>
                <a:ea typeface="Source Sans Pro Light" panose="020B0403030403020204" pitchFamily="34" charset="0"/>
              </a:rPr>
              <a:t>sobre</a:t>
            </a:r>
            <a:r>
              <a:rPr sz="1400" b="0" dirty="0">
                <a:latin typeface="Source Sans Pro Light" panose="020B0403030403020204" pitchFamily="34" charset="0"/>
                <a:ea typeface="Source Sans Pro Light" panose="020B0403030403020204" pitchFamily="34" charset="0"/>
              </a:rPr>
              <a:t> los </a:t>
            </a:r>
            <a:r>
              <a:rPr sz="1400" b="0" dirty="0" err="1">
                <a:latin typeface="Source Sans Pro Light" panose="020B0403030403020204" pitchFamily="34" charset="0"/>
                <a:ea typeface="Source Sans Pro Light" panose="020B0403030403020204" pitchFamily="34" charset="0"/>
              </a:rPr>
              <a:t>contenidos</a:t>
            </a:r>
            <a:r>
              <a:rPr sz="1400" b="0" dirty="0">
                <a:latin typeface="Source Sans Pro Light" panose="020B0403030403020204" pitchFamily="34" charset="0"/>
                <a:ea typeface="Source Sans Pro Light" panose="020B0403030403020204" pitchFamily="34" charset="0"/>
              </a:rPr>
              <a:t> e </a:t>
            </a:r>
            <a:r>
              <a:rPr sz="1400" b="0" dirty="0" err="1">
                <a:latin typeface="Source Sans Pro Light" panose="020B0403030403020204" pitchFamily="34" charset="0"/>
                <a:ea typeface="Source Sans Pro Light" panose="020B0403030403020204" pitchFamily="34" charset="0"/>
              </a:rPr>
              <a:t>imágenes</a:t>
            </a:r>
            <a:r>
              <a:rPr sz="1400" b="0" dirty="0">
                <a:latin typeface="Source Sans Pro Light" panose="020B0403030403020204" pitchFamily="34" charset="0"/>
                <a:ea typeface="Source Sans Pro Light" panose="020B0403030403020204" pitchFamily="34" charset="0"/>
              </a:rPr>
              <a:t> </a:t>
            </a:r>
            <a:r>
              <a:rPr sz="1400" b="0" dirty="0" err="1">
                <a:latin typeface="Source Sans Pro Light" panose="020B0403030403020204" pitchFamily="34" charset="0"/>
                <a:ea typeface="Source Sans Pro Light" panose="020B0403030403020204" pitchFamily="34" charset="0"/>
              </a:rPr>
              <a:t>en</a:t>
            </a:r>
            <a:r>
              <a:rPr sz="1400" b="0" dirty="0">
                <a:latin typeface="Source Sans Pro Light" panose="020B0403030403020204" pitchFamily="34" charset="0"/>
                <a:ea typeface="Source Sans Pro Light" panose="020B0403030403020204" pitchFamily="34" charset="0"/>
              </a:rPr>
              <a:t> el </a:t>
            </a:r>
            <a:r>
              <a:rPr sz="1400" b="0" dirty="0" err="1">
                <a:latin typeface="Source Sans Pro Light" panose="020B0403030403020204" pitchFamily="34" charset="0"/>
                <a:ea typeface="Source Sans Pro Light" panose="020B0403030403020204" pitchFamily="34" charset="0"/>
              </a:rPr>
              <a:t>presente</a:t>
            </a:r>
            <a:r>
              <a:rPr sz="1400" b="0" dirty="0">
                <a:latin typeface="Source Sans Pro Light" panose="020B0403030403020204" pitchFamily="34" charset="0"/>
                <a:ea typeface="Source Sans Pro Light" panose="020B0403030403020204" pitchFamily="34" charset="0"/>
              </a:rPr>
              <a:t> </a:t>
            </a:r>
            <a:r>
              <a:rPr sz="1400" b="0" dirty="0" err="1">
                <a:latin typeface="Source Sans Pro Light" panose="020B0403030403020204" pitchFamily="34" charset="0"/>
                <a:ea typeface="Source Sans Pro Light" panose="020B0403030403020204" pitchFamily="34" charset="0"/>
              </a:rPr>
              <a:t>documento</a:t>
            </a:r>
            <a:r>
              <a:rPr sz="1400" b="0" dirty="0">
                <a:latin typeface="Source Sans Pro Light" panose="020B0403030403020204" pitchFamily="34" charset="0"/>
                <a:ea typeface="Source Sans Pro Light" panose="020B0403030403020204" pitchFamily="34" charset="0"/>
              </a:rPr>
              <a:t>, </a:t>
            </a:r>
            <a:r>
              <a:rPr sz="1400" b="0" dirty="0" err="1">
                <a:latin typeface="Source Sans Pro Light" panose="020B0403030403020204" pitchFamily="34" charset="0"/>
                <a:ea typeface="Source Sans Pro Light" panose="020B0403030403020204" pitchFamily="34" charset="0"/>
              </a:rPr>
              <a:t>en</a:t>
            </a:r>
            <a:r>
              <a:rPr sz="1400" b="0" dirty="0">
                <a:latin typeface="Source Sans Pro Light" panose="020B0403030403020204" pitchFamily="34" charset="0"/>
                <a:ea typeface="Source Sans Pro Light" panose="020B0403030403020204" pitchFamily="34" charset="0"/>
              </a:rPr>
              <a:t> </a:t>
            </a:r>
            <a:r>
              <a:rPr sz="1400" b="0" dirty="0" err="1">
                <a:latin typeface="Source Sans Pro Light" panose="020B0403030403020204" pitchFamily="34" charset="0"/>
                <a:ea typeface="Source Sans Pro Light" panose="020B0403030403020204" pitchFamily="34" charset="0"/>
              </a:rPr>
              <a:t>consecuencia</a:t>
            </a:r>
            <a:r>
              <a:rPr sz="1400" b="0" dirty="0">
                <a:latin typeface="Source Sans Pro Light" panose="020B0403030403020204" pitchFamily="34" charset="0"/>
                <a:ea typeface="Source Sans Pro Light" panose="020B0403030403020204" pitchFamily="34" charset="0"/>
              </a:rPr>
              <a:t>, la </a:t>
            </a:r>
            <a:r>
              <a:rPr sz="1400" dirty="0">
                <a:latin typeface="Source Sans Pro Light" panose="020B0403030403020204" pitchFamily="34" charset="0"/>
                <a:ea typeface="Source Sans Pro Light" panose="020B0403030403020204" pitchFamily="34" charset="0"/>
              </a:rPr>
              <a:t>BUAP </a:t>
            </a:r>
            <a:r>
              <a:rPr sz="1400" b="0" dirty="0">
                <a:latin typeface="Source Sans Pro Light" panose="020B0403030403020204" pitchFamily="34" charset="0"/>
                <a:ea typeface="Source Sans Pro Light" panose="020B0403030403020204" pitchFamily="34" charset="0"/>
              </a:rPr>
              <a:t>no se </a:t>
            </a:r>
            <a:r>
              <a:rPr sz="1400" b="0" dirty="0" err="1">
                <a:latin typeface="Source Sans Pro Light" panose="020B0403030403020204" pitchFamily="34" charset="0"/>
                <a:ea typeface="Source Sans Pro Light" panose="020B0403030403020204" pitchFamily="34" charset="0"/>
              </a:rPr>
              <a:t>hace</a:t>
            </a:r>
            <a:r>
              <a:rPr sz="1400" b="0" dirty="0">
                <a:latin typeface="Source Sans Pro Light" panose="020B0403030403020204" pitchFamily="34" charset="0"/>
                <a:ea typeface="Source Sans Pro Light" panose="020B0403030403020204" pitchFamily="34" charset="0"/>
              </a:rPr>
              <a:t> </a:t>
            </a:r>
            <a:r>
              <a:rPr sz="1400" b="0" dirty="0" err="1">
                <a:latin typeface="Source Sans Pro Light" panose="020B0403030403020204" pitchFamily="34" charset="0"/>
                <a:ea typeface="Source Sans Pro Light" panose="020B0403030403020204" pitchFamily="34" charset="0"/>
              </a:rPr>
              <a:t>responsable</a:t>
            </a:r>
            <a:r>
              <a:rPr sz="1400" b="0" dirty="0">
                <a:latin typeface="Source Sans Pro Light" panose="020B0403030403020204" pitchFamily="34" charset="0"/>
                <a:ea typeface="Source Sans Pro Light" panose="020B0403030403020204" pitchFamily="34" charset="0"/>
              </a:rPr>
              <a:t> por el </a:t>
            </a:r>
            <a:r>
              <a:rPr sz="1400" b="0" dirty="0" err="1">
                <a:latin typeface="Source Sans Pro Light" panose="020B0403030403020204" pitchFamily="34" charset="0"/>
                <a:ea typeface="Source Sans Pro Light" panose="020B0403030403020204" pitchFamily="34" charset="0"/>
              </a:rPr>
              <a:t>uso</a:t>
            </a:r>
            <a:r>
              <a:rPr sz="1400" b="0" dirty="0">
                <a:latin typeface="Source Sans Pro Light" panose="020B0403030403020204" pitchFamily="34" charset="0"/>
                <a:ea typeface="Source Sans Pro Light" panose="020B0403030403020204" pitchFamily="34" charset="0"/>
              </a:rPr>
              <a:t> no </a:t>
            </a:r>
            <a:r>
              <a:rPr sz="1400" b="0" dirty="0" err="1">
                <a:latin typeface="Source Sans Pro Light" panose="020B0403030403020204" pitchFamily="34" charset="0"/>
                <a:ea typeface="Source Sans Pro Light" panose="020B0403030403020204" pitchFamily="34" charset="0"/>
              </a:rPr>
              <a:t>autorizado</a:t>
            </a:r>
            <a:r>
              <a:rPr sz="1400" b="0" dirty="0">
                <a:latin typeface="Source Sans Pro Light" panose="020B0403030403020204" pitchFamily="34" charset="0"/>
                <a:ea typeface="Source Sans Pro Light" panose="020B0403030403020204" pitchFamily="34" charset="0"/>
              </a:rPr>
              <a:t>, </a:t>
            </a:r>
            <a:r>
              <a:rPr sz="1400" b="0" dirty="0" err="1">
                <a:latin typeface="Source Sans Pro Light" panose="020B0403030403020204" pitchFamily="34" charset="0"/>
                <a:ea typeface="Source Sans Pro Light" panose="020B0403030403020204" pitchFamily="34" charset="0"/>
              </a:rPr>
              <a:t>errores</a:t>
            </a:r>
            <a:r>
              <a:rPr sz="1400" b="0" dirty="0">
                <a:latin typeface="Source Sans Pro Light" panose="020B0403030403020204" pitchFamily="34" charset="0"/>
                <a:ea typeface="Source Sans Pro Light" panose="020B0403030403020204" pitchFamily="34" charset="0"/>
              </a:rPr>
              <a:t>, </a:t>
            </a:r>
            <a:r>
              <a:rPr sz="1400" b="0" dirty="0" err="1">
                <a:latin typeface="Source Sans Pro Light" panose="020B0403030403020204" pitchFamily="34" charset="0"/>
                <a:ea typeface="Source Sans Pro Light" panose="020B0403030403020204" pitchFamily="34" charset="0"/>
              </a:rPr>
              <a:t>omisiones</a:t>
            </a:r>
            <a:r>
              <a:rPr sz="1400" b="0" dirty="0">
                <a:latin typeface="Source Sans Pro Light" panose="020B0403030403020204" pitchFamily="34" charset="0"/>
                <a:ea typeface="Source Sans Pro Light" panose="020B0403030403020204" pitchFamily="34" charset="0"/>
              </a:rPr>
              <a:t> o </a:t>
            </a:r>
            <a:r>
              <a:rPr sz="1400" b="0" dirty="0" err="1">
                <a:latin typeface="Source Sans Pro Light" panose="020B0403030403020204" pitchFamily="34" charset="0"/>
                <a:ea typeface="Source Sans Pro Light" panose="020B0403030403020204" pitchFamily="34" charset="0"/>
              </a:rPr>
              <a:t>manipulaciones</a:t>
            </a:r>
            <a:r>
              <a:rPr sz="1400" b="0" dirty="0">
                <a:latin typeface="Source Sans Pro Light" panose="020B0403030403020204" pitchFamily="34" charset="0"/>
                <a:ea typeface="Source Sans Pro Light" panose="020B0403030403020204" pitchFamily="34" charset="0"/>
              </a:rPr>
              <a:t> de los derechos de </a:t>
            </a:r>
            <a:r>
              <a:rPr sz="1400" b="0" dirty="0" err="1">
                <a:latin typeface="Source Sans Pro Light" panose="020B0403030403020204" pitchFamily="34" charset="0"/>
                <a:ea typeface="Source Sans Pro Light" panose="020B0403030403020204" pitchFamily="34" charset="0"/>
              </a:rPr>
              <a:t>autor</a:t>
            </a:r>
            <a:r>
              <a:rPr sz="1400" b="0" dirty="0">
                <a:latin typeface="Source Sans Pro Light" panose="020B0403030403020204" pitchFamily="34" charset="0"/>
                <a:ea typeface="Source Sans Pro Light" panose="020B0403030403020204" pitchFamily="34" charset="0"/>
              </a:rPr>
              <a:t> y </a:t>
            </a:r>
            <a:r>
              <a:rPr sz="1400" b="0" dirty="0" err="1">
                <a:latin typeface="Source Sans Pro Light" panose="020B0403030403020204" pitchFamily="34" charset="0"/>
                <a:ea typeface="Source Sans Pro Light" panose="020B0403030403020204" pitchFamily="34" charset="0"/>
              </a:rPr>
              <a:t>estos</a:t>
            </a:r>
            <a:r>
              <a:rPr sz="1400" b="0" dirty="0">
                <a:latin typeface="Source Sans Pro Light" panose="020B0403030403020204" pitchFamily="34" charset="0"/>
                <a:ea typeface="Source Sans Pro Light" panose="020B0403030403020204" pitchFamily="34" charset="0"/>
              </a:rPr>
              <a:t> </a:t>
            </a:r>
            <a:r>
              <a:rPr sz="1400" b="0" dirty="0" err="1">
                <a:latin typeface="Source Sans Pro Light" panose="020B0403030403020204" pitchFamily="34" charset="0"/>
                <a:ea typeface="Source Sans Pro Light" panose="020B0403030403020204" pitchFamily="34" charset="0"/>
              </a:rPr>
              <a:t>serán</a:t>
            </a:r>
            <a:r>
              <a:rPr sz="1400" b="0" dirty="0">
                <a:latin typeface="Source Sans Pro Light" panose="020B0403030403020204" pitchFamily="34" charset="0"/>
                <a:ea typeface="Source Sans Pro Light" panose="020B0403030403020204" pitchFamily="34" charset="0"/>
              </a:rPr>
              <a:t> </a:t>
            </a:r>
            <a:r>
              <a:rPr sz="1400" b="0" dirty="0" err="1">
                <a:latin typeface="Source Sans Pro Light" panose="020B0403030403020204" pitchFamily="34" charset="0"/>
                <a:ea typeface="Source Sans Pro Light" panose="020B0403030403020204" pitchFamily="34" charset="0"/>
              </a:rPr>
              <a:t>atribuidos</a:t>
            </a:r>
            <a:r>
              <a:rPr sz="1400" b="0" dirty="0">
                <a:latin typeface="Source Sans Pro Light" panose="020B0403030403020204" pitchFamily="34" charset="0"/>
                <a:ea typeface="Source Sans Pro Light" panose="020B0403030403020204" pitchFamily="34" charset="0"/>
              </a:rPr>
              <a:t> </a:t>
            </a:r>
            <a:r>
              <a:rPr sz="1400" b="0" dirty="0" err="1">
                <a:latin typeface="Source Sans Pro Light" panose="020B0403030403020204" pitchFamily="34" charset="0"/>
                <a:ea typeface="Source Sans Pro Light" panose="020B0403030403020204" pitchFamily="34" charset="0"/>
              </a:rPr>
              <a:t>directamente</a:t>
            </a:r>
            <a:r>
              <a:rPr sz="1400" b="0" dirty="0">
                <a:latin typeface="Source Sans Pro Light" panose="020B0403030403020204" pitchFamily="34" charset="0"/>
                <a:ea typeface="Source Sans Pro Light" panose="020B0403030403020204" pitchFamily="34" charset="0"/>
              </a:rPr>
              <a:t> al </a:t>
            </a:r>
            <a:r>
              <a:rPr sz="1400" dirty="0" err="1">
                <a:latin typeface="Source Sans Pro Light" panose="020B0403030403020204" pitchFamily="34" charset="0"/>
                <a:ea typeface="Source Sans Pro Light" panose="020B0403030403020204" pitchFamily="34" charset="0"/>
              </a:rPr>
              <a:t>Responsable</a:t>
            </a:r>
            <a:r>
              <a:rPr sz="1400" dirty="0">
                <a:latin typeface="Source Sans Pro Light" panose="020B0403030403020204" pitchFamily="34" charset="0"/>
                <a:ea typeface="Source Sans Pro Light" panose="020B0403030403020204" pitchFamily="34" charset="0"/>
              </a:rPr>
              <a:t> de </a:t>
            </a:r>
            <a:r>
              <a:rPr sz="1400" dirty="0" err="1">
                <a:latin typeface="Source Sans Pro Light" panose="020B0403030403020204" pitchFamily="34" charset="0"/>
                <a:ea typeface="Source Sans Pro Light" panose="020B0403030403020204" pitchFamily="34" charset="0"/>
              </a:rPr>
              <a:t>Contenidos</a:t>
            </a:r>
            <a:r>
              <a:rPr sz="1400" dirty="0">
                <a:latin typeface="Source Sans Pro Light" panose="020B0403030403020204" pitchFamily="34" charset="0"/>
                <a:ea typeface="Source Sans Pro Light" panose="020B0403030403020204" pitchFamily="34" charset="0"/>
              </a:rPr>
              <a:t>, </a:t>
            </a:r>
            <a:r>
              <a:rPr sz="1400" dirty="0" err="1">
                <a:latin typeface="Source Sans Pro Light" panose="020B0403030403020204" pitchFamily="34" charset="0"/>
                <a:ea typeface="Source Sans Pro Light" panose="020B0403030403020204" pitchFamily="34" charset="0"/>
              </a:rPr>
              <a:t>así</a:t>
            </a:r>
            <a:r>
              <a:rPr sz="1400" dirty="0">
                <a:latin typeface="Source Sans Pro Light" panose="020B0403030403020204" pitchFamily="34" charset="0"/>
                <a:ea typeface="Source Sans Pro Light" panose="020B0403030403020204" pitchFamily="34" charset="0"/>
              </a:rPr>
              <a:t> </a:t>
            </a:r>
            <a:r>
              <a:rPr sz="1400" dirty="0" err="1">
                <a:latin typeface="Source Sans Pro Light" panose="020B0403030403020204" pitchFamily="34" charset="0"/>
                <a:ea typeface="Source Sans Pro Light" panose="020B0403030403020204" pitchFamily="34" charset="0"/>
              </a:rPr>
              <a:t>como</a:t>
            </a:r>
            <a:r>
              <a:rPr sz="1400" dirty="0">
                <a:latin typeface="Source Sans Pro Light" panose="020B0403030403020204" pitchFamily="34" charset="0"/>
                <a:ea typeface="Source Sans Pro Light" panose="020B0403030403020204" pitchFamily="34" charset="0"/>
              </a:rPr>
              <a:t> los </a:t>
            </a:r>
            <a:r>
              <a:rPr sz="1400" dirty="0" err="1">
                <a:latin typeface="Source Sans Pro Light" panose="020B0403030403020204" pitchFamily="34" charset="0"/>
                <a:ea typeface="Source Sans Pro Light" panose="020B0403030403020204" pitchFamily="34" charset="0"/>
              </a:rPr>
              <a:t>efectos</a:t>
            </a:r>
            <a:r>
              <a:rPr sz="1400" dirty="0">
                <a:latin typeface="Source Sans Pro Light" panose="020B0403030403020204" pitchFamily="34" charset="0"/>
                <a:ea typeface="Source Sans Pro Light" panose="020B0403030403020204" pitchFamily="34" charset="0"/>
              </a:rPr>
              <a:t> </a:t>
            </a:r>
            <a:r>
              <a:rPr sz="1400" dirty="0" err="1">
                <a:latin typeface="Source Sans Pro Light" panose="020B0403030403020204" pitchFamily="34" charset="0"/>
                <a:ea typeface="Source Sans Pro Light" panose="020B0403030403020204" pitchFamily="34" charset="0"/>
              </a:rPr>
              <a:t>legales</a:t>
            </a:r>
            <a:r>
              <a:rPr sz="1400" dirty="0">
                <a:latin typeface="Source Sans Pro Light" panose="020B0403030403020204" pitchFamily="34" charset="0"/>
                <a:ea typeface="Source Sans Pro Light" panose="020B0403030403020204" pitchFamily="34" charset="0"/>
              </a:rPr>
              <a:t> y </a:t>
            </a:r>
            <a:r>
              <a:rPr sz="1400" dirty="0" err="1">
                <a:latin typeface="Source Sans Pro Light" panose="020B0403030403020204" pitchFamily="34" charset="0"/>
                <a:ea typeface="Source Sans Pro Light" panose="020B0403030403020204" pitchFamily="34" charset="0"/>
              </a:rPr>
              <a:t>éticos</a:t>
            </a:r>
            <a:r>
              <a:rPr sz="1400" dirty="0">
                <a:latin typeface="Source Sans Pro Light" panose="020B0403030403020204" pitchFamily="34" charset="0"/>
                <a:ea typeface="Source Sans Pro Light" panose="020B0403030403020204" pitchFamily="34" charset="0"/>
              </a:rPr>
              <a:t> </a:t>
            </a:r>
            <a:r>
              <a:rPr sz="1400" dirty="0" err="1">
                <a:latin typeface="Source Sans Pro Light" panose="020B0403030403020204" pitchFamily="34" charset="0"/>
                <a:ea typeface="Source Sans Pro Light" panose="020B0403030403020204" pitchFamily="34" charset="0"/>
              </a:rPr>
              <a:t>correspondientes</a:t>
            </a:r>
            <a:r>
              <a:rPr sz="1400" b="0" dirty="0">
                <a:latin typeface="Source Sans Pro Light" panose="020B0403030403020204" pitchFamily="34" charset="0"/>
                <a:ea typeface="Source Sans Pro Light" panose="020B0403030403020204" pitchFamily="34" charset="0"/>
              </a:rPr>
              <a:t>.</a:t>
            </a:r>
          </a:p>
        </p:txBody>
      </p:sp>
      <p:sp>
        <p:nvSpPr>
          <p:cNvPr id="12" name="gracias.">
            <a:extLst>
              <a:ext uri="{FF2B5EF4-FFF2-40B4-BE49-F238E27FC236}">
                <a16:creationId xmlns:a16="http://schemas.microsoft.com/office/drawing/2014/main" id="{08F3E770-8DDD-4552-ADEC-EC00E86C3397}"/>
              </a:ext>
            </a:extLst>
          </p:cNvPr>
          <p:cNvSpPr txBox="1"/>
          <p:nvPr/>
        </p:nvSpPr>
        <p:spPr>
          <a:xfrm>
            <a:off x="8294914" y="2732078"/>
            <a:ext cx="2859314" cy="93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r">
              <a:defRPr sz="12000">
                <a:solidFill>
                  <a:srgbClr val="FFFFFF"/>
                </a:solidFill>
                <a:latin typeface="Source Sans Pro Black"/>
                <a:ea typeface="Source Sans Pro Black"/>
                <a:cs typeface="Source Sans Pro Black"/>
                <a:sym typeface="Source Sans Pro Black"/>
              </a:defRPr>
            </a:lvl1pPr>
          </a:lstStyle>
          <a:p>
            <a:r>
              <a:rPr lang="es-MX" sz="5400" dirty="0">
                <a:latin typeface="Source Sans Pro" panose="020B0503030403020204" pitchFamily="34" charset="0"/>
                <a:ea typeface="Source Sans Pro" panose="020B0503030403020204" pitchFamily="34" charset="0"/>
              </a:rPr>
              <a:t>Gracias</a:t>
            </a:r>
            <a:endParaRPr sz="54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960052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iapositiva con logo">
    <p:spTree>
      <p:nvGrpSpPr>
        <p:cNvPr id="1" name=""/>
        <p:cNvGrpSpPr/>
        <p:nvPr/>
      </p:nvGrpSpPr>
      <p:grpSpPr>
        <a:xfrm>
          <a:off x="0" y="0"/>
          <a:ext cx="0" cy="0"/>
          <a:chOff x="0" y="0"/>
          <a:chExt cx="0" cy="0"/>
        </a:xfrm>
      </p:grpSpPr>
      <p:pic>
        <p:nvPicPr>
          <p:cNvPr id="8" name="Imagen 7" descr="Imagen que contiene naturaleza, atardecer&#10;&#10;Descripción generada automáticamente">
            <a:extLst>
              <a:ext uri="{FF2B5EF4-FFF2-40B4-BE49-F238E27FC236}">
                <a16:creationId xmlns:a16="http://schemas.microsoft.com/office/drawing/2014/main" id="{A029F183-E298-4176-9832-3CDCE2E9C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93196443"/>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543D39-9AF8-489A-8C4E-B22CEB96C41A}"/>
              </a:ext>
            </a:extLst>
          </p:cNvPr>
          <p:cNvSpPr>
            <a:spLocks noGrp="1"/>
          </p:cNvSpPr>
          <p:nvPr>
            <p:ph type="ctrTitle"/>
          </p:nvPr>
        </p:nvSpPr>
        <p:spPr>
          <a:xfrm>
            <a:off x="1015997" y="2018619"/>
            <a:ext cx="5080001" cy="2387600"/>
          </a:xfrm>
        </p:spPr>
        <p:txBody>
          <a:bodyPr anchor="b">
            <a:noAutofit/>
          </a:bodyPr>
          <a:lstStyle>
            <a:lvl1pPr algn="ctr">
              <a:defRPr sz="4400">
                <a:solidFill>
                  <a:schemeClr val="bg1"/>
                </a:solidFill>
                <a:latin typeface="Source Sans Pro" panose="020B0503030403020204" pitchFamily="34" charset="0"/>
                <a:ea typeface="Source Sans Pro" panose="020B0503030403020204" pitchFamily="34" charset="0"/>
              </a:defRPr>
            </a:lvl1pPr>
          </a:lstStyle>
          <a:p>
            <a:r>
              <a:rPr lang="es-ES"/>
              <a:t>Haga clic para modificar el estilo de título del patrón</a:t>
            </a:r>
            <a:endParaRPr lang="es-MX" dirty="0"/>
          </a:p>
        </p:txBody>
      </p:sp>
      <p:sp>
        <p:nvSpPr>
          <p:cNvPr id="3" name="Subtítulo 2">
            <a:extLst>
              <a:ext uri="{FF2B5EF4-FFF2-40B4-BE49-F238E27FC236}">
                <a16:creationId xmlns:a16="http://schemas.microsoft.com/office/drawing/2014/main" id="{AE53FEDF-1B00-494E-85EE-CBD9A85D47EF}"/>
              </a:ext>
            </a:extLst>
          </p:cNvPr>
          <p:cNvSpPr>
            <a:spLocks noGrp="1"/>
          </p:cNvSpPr>
          <p:nvPr>
            <p:ph type="subTitle" idx="1"/>
          </p:nvPr>
        </p:nvSpPr>
        <p:spPr>
          <a:xfrm>
            <a:off x="1015998" y="4559981"/>
            <a:ext cx="5080001" cy="998990"/>
          </a:xfrm>
        </p:spPr>
        <p:txBody>
          <a:bodyPr>
            <a:normAutofit/>
          </a:bodyPr>
          <a:lstStyle>
            <a:lvl1pPr marL="0" indent="0" algn="ctr">
              <a:buNone/>
              <a:defRPr sz="2400">
                <a:solidFill>
                  <a:schemeClr val="bg1"/>
                </a:solidFill>
                <a:latin typeface="Source Sans Pro Light" panose="020B0403030403020204" pitchFamily="34" charset="0"/>
                <a:ea typeface="Source Sans Pro Light" panose="020B04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Tree>
    <p:extLst>
      <p:ext uri="{BB962C8B-B14F-4D97-AF65-F5344CB8AC3E}">
        <p14:creationId xmlns:p14="http://schemas.microsoft.com/office/powerpoint/2010/main" val="647180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23F-9F68-4056-97DB-8F96FE941708}"/>
              </a:ext>
            </a:extLst>
          </p:cNvPr>
          <p:cNvSpPr>
            <a:spLocks noGrp="1"/>
          </p:cNvSpPr>
          <p:nvPr>
            <p:ph type="title"/>
          </p:nvPr>
        </p:nvSpPr>
        <p:spPr>
          <a:xfrm>
            <a:off x="831850" y="1736726"/>
            <a:ext cx="7397750" cy="2852737"/>
          </a:xfrm>
        </p:spPr>
        <p:txBody>
          <a:bodyPr anchor="b">
            <a:normAutofit/>
          </a:bodyPr>
          <a:lstStyle>
            <a:lvl1pPr>
              <a:defRPr sz="4400">
                <a:latin typeface="+mj-lt"/>
              </a:defRPr>
            </a:lvl1pPr>
          </a:lstStyle>
          <a:p>
            <a:r>
              <a:rPr lang="es-ES"/>
              <a:t>Haga clic para modificar el estilo de título del patrón</a:t>
            </a:r>
            <a:endParaRPr lang="es-MX" dirty="0"/>
          </a:p>
        </p:txBody>
      </p:sp>
      <p:sp>
        <p:nvSpPr>
          <p:cNvPr id="3" name="Marcador de texto 2">
            <a:extLst>
              <a:ext uri="{FF2B5EF4-FFF2-40B4-BE49-F238E27FC236}">
                <a16:creationId xmlns:a16="http://schemas.microsoft.com/office/drawing/2014/main" id="{023AF12F-C944-4227-B104-46AC55182ED6}"/>
              </a:ext>
            </a:extLst>
          </p:cNvPr>
          <p:cNvSpPr>
            <a:spLocks noGrp="1"/>
          </p:cNvSpPr>
          <p:nvPr>
            <p:ph type="body" idx="1"/>
          </p:nvPr>
        </p:nvSpPr>
        <p:spPr>
          <a:xfrm>
            <a:off x="831850" y="4589463"/>
            <a:ext cx="7397750" cy="1500187"/>
          </a:xfrm>
        </p:spPr>
        <p:txBody>
          <a:bodyPr>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5" name="Marcador de pie de página 4">
            <a:extLst>
              <a:ext uri="{FF2B5EF4-FFF2-40B4-BE49-F238E27FC236}">
                <a16:creationId xmlns:a16="http://schemas.microsoft.com/office/drawing/2014/main" id="{3DE77139-F28D-4499-AF98-45CDECDE1649}"/>
              </a:ext>
            </a:extLst>
          </p:cNvPr>
          <p:cNvSpPr>
            <a:spLocks noGrp="1"/>
          </p:cNvSpPr>
          <p:nvPr>
            <p:ph type="ftr" sz="quarter" idx="11"/>
          </p:nvPr>
        </p:nvSpPr>
        <p:spPr>
          <a:xfrm>
            <a:off x="8592223" y="694683"/>
            <a:ext cx="2431472" cy="365125"/>
          </a:xfrm>
        </p:spPr>
        <p:txBody>
          <a:bodyPr/>
          <a:lstStyle>
            <a:lvl1pPr algn="l">
              <a:defRPr b="1">
                <a:solidFill>
                  <a:srgbClr val="FF0000"/>
                </a:solidFill>
              </a:defRPr>
            </a:lvl1pPr>
          </a:lstStyle>
          <a:p>
            <a:r>
              <a:rPr lang="es-MX"/>
              <a:t>Análisis de factibilidad</a:t>
            </a:r>
          </a:p>
        </p:txBody>
      </p:sp>
      <p:sp>
        <p:nvSpPr>
          <p:cNvPr id="6" name="Marcador de número de diapositiva 5">
            <a:extLst>
              <a:ext uri="{FF2B5EF4-FFF2-40B4-BE49-F238E27FC236}">
                <a16:creationId xmlns:a16="http://schemas.microsoft.com/office/drawing/2014/main" id="{7AB3C28A-6DAE-4EEC-B112-FD09FB38FA08}"/>
              </a:ext>
            </a:extLst>
          </p:cNvPr>
          <p:cNvSpPr>
            <a:spLocks noGrp="1"/>
          </p:cNvSpPr>
          <p:nvPr>
            <p:ph type="sldNum" sz="quarter" idx="12"/>
          </p:nvPr>
        </p:nvSpPr>
        <p:spPr>
          <a:xfrm>
            <a:off x="11085265" y="711638"/>
            <a:ext cx="523986" cy="293828"/>
          </a:xfrm>
        </p:spPr>
        <p:txBody>
          <a:bodyPr/>
          <a:lstStyle>
            <a:lvl1pPr>
              <a:defRPr sz="1800"/>
            </a:lvl1pPr>
          </a:lstStyle>
          <a:p>
            <a:fld id="{C4933F8D-0219-48E1-B3B8-89854384EBC2}" type="slidenum">
              <a:rPr lang="es-MX" smtClean="0"/>
              <a:t>‹Nº›</a:t>
            </a:fld>
            <a:endParaRPr lang="es-MX"/>
          </a:p>
        </p:txBody>
      </p:sp>
      <p:sp>
        <p:nvSpPr>
          <p:cNvPr id="7" name="Marcador de texto 19">
            <a:extLst>
              <a:ext uri="{FF2B5EF4-FFF2-40B4-BE49-F238E27FC236}">
                <a16:creationId xmlns:a16="http://schemas.microsoft.com/office/drawing/2014/main" id="{A3C464C5-E39E-41DD-946F-B9C3DF7E41CB}"/>
              </a:ext>
            </a:extLst>
          </p:cNvPr>
          <p:cNvSpPr>
            <a:spLocks noGrp="1"/>
          </p:cNvSpPr>
          <p:nvPr>
            <p:ph type="body" sz="quarter" idx="13"/>
          </p:nvPr>
        </p:nvSpPr>
        <p:spPr>
          <a:xfrm>
            <a:off x="4461162" y="717554"/>
            <a:ext cx="3960000" cy="360000"/>
          </a:xfrm>
        </p:spPr>
        <p:txBody>
          <a:bodyPr anchor="ctr">
            <a:noAutofit/>
          </a:bodyPr>
          <a:lstStyle>
            <a:lvl1pPr algn="r">
              <a:defRPr sz="1200">
                <a:solidFill>
                  <a:srgbClr val="3A5868"/>
                </a:solidFill>
              </a:defRPr>
            </a:lvl1pPr>
          </a:lstStyle>
          <a:p>
            <a:pPr lvl="0"/>
            <a:r>
              <a:rPr lang="es-ES"/>
              <a:t>Haga clic para modificar los estilos de texto del patrón</a:t>
            </a:r>
          </a:p>
        </p:txBody>
      </p:sp>
      <p:cxnSp>
        <p:nvCxnSpPr>
          <p:cNvPr id="8" name="Conector recto 7">
            <a:extLst>
              <a:ext uri="{FF2B5EF4-FFF2-40B4-BE49-F238E27FC236}">
                <a16:creationId xmlns:a16="http://schemas.microsoft.com/office/drawing/2014/main" id="{63BDD59C-77B7-437D-8F5D-5EEA5AF8352D}"/>
              </a:ext>
            </a:extLst>
          </p:cNvPr>
          <p:cNvCxnSpPr>
            <a:cxnSpLocks/>
          </p:cNvCxnSpPr>
          <p:nvPr/>
        </p:nvCxnSpPr>
        <p:spPr>
          <a:xfrm>
            <a:off x="8506692" y="717554"/>
            <a:ext cx="0" cy="365125"/>
          </a:xfrm>
          <a:prstGeom prst="line">
            <a:avLst/>
          </a:prstGeom>
          <a:ln w="28575">
            <a:solidFill>
              <a:srgbClr val="EE7203"/>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89524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4F9A0D-A692-4EDA-B70B-33017BC56BE6}"/>
              </a:ext>
            </a:extLst>
          </p:cNvPr>
          <p:cNvSpPr>
            <a:spLocks noGrp="1"/>
          </p:cNvSpPr>
          <p:nvPr>
            <p:ph type="title"/>
          </p:nvPr>
        </p:nvSpPr>
        <p:spPr>
          <a:xfrm>
            <a:off x="1066799" y="1496291"/>
            <a:ext cx="9540000" cy="990000"/>
          </a:xfrm>
        </p:spPr>
        <p:txBody>
          <a:bodyPr>
            <a:normAutofit/>
          </a:bodyPr>
          <a:lstStyle>
            <a:lvl1pPr>
              <a:defRPr sz="2800"/>
            </a:lvl1pPr>
          </a:lstStyle>
          <a:p>
            <a:r>
              <a:rPr lang="es-ES"/>
              <a:t>Haga clic para modificar el estilo de título del patrón</a:t>
            </a:r>
            <a:endParaRPr lang="es-MX" dirty="0"/>
          </a:p>
        </p:txBody>
      </p:sp>
      <p:sp>
        <p:nvSpPr>
          <p:cNvPr id="3" name="Marcador de contenido 2">
            <a:extLst>
              <a:ext uri="{FF2B5EF4-FFF2-40B4-BE49-F238E27FC236}">
                <a16:creationId xmlns:a16="http://schemas.microsoft.com/office/drawing/2014/main" id="{405C9196-D039-456D-9CE2-7DC05276DC53}"/>
              </a:ext>
            </a:extLst>
          </p:cNvPr>
          <p:cNvSpPr>
            <a:spLocks noGrp="1"/>
          </p:cNvSpPr>
          <p:nvPr>
            <p:ph idx="1"/>
          </p:nvPr>
        </p:nvSpPr>
        <p:spPr>
          <a:xfrm>
            <a:off x="1080655" y="2741687"/>
            <a:ext cx="10080000" cy="3420000"/>
          </a:xfrm>
        </p:spPr>
        <p:txBody>
          <a:bodyPr/>
          <a:lstStyle/>
          <a:p>
            <a:pPr lvl="0"/>
            <a:r>
              <a:rPr lang="es-ES"/>
              <a:t>Haga clic para modificar los estilos de texto del patrón</a:t>
            </a:r>
          </a:p>
          <a:p>
            <a:pPr lvl="1"/>
            <a:r>
              <a:rPr lang="es-ES"/>
              <a:t>Segundo nivel</a:t>
            </a:r>
          </a:p>
          <a:p>
            <a:pPr lvl="2"/>
            <a:r>
              <a:rPr lang="es-ES"/>
              <a:t>Tercer nivel</a:t>
            </a:r>
          </a:p>
        </p:txBody>
      </p:sp>
      <p:sp>
        <p:nvSpPr>
          <p:cNvPr id="5" name="Marcador de pie de página 4">
            <a:extLst>
              <a:ext uri="{FF2B5EF4-FFF2-40B4-BE49-F238E27FC236}">
                <a16:creationId xmlns:a16="http://schemas.microsoft.com/office/drawing/2014/main" id="{39E92383-26D4-411D-BF31-622147B817C0}"/>
              </a:ext>
            </a:extLst>
          </p:cNvPr>
          <p:cNvSpPr>
            <a:spLocks noGrp="1"/>
          </p:cNvSpPr>
          <p:nvPr>
            <p:ph type="ftr" sz="quarter" idx="11"/>
          </p:nvPr>
        </p:nvSpPr>
        <p:spPr>
          <a:xfrm>
            <a:off x="8592223" y="695614"/>
            <a:ext cx="2448000" cy="360000"/>
          </a:xfrm>
          <a:prstGeom prst="rect">
            <a:avLst/>
          </a:prstGeom>
        </p:spPr>
        <p:txBody>
          <a:bodyPr/>
          <a:lstStyle>
            <a:lvl1pPr algn="l">
              <a:defRPr b="1">
                <a:solidFill>
                  <a:srgbClr val="EE7203"/>
                </a:solidFill>
              </a:defRPr>
            </a:lvl1pPr>
          </a:lstStyle>
          <a:p>
            <a:r>
              <a:rPr lang="es-MX"/>
              <a:t>Análisis de factibilidad</a:t>
            </a:r>
          </a:p>
        </p:txBody>
      </p:sp>
      <p:sp>
        <p:nvSpPr>
          <p:cNvPr id="6" name="Marcador de número de diapositiva 5">
            <a:extLst>
              <a:ext uri="{FF2B5EF4-FFF2-40B4-BE49-F238E27FC236}">
                <a16:creationId xmlns:a16="http://schemas.microsoft.com/office/drawing/2014/main" id="{1595B735-8E46-428F-BD94-126F2EE5A731}"/>
              </a:ext>
            </a:extLst>
          </p:cNvPr>
          <p:cNvSpPr>
            <a:spLocks noGrp="1"/>
          </p:cNvSpPr>
          <p:nvPr>
            <p:ph type="sldNum" sz="quarter" idx="12"/>
          </p:nvPr>
        </p:nvSpPr>
        <p:spPr>
          <a:xfrm>
            <a:off x="11107373" y="731294"/>
            <a:ext cx="492616" cy="289753"/>
          </a:xfrm>
        </p:spPr>
        <p:txBody>
          <a:bodyPr/>
          <a:lstStyle>
            <a:lvl1pPr>
              <a:defRPr sz="1800" b="1">
                <a:solidFill>
                  <a:schemeClr val="bg1"/>
                </a:solidFill>
              </a:defRPr>
            </a:lvl1pPr>
          </a:lstStyle>
          <a:p>
            <a:fld id="{C4933F8D-0219-48E1-B3B8-89854384EBC2}" type="slidenum">
              <a:rPr lang="es-MX" smtClean="0"/>
              <a:t>‹Nº›</a:t>
            </a:fld>
            <a:endParaRPr lang="es-MX"/>
          </a:p>
        </p:txBody>
      </p:sp>
      <p:sp>
        <p:nvSpPr>
          <p:cNvPr id="13" name="Marcador de texto 19">
            <a:extLst>
              <a:ext uri="{FF2B5EF4-FFF2-40B4-BE49-F238E27FC236}">
                <a16:creationId xmlns:a16="http://schemas.microsoft.com/office/drawing/2014/main" id="{B9F383B1-68EC-430D-B498-23FD7B6C63A9}"/>
              </a:ext>
            </a:extLst>
          </p:cNvPr>
          <p:cNvSpPr>
            <a:spLocks noGrp="1"/>
          </p:cNvSpPr>
          <p:nvPr>
            <p:ph type="body" sz="quarter" idx="13"/>
          </p:nvPr>
        </p:nvSpPr>
        <p:spPr>
          <a:xfrm>
            <a:off x="4461162" y="717554"/>
            <a:ext cx="3960000" cy="360000"/>
          </a:xfrm>
        </p:spPr>
        <p:txBody>
          <a:bodyPr anchor="ctr">
            <a:noAutofit/>
          </a:bodyPr>
          <a:lstStyle>
            <a:lvl1pPr algn="r">
              <a:defRPr sz="1200">
                <a:solidFill>
                  <a:srgbClr val="3A5868"/>
                </a:solidFill>
              </a:defRPr>
            </a:lvl1pPr>
          </a:lstStyle>
          <a:p>
            <a:pPr lvl="0"/>
            <a:r>
              <a:rPr lang="es-ES"/>
              <a:t>Haga clic para modificar los estilos de texto del patrón</a:t>
            </a:r>
          </a:p>
        </p:txBody>
      </p:sp>
      <p:cxnSp>
        <p:nvCxnSpPr>
          <p:cNvPr id="14" name="Conector recto 13">
            <a:extLst>
              <a:ext uri="{FF2B5EF4-FFF2-40B4-BE49-F238E27FC236}">
                <a16:creationId xmlns:a16="http://schemas.microsoft.com/office/drawing/2014/main" id="{5EE837F0-0FC1-438D-8B14-4B6E25DE0591}"/>
              </a:ext>
            </a:extLst>
          </p:cNvPr>
          <p:cNvCxnSpPr>
            <a:cxnSpLocks/>
          </p:cNvCxnSpPr>
          <p:nvPr/>
        </p:nvCxnSpPr>
        <p:spPr>
          <a:xfrm>
            <a:off x="8506692" y="717554"/>
            <a:ext cx="0" cy="365125"/>
          </a:xfrm>
          <a:prstGeom prst="line">
            <a:avLst/>
          </a:prstGeom>
          <a:ln w="28575">
            <a:solidFill>
              <a:srgbClr val="EE7203"/>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37517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a">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39E92383-26D4-411D-BF31-622147B817C0}"/>
              </a:ext>
            </a:extLst>
          </p:cNvPr>
          <p:cNvSpPr>
            <a:spLocks noGrp="1"/>
          </p:cNvSpPr>
          <p:nvPr>
            <p:ph type="ftr" sz="quarter" idx="11"/>
          </p:nvPr>
        </p:nvSpPr>
        <p:spPr>
          <a:xfrm>
            <a:off x="8592223" y="695614"/>
            <a:ext cx="2448000" cy="360000"/>
          </a:xfrm>
          <a:prstGeom prst="rect">
            <a:avLst/>
          </a:prstGeom>
        </p:spPr>
        <p:txBody>
          <a:bodyPr/>
          <a:lstStyle>
            <a:lvl1pPr algn="l">
              <a:defRPr b="1">
                <a:solidFill>
                  <a:srgbClr val="EE7203"/>
                </a:solidFill>
              </a:defRPr>
            </a:lvl1pPr>
          </a:lstStyle>
          <a:p>
            <a:r>
              <a:rPr lang="es-MX"/>
              <a:t>Análisis de factibilidad</a:t>
            </a:r>
          </a:p>
        </p:txBody>
      </p:sp>
      <p:sp>
        <p:nvSpPr>
          <p:cNvPr id="6" name="Marcador de número de diapositiva 5">
            <a:extLst>
              <a:ext uri="{FF2B5EF4-FFF2-40B4-BE49-F238E27FC236}">
                <a16:creationId xmlns:a16="http://schemas.microsoft.com/office/drawing/2014/main" id="{1595B735-8E46-428F-BD94-126F2EE5A731}"/>
              </a:ext>
            </a:extLst>
          </p:cNvPr>
          <p:cNvSpPr>
            <a:spLocks noGrp="1"/>
          </p:cNvSpPr>
          <p:nvPr>
            <p:ph type="sldNum" sz="quarter" idx="12"/>
          </p:nvPr>
        </p:nvSpPr>
        <p:spPr>
          <a:xfrm>
            <a:off x="11104221" y="727218"/>
            <a:ext cx="492616" cy="289753"/>
          </a:xfrm>
        </p:spPr>
        <p:txBody>
          <a:bodyPr/>
          <a:lstStyle>
            <a:lvl1pPr>
              <a:defRPr sz="1800" b="1">
                <a:solidFill>
                  <a:schemeClr val="bg1"/>
                </a:solidFill>
              </a:defRPr>
            </a:lvl1pPr>
          </a:lstStyle>
          <a:p>
            <a:fld id="{C4933F8D-0219-48E1-B3B8-89854384EBC2}" type="slidenum">
              <a:rPr lang="es-MX" smtClean="0"/>
              <a:t>‹Nº›</a:t>
            </a:fld>
            <a:endParaRPr lang="es-MX"/>
          </a:p>
        </p:txBody>
      </p:sp>
      <p:sp>
        <p:nvSpPr>
          <p:cNvPr id="13" name="Marcador de texto 19">
            <a:extLst>
              <a:ext uri="{FF2B5EF4-FFF2-40B4-BE49-F238E27FC236}">
                <a16:creationId xmlns:a16="http://schemas.microsoft.com/office/drawing/2014/main" id="{B9F383B1-68EC-430D-B498-23FD7B6C63A9}"/>
              </a:ext>
            </a:extLst>
          </p:cNvPr>
          <p:cNvSpPr>
            <a:spLocks noGrp="1"/>
          </p:cNvSpPr>
          <p:nvPr>
            <p:ph type="body" sz="quarter" idx="13"/>
          </p:nvPr>
        </p:nvSpPr>
        <p:spPr>
          <a:xfrm>
            <a:off x="4461162" y="717554"/>
            <a:ext cx="3960000" cy="360000"/>
          </a:xfrm>
        </p:spPr>
        <p:txBody>
          <a:bodyPr anchor="ctr">
            <a:noAutofit/>
          </a:bodyPr>
          <a:lstStyle>
            <a:lvl1pPr algn="r">
              <a:defRPr sz="1200">
                <a:solidFill>
                  <a:srgbClr val="3A5868"/>
                </a:solidFill>
              </a:defRPr>
            </a:lvl1pPr>
          </a:lstStyle>
          <a:p>
            <a:pPr lvl="0"/>
            <a:r>
              <a:rPr lang="es-ES"/>
              <a:t>Haga clic para modificar los estilos de texto del patrón</a:t>
            </a:r>
          </a:p>
        </p:txBody>
      </p:sp>
      <p:cxnSp>
        <p:nvCxnSpPr>
          <p:cNvPr id="14" name="Conector recto 13">
            <a:extLst>
              <a:ext uri="{FF2B5EF4-FFF2-40B4-BE49-F238E27FC236}">
                <a16:creationId xmlns:a16="http://schemas.microsoft.com/office/drawing/2014/main" id="{5EE837F0-0FC1-438D-8B14-4B6E25DE0591}"/>
              </a:ext>
            </a:extLst>
          </p:cNvPr>
          <p:cNvCxnSpPr>
            <a:cxnSpLocks/>
          </p:cNvCxnSpPr>
          <p:nvPr/>
        </p:nvCxnSpPr>
        <p:spPr>
          <a:xfrm>
            <a:off x="8506692" y="717554"/>
            <a:ext cx="0" cy="365125"/>
          </a:xfrm>
          <a:prstGeom prst="line">
            <a:avLst/>
          </a:prstGeom>
          <a:ln w="28575">
            <a:solidFill>
              <a:srgbClr val="EE7203"/>
            </a:solidFill>
          </a:ln>
        </p:spPr>
        <p:style>
          <a:lnRef idx="1">
            <a:schemeClr val="accent2"/>
          </a:lnRef>
          <a:fillRef idx="0">
            <a:schemeClr val="accent2"/>
          </a:fillRef>
          <a:effectRef idx="0">
            <a:schemeClr val="accent2"/>
          </a:effectRef>
          <a:fontRef idx="minor">
            <a:schemeClr val="tx1"/>
          </a:fontRef>
        </p:style>
      </p:cxnSp>
      <p:sp>
        <p:nvSpPr>
          <p:cNvPr id="7" name="Marcador de tabla 6">
            <a:extLst>
              <a:ext uri="{FF2B5EF4-FFF2-40B4-BE49-F238E27FC236}">
                <a16:creationId xmlns:a16="http://schemas.microsoft.com/office/drawing/2014/main" id="{7CD9A9E4-E1FA-47C4-9220-6C41275EFB3C}"/>
              </a:ext>
            </a:extLst>
          </p:cNvPr>
          <p:cNvSpPr>
            <a:spLocks noGrp="1"/>
          </p:cNvSpPr>
          <p:nvPr>
            <p:ph type="tbl" sz="quarter" idx="14"/>
          </p:nvPr>
        </p:nvSpPr>
        <p:spPr>
          <a:xfrm>
            <a:off x="1080656" y="2729345"/>
            <a:ext cx="10080000" cy="3420000"/>
          </a:xfrm>
        </p:spPr>
        <p:txBody>
          <a:bodyPr/>
          <a:lstStyle/>
          <a:p>
            <a:r>
              <a:rPr lang="es-ES"/>
              <a:t>Haga clic en el icono para agregar una tabla</a:t>
            </a:r>
            <a:endParaRPr lang="es-MX"/>
          </a:p>
        </p:txBody>
      </p:sp>
      <p:sp>
        <p:nvSpPr>
          <p:cNvPr id="9" name="Título 1">
            <a:extLst>
              <a:ext uri="{FF2B5EF4-FFF2-40B4-BE49-F238E27FC236}">
                <a16:creationId xmlns:a16="http://schemas.microsoft.com/office/drawing/2014/main" id="{86EDFBC9-195F-4C5B-9860-A77B403CED72}"/>
              </a:ext>
            </a:extLst>
          </p:cNvPr>
          <p:cNvSpPr>
            <a:spLocks noGrp="1"/>
          </p:cNvSpPr>
          <p:nvPr>
            <p:ph type="title"/>
          </p:nvPr>
        </p:nvSpPr>
        <p:spPr>
          <a:xfrm>
            <a:off x="1066799" y="1496291"/>
            <a:ext cx="9540000" cy="990000"/>
          </a:xfrm>
        </p:spPr>
        <p:txBody>
          <a:bodyPr>
            <a:normAutofit/>
          </a:bodyPr>
          <a:lstStyle>
            <a:lvl1pPr>
              <a:defRPr sz="2800"/>
            </a:lvl1pPr>
          </a:lstStyle>
          <a:p>
            <a:r>
              <a:rPr lang="es-ES"/>
              <a:t>Haga clic para modificar el estilo de título del patrón</a:t>
            </a:r>
            <a:endParaRPr lang="es-MX" dirty="0"/>
          </a:p>
        </p:txBody>
      </p:sp>
      <p:sp>
        <p:nvSpPr>
          <p:cNvPr id="4" name="Marcador de texto 3">
            <a:extLst>
              <a:ext uri="{FF2B5EF4-FFF2-40B4-BE49-F238E27FC236}">
                <a16:creationId xmlns:a16="http://schemas.microsoft.com/office/drawing/2014/main" id="{0A9FE0BE-354C-420A-B085-BFDFF45BD730}"/>
              </a:ext>
            </a:extLst>
          </p:cNvPr>
          <p:cNvSpPr>
            <a:spLocks noGrp="1"/>
          </p:cNvSpPr>
          <p:nvPr>
            <p:ph type="body" sz="quarter" idx="15"/>
          </p:nvPr>
        </p:nvSpPr>
        <p:spPr>
          <a:xfrm>
            <a:off x="6441162" y="6208224"/>
            <a:ext cx="4752975" cy="368349"/>
          </a:xfrm>
        </p:spPr>
        <p:txBody>
          <a:bodyPr>
            <a:noAutofit/>
          </a:bodyPr>
          <a:lstStyle>
            <a:lvl1pPr algn="r">
              <a:defRPr sz="1400"/>
            </a:lvl1pPr>
          </a:lstStyle>
          <a:p>
            <a:pPr lvl="0"/>
            <a:r>
              <a:rPr lang="es-ES"/>
              <a:t>Haga clic para modificar los estilos de texto del patrón</a:t>
            </a:r>
          </a:p>
        </p:txBody>
      </p:sp>
    </p:spTree>
    <p:extLst>
      <p:ext uri="{BB962C8B-B14F-4D97-AF65-F5344CB8AC3E}">
        <p14:creationId xmlns:p14="http://schemas.microsoft.com/office/powerpoint/2010/main" val="1385852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ido con título 2 columna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C6B85BE-633C-4958-B317-CF26270566F4}"/>
              </a:ext>
            </a:extLst>
          </p:cNvPr>
          <p:cNvSpPr>
            <a:spLocks noGrp="1"/>
          </p:cNvSpPr>
          <p:nvPr>
            <p:ph idx="1"/>
          </p:nvPr>
        </p:nvSpPr>
        <p:spPr>
          <a:xfrm>
            <a:off x="4350327" y="2715493"/>
            <a:ext cx="6829516" cy="3446193"/>
          </a:xfrm>
        </p:spPr>
        <p:txBody>
          <a:bodyPr>
            <a:normAutofit/>
          </a:bodyPr>
          <a:lstStyle>
            <a:lvl1pPr>
              <a:defRPr sz="1800"/>
            </a:lvl1pPr>
            <a:lvl2pPr>
              <a:defRPr sz="1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p:txBody>
      </p:sp>
      <p:sp>
        <p:nvSpPr>
          <p:cNvPr id="4" name="Marcador de texto 3">
            <a:extLst>
              <a:ext uri="{FF2B5EF4-FFF2-40B4-BE49-F238E27FC236}">
                <a16:creationId xmlns:a16="http://schemas.microsoft.com/office/drawing/2014/main" id="{A332340A-B207-44C0-A714-57B5247976F1}"/>
              </a:ext>
            </a:extLst>
          </p:cNvPr>
          <p:cNvSpPr>
            <a:spLocks noGrp="1"/>
          </p:cNvSpPr>
          <p:nvPr>
            <p:ph type="body" sz="half" idx="2"/>
          </p:nvPr>
        </p:nvSpPr>
        <p:spPr>
          <a:xfrm>
            <a:off x="1061468" y="2715494"/>
            <a:ext cx="2970205" cy="3446193"/>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12" name="Marcador de texto 19">
            <a:extLst>
              <a:ext uri="{FF2B5EF4-FFF2-40B4-BE49-F238E27FC236}">
                <a16:creationId xmlns:a16="http://schemas.microsoft.com/office/drawing/2014/main" id="{C95A724B-3C41-4D1C-822E-13743CA5AA0E}"/>
              </a:ext>
            </a:extLst>
          </p:cNvPr>
          <p:cNvSpPr>
            <a:spLocks noGrp="1"/>
          </p:cNvSpPr>
          <p:nvPr>
            <p:ph type="body" sz="quarter" idx="13"/>
          </p:nvPr>
        </p:nvSpPr>
        <p:spPr>
          <a:xfrm>
            <a:off x="4461162" y="717554"/>
            <a:ext cx="3960000" cy="360000"/>
          </a:xfrm>
        </p:spPr>
        <p:txBody>
          <a:bodyPr anchor="ctr">
            <a:noAutofit/>
          </a:bodyPr>
          <a:lstStyle>
            <a:lvl1pPr algn="r">
              <a:defRPr sz="1200">
                <a:solidFill>
                  <a:srgbClr val="3A5868"/>
                </a:solidFill>
              </a:defRPr>
            </a:lvl1pPr>
          </a:lstStyle>
          <a:p>
            <a:pPr lvl="0"/>
            <a:r>
              <a:rPr lang="es-ES"/>
              <a:t>Haga clic para modificar los estilos de texto del patrón</a:t>
            </a:r>
          </a:p>
        </p:txBody>
      </p:sp>
      <p:cxnSp>
        <p:nvCxnSpPr>
          <p:cNvPr id="13" name="Conector recto 12">
            <a:extLst>
              <a:ext uri="{FF2B5EF4-FFF2-40B4-BE49-F238E27FC236}">
                <a16:creationId xmlns:a16="http://schemas.microsoft.com/office/drawing/2014/main" id="{917FEA98-3637-4CB1-B1B8-3C90661FC2FC}"/>
              </a:ext>
            </a:extLst>
          </p:cNvPr>
          <p:cNvCxnSpPr>
            <a:cxnSpLocks/>
          </p:cNvCxnSpPr>
          <p:nvPr/>
        </p:nvCxnSpPr>
        <p:spPr>
          <a:xfrm>
            <a:off x="8506692" y="717554"/>
            <a:ext cx="0" cy="365125"/>
          </a:xfrm>
          <a:prstGeom prst="line">
            <a:avLst/>
          </a:prstGeom>
          <a:ln w="28575">
            <a:solidFill>
              <a:srgbClr val="EE7203"/>
            </a:solidFill>
          </a:ln>
        </p:spPr>
        <p:style>
          <a:lnRef idx="1">
            <a:schemeClr val="accent2"/>
          </a:lnRef>
          <a:fillRef idx="0">
            <a:schemeClr val="accent2"/>
          </a:fillRef>
          <a:effectRef idx="0">
            <a:schemeClr val="accent2"/>
          </a:effectRef>
          <a:fontRef idx="minor">
            <a:schemeClr val="tx1"/>
          </a:fontRef>
        </p:style>
      </p:cxnSp>
      <p:sp>
        <p:nvSpPr>
          <p:cNvPr id="10" name="Marcador de número de diapositiva 5">
            <a:extLst>
              <a:ext uri="{FF2B5EF4-FFF2-40B4-BE49-F238E27FC236}">
                <a16:creationId xmlns:a16="http://schemas.microsoft.com/office/drawing/2014/main" id="{4FAB4FB8-78F4-4180-BEC4-451A1719423B}"/>
              </a:ext>
            </a:extLst>
          </p:cNvPr>
          <p:cNvSpPr>
            <a:spLocks noGrp="1"/>
          </p:cNvSpPr>
          <p:nvPr>
            <p:ph type="sldNum" sz="quarter" idx="12"/>
          </p:nvPr>
        </p:nvSpPr>
        <p:spPr>
          <a:xfrm>
            <a:off x="11107373" y="731294"/>
            <a:ext cx="492616" cy="289753"/>
          </a:xfrm>
        </p:spPr>
        <p:txBody>
          <a:bodyPr/>
          <a:lstStyle>
            <a:lvl1pPr>
              <a:defRPr sz="1800" b="1">
                <a:solidFill>
                  <a:schemeClr val="bg1"/>
                </a:solidFill>
              </a:defRPr>
            </a:lvl1pPr>
          </a:lstStyle>
          <a:p>
            <a:fld id="{C4933F8D-0219-48E1-B3B8-89854384EBC2}" type="slidenum">
              <a:rPr lang="es-MX" smtClean="0"/>
              <a:t>‹Nº›</a:t>
            </a:fld>
            <a:endParaRPr lang="es-MX"/>
          </a:p>
        </p:txBody>
      </p:sp>
      <p:sp>
        <p:nvSpPr>
          <p:cNvPr id="11" name="Marcador de pie de página 4">
            <a:extLst>
              <a:ext uri="{FF2B5EF4-FFF2-40B4-BE49-F238E27FC236}">
                <a16:creationId xmlns:a16="http://schemas.microsoft.com/office/drawing/2014/main" id="{19DA0B72-91E5-419D-891D-4AA7F3EB2B8B}"/>
              </a:ext>
            </a:extLst>
          </p:cNvPr>
          <p:cNvSpPr>
            <a:spLocks noGrp="1"/>
          </p:cNvSpPr>
          <p:nvPr>
            <p:ph type="ftr" sz="quarter" idx="11"/>
          </p:nvPr>
        </p:nvSpPr>
        <p:spPr>
          <a:xfrm>
            <a:off x="8592223" y="695614"/>
            <a:ext cx="2448000" cy="360000"/>
          </a:xfrm>
          <a:prstGeom prst="rect">
            <a:avLst/>
          </a:prstGeom>
        </p:spPr>
        <p:txBody>
          <a:bodyPr/>
          <a:lstStyle>
            <a:lvl1pPr algn="l">
              <a:defRPr b="1">
                <a:solidFill>
                  <a:srgbClr val="EE7203"/>
                </a:solidFill>
              </a:defRPr>
            </a:lvl1pPr>
          </a:lstStyle>
          <a:p>
            <a:r>
              <a:rPr lang="es-MX"/>
              <a:t>Análisis de factibilidad</a:t>
            </a:r>
          </a:p>
        </p:txBody>
      </p:sp>
      <p:sp>
        <p:nvSpPr>
          <p:cNvPr id="15" name="Título 1">
            <a:extLst>
              <a:ext uri="{FF2B5EF4-FFF2-40B4-BE49-F238E27FC236}">
                <a16:creationId xmlns:a16="http://schemas.microsoft.com/office/drawing/2014/main" id="{4A4C57BA-1B61-42D4-8965-04229E0A2647}"/>
              </a:ext>
            </a:extLst>
          </p:cNvPr>
          <p:cNvSpPr>
            <a:spLocks noGrp="1"/>
          </p:cNvSpPr>
          <p:nvPr>
            <p:ph type="title"/>
          </p:nvPr>
        </p:nvSpPr>
        <p:spPr>
          <a:xfrm>
            <a:off x="1066799" y="1496291"/>
            <a:ext cx="9540000" cy="990000"/>
          </a:xfrm>
        </p:spPr>
        <p:txBody>
          <a:bodyPr>
            <a:normAutofit/>
          </a:bodyPr>
          <a:lstStyle>
            <a:lvl1pPr>
              <a:defRPr sz="2800"/>
            </a:lvl1pPr>
          </a:lstStyle>
          <a:p>
            <a:r>
              <a:rPr lang="es-ES"/>
              <a:t>Haga clic para modificar el estilo de título del patrón</a:t>
            </a:r>
            <a:endParaRPr lang="es-MX" dirty="0"/>
          </a:p>
        </p:txBody>
      </p:sp>
    </p:spTree>
    <p:extLst>
      <p:ext uri="{BB962C8B-B14F-4D97-AF65-F5344CB8AC3E}">
        <p14:creationId xmlns:p14="http://schemas.microsoft.com/office/powerpoint/2010/main" val="149147079"/>
      </p:ext>
    </p:extLst>
  </p:cSld>
  <p:clrMapOvr>
    <a:masterClrMapping/>
  </p:clrMapOvr>
  <p:extLst>
    <p:ext uri="{DCECCB84-F9BA-43D5-87BE-67443E8EF086}">
      <p15:sldGuideLst xmlns:p15="http://schemas.microsoft.com/office/powerpoint/2012/main">
        <p15:guide id="1" pos="3840">
          <p15:clr>
            <a:srgbClr val="FBAE40"/>
          </p15:clr>
        </p15:guide>
        <p15:guide id="2" pos="3940">
          <p15:clr>
            <a:srgbClr val="FBAE40"/>
          </p15:clr>
        </p15:guide>
        <p15:guide id="3" pos="4040">
          <p15:clr>
            <a:srgbClr val="FBAE40"/>
          </p15:clr>
        </p15:guide>
        <p15:guide id="4" pos="4140">
          <p15:clr>
            <a:srgbClr val="FBAE40"/>
          </p15:clr>
        </p15:guide>
        <p15:guide id="5" pos="4240">
          <p15:clr>
            <a:srgbClr val="FBAE40"/>
          </p15:clr>
        </p15:guide>
        <p15:guide id="6" pos="4340">
          <p15:clr>
            <a:srgbClr val="FBAE40"/>
          </p15:clr>
        </p15:guide>
        <p15:guide id="7" pos="4440">
          <p15:clr>
            <a:srgbClr val="FBAE40"/>
          </p15:clr>
        </p15:guide>
        <p15:guide id="8" pos="4540">
          <p15:clr>
            <a:srgbClr val="FBAE40"/>
          </p15:clr>
        </p15:guide>
        <p15:guide id="9" pos="4640">
          <p15:clr>
            <a:srgbClr val="FBAE40"/>
          </p15:clr>
        </p15:guide>
        <p15:guide id="10" pos="4740">
          <p15:clr>
            <a:srgbClr val="FBAE40"/>
          </p15:clr>
        </p15:guide>
        <p15:guide id="11" pos="4840">
          <p15:clr>
            <a:srgbClr val="FBAE40"/>
          </p15:clr>
        </p15:guide>
        <p15:guide id="12" pos="4940">
          <p15:clr>
            <a:srgbClr val="FBAE40"/>
          </p15:clr>
        </p15:guide>
        <p15:guide id="13" pos="5040">
          <p15:clr>
            <a:srgbClr val="FBAE40"/>
          </p15:clr>
        </p15:guide>
        <p15:guide id="14" pos="5140">
          <p15:clr>
            <a:srgbClr val="FBAE40"/>
          </p15:clr>
        </p15:guide>
        <p15:guide id="15" pos="5240">
          <p15:clr>
            <a:srgbClr val="FBAE40"/>
          </p15:clr>
        </p15:guide>
        <p15:guide id="16" pos="5337">
          <p15:clr>
            <a:srgbClr val="FBAE40"/>
          </p15:clr>
        </p15:guide>
        <p15:guide id="17" pos="5440">
          <p15:clr>
            <a:srgbClr val="FBAE40"/>
          </p15:clr>
        </p15:guide>
        <p15:guide id="18" pos="5540">
          <p15:clr>
            <a:srgbClr val="FBAE40"/>
          </p15:clr>
        </p15:guide>
        <p15:guide id="19" pos="5640">
          <p15:clr>
            <a:srgbClr val="FBAE40"/>
          </p15:clr>
        </p15:guide>
        <p15:guide id="20" pos="5740">
          <p15:clr>
            <a:srgbClr val="FBAE40"/>
          </p15:clr>
        </p15:guide>
        <p15:guide id="21" pos="5840">
          <p15:clr>
            <a:srgbClr val="FBAE40"/>
          </p15:clr>
        </p15:guide>
        <p15:guide id="22" pos="5940">
          <p15:clr>
            <a:srgbClr val="FBAE40"/>
          </p15:clr>
        </p15:guide>
        <p15:guide id="23" pos="6040">
          <p15:clr>
            <a:srgbClr val="FBAE40"/>
          </p15:clr>
        </p15:guide>
        <p15:guide id="24" pos="6140">
          <p15:clr>
            <a:srgbClr val="FBAE40"/>
          </p15:clr>
        </p15:guide>
        <p15:guide id="25" pos="6240">
          <p15:clr>
            <a:srgbClr val="FBAE40"/>
          </p15:clr>
        </p15:guide>
        <p15:guide id="26" pos="6340">
          <p15:clr>
            <a:srgbClr val="FBAE40"/>
          </p15:clr>
        </p15:guide>
        <p15:guide id="27" pos="6440">
          <p15:clr>
            <a:srgbClr val="FBAE40"/>
          </p15:clr>
        </p15:guide>
        <p15:guide id="28" pos="6540">
          <p15:clr>
            <a:srgbClr val="FBAE40"/>
          </p15:clr>
        </p15:guide>
        <p15:guide id="29" pos="6640">
          <p15:clr>
            <a:srgbClr val="FBAE40"/>
          </p15:clr>
        </p15:guide>
        <p15:guide id="30" pos="6740">
          <p15:clr>
            <a:srgbClr val="FBAE40"/>
          </p15:clr>
        </p15:guide>
        <p15:guide id="31" pos="6840">
          <p15:clr>
            <a:srgbClr val="FBAE40"/>
          </p15:clr>
        </p15:guide>
        <p15:guide id="32" pos="6940">
          <p15:clr>
            <a:srgbClr val="FBAE40"/>
          </p15:clr>
        </p15:guide>
        <p15:guide id="33" pos="7040">
          <p15:clr>
            <a:srgbClr val="FBAE40"/>
          </p15:clr>
        </p15:guide>
        <p15:guide id="34" pos="7140">
          <p15:clr>
            <a:srgbClr val="FBAE40"/>
          </p15:clr>
        </p15:guide>
        <p15:guide id="35" pos="7240">
          <p15:clr>
            <a:srgbClr val="FBAE40"/>
          </p15:clr>
        </p15:guide>
        <p15:guide id="36" pos="7340">
          <p15:clr>
            <a:srgbClr val="FBAE40"/>
          </p15:clr>
        </p15:guide>
        <p15:guide id="37" pos="7440">
          <p15:clr>
            <a:srgbClr val="FBAE40"/>
          </p15:clr>
        </p15:guide>
        <p15:guide id="38" orient="horz" pos="2160">
          <p15:clr>
            <a:srgbClr val="FBAE40"/>
          </p15:clr>
        </p15:guide>
        <p15:guide id="39" orient="horz" pos="2260">
          <p15:clr>
            <a:srgbClr val="FBAE40"/>
          </p15:clr>
        </p15:guide>
        <p15:guide id="40" orient="horz" pos="2360">
          <p15:clr>
            <a:srgbClr val="FBAE40"/>
          </p15:clr>
        </p15:guide>
        <p15:guide id="41" orient="horz" pos="2460">
          <p15:clr>
            <a:srgbClr val="FBAE40"/>
          </p15:clr>
        </p15:guide>
        <p15:guide id="42" orient="horz" pos="2560">
          <p15:clr>
            <a:srgbClr val="FBAE40"/>
          </p15:clr>
        </p15:guide>
        <p15:guide id="43" orient="horz" pos="2660">
          <p15:clr>
            <a:srgbClr val="FBAE40"/>
          </p15:clr>
        </p15:guide>
        <p15:guide id="44" orient="horz" pos="2760">
          <p15:clr>
            <a:srgbClr val="FBAE40"/>
          </p15:clr>
        </p15:guide>
        <p15:guide id="45" orient="horz" pos="286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ráfico">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39E92383-26D4-411D-BF31-622147B817C0}"/>
              </a:ext>
            </a:extLst>
          </p:cNvPr>
          <p:cNvSpPr>
            <a:spLocks noGrp="1"/>
          </p:cNvSpPr>
          <p:nvPr>
            <p:ph type="ftr" sz="quarter" idx="11"/>
          </p:nvPr>
        </p:nvSpPr>
        <p:spPr>
          <a:xfrm>
            <a:off x="8592223" y="695614"/>
            <a:ext cx="2448000" cy="360000"/>
          </a:xfrm>
          <a:prstGeom prst="rect">
            <a:avLst/>
          </a:prstGeom>
        </p:spPr>
        <p:txBody>
          <a:bodyPr/>
          <a:lstStyle>
            <a:lvl1pPr algn="l">
              <a:defRPr b="1">
                <a:solidFill>
                  <a:srgbClr val="EE7203"/>
                </a:solidFill>
              </a:defRPr>
            </a:lvl1pPr>
          </a:lstStyle>
          <a:p>
            <a:r>
              <a:rPr lang="es-MX"/>
              <a:t>Análisis de factibilidad</a:t>
            </a:r>
          </a:p>
        </p:txBody>
      </p:sp>
      <p:sp>
        <p:nvSpPr>
          <p:cNvPr id="6" name="Marcador de número de diapositiva 5">
            <a:extLst>
              <a:ext uri="{FF2B5EF4-FFF2-40B4-BE49-F238E27FC236}">
                <a16:creationId xmlns:a16="http://schemas.microsoft.com/office/drawing/2014/main" id="{1595B735-8E46-428F-BD94-126F2EE5A731}"/>
              </a:ext>
            </a:extLst>
          </p:cNvPr>
          <p:cNvSpPr>
            <a:spLocks noGrp="1"/>
          </p:cNvSpPr>
          <p:nvPr>
            <p:ph type="sldNum" sz="quarter" idx="12"/>
          </p:nvPr>
        </p:nvSpPr>
        <p:spPr>
          <a:xfrm>
            <a:off x="11104221" y="727218"/>
            <a:ext cx="492616" cy="289753"/>
          </a:xfrm>
        </p:spPr>
        <p:txBody>
          <a:bodyPr/>
          <a:lstStyle>
            <a:lvl1pPr>
              <a:defRPr sz="1800" b="1">
                <a:solidFill>
                  <a:schemeClr val="bg1"/>
                </a:solidFill>
              </a:defRPr>
            </a:lvl1pPr>
          </a:lstStyle>
          <a:p>
            <a:fld id="{C4933F8D-0219-48E1-B3B8-89854384EBC2}" type="slidenum">
              <a:rPr lang="es-MX" smtClean="0"/>
              <a:t>‹Nº›</a:t>
            </a:fld>
            <a:endParaRPr lang="es-MX"/>
          </a:p>
        </p:txBody>
      </p:sp>
      <p:sp>
        <p:nvSpPr>
          <p:cNvPr id="13" name="Marcador de texto 19">
            <a:extLst>
              <a:ext uri="{FF2B5EF4-FFF2-40B4-BE49-F238E27FC236}">
                <a16:creationId xmlns:a16="http://schemas.microsoft.com/office/drawing/2014/main" id="{B9F383B1-68EC-430D-B498-23FD7B6C63A9}"/>
              </a:ext>
            </a:extLst>
          </p:cNvPr>
          <p:cNvSpPr>
            <a:spLocks noGrp="1"/>
          </p:cNvSpPr>
          <p:nvPr>
            <p:ph type="body" sz="quarter" idx="13"/>
          </p:nvPr>
        </p:nvSpPr>
        <p:spPr>
          <a:xfrm>
            <a:off x="4461162" y="717554"/>
            <a:ext cx="3960000" cy="360000"/>
          </a:xfrm>
        </p:spPr>
        <p:txBody>
          <a:bodyPr anchor="ctr">
            <a:noAutofit/>
          </a:bodyPr>
          <a:lstStyle>
            <a:lvl1pPr algn="r">
              <a:defRPr sz="1200">
                <a:solidFill>
                  <a:srgbClr val="3A5868"/>
                </a:solidFill>
              </a:defRPr>
            </a:lvl1pPr>
          </a:lstStyle>
          <a:p>
            <a:pPr lvl="0"/>
            <a:r>
              <a:rPr lang="es-ES"/>
              <a:t>Haga clic para modificar los estilos de texto del patrón</a:t>
            </a:r>
          </a:p>
        </p:txBody>
      </p:sp>
      <p:cxnSp>
        <p:nvCxnSpPr>
          <p:cNvPr id="14" name="Conector recto 13">
            <a:extLst>
              <a:ext uri="{FF2B5EF4-FFF2-40B4-BE49-F238E27FC236}">
                <a16:creationId xmlns:a16="http://schemas.microsoft.com/office/drawing/2014/main" id="{5EE837F0-0FC1-438D-8B14-4B6E25DE0591}"/>
              </a:ext>
            </a:extLst>
          </p:cNvPr>
          <p:cNvCxnSpPr>
            <a:cxnSpLocks/>
          </p:cNvCxnSpPr>
          <p:nvPr/>
        </p:nvCxnSpPr>
        <p:spPr>
          <a:xfrm>
            <a:off x="8506692" y="717554"/>
            <a:ext cx="0" cy="365125"/>
          </a:xfrm>
          <a:prstGeom prst="line">
            <a:avLst/>
          </a:prstGeom>
          <a:ln w="28575">
            <a:solidFill>
              <a:srgbClr val="EE7203"/>
            </a:solidFill>
          </a:ln>
        </p:spPr>
        <p:style>
          <a:lnRef idx="1">
            <a:schemeClr val="accent2"/>
          </a:lnRef>
          <a:fillRef idx="0">
            <a:schemeClr val="accent2"/>
          </a:fillRef>
          <a:effectRef idx="0">
            <a:schemeClr val="accent2"/>
          </a:effectRef>
          <a:fontRef idx="minor">
            <a:schemeClr val="tx1"/>
          </a:fontRef>
        </p:style>
      </p:cxnSp>
      <p:sp>
        <p:nvSpPr>
          <p:cNvPr id="4" name="Marcador de gráfico 3">
            <a:extLst>
              <a:ext uri="{FF2B5EF4-FFF2-40B4-BE49-F238E27FC236}">
                <a16:creationId xmlns:a16="http://schemas.microsoft.com/office/drawing/2014/main" id="{3B80703E-C892-4C90-834B-C5EF0877654B}"/>
              </a:ext>
            </a:extLst>
          </p:cNvPr>
          <p:cNvSpPr>
            <a:spLocks noGrp="1"/>
          </p:cNvSpPr>
          <p:nvPr>
            <p:ph type="chart" sz="quarter" idx="14"/>
          </p:nvPr>
        </p:nvSpPr>
        <p:spPr>
          <a:xfrm>
            <a:off x="1080944" y="2742763"/>
            <a:ext cx="10080000" cy="3388019"/>
          </a:xfrm>
        </p:spPr>
        <p:txBody>
          <a:bodyPr/>
          <a:lstStyle/>
          <a:p>
            <a:r>
              <a:rPr lang="es-ES"/>
              <a:t>Haga clic en el icono para agregar un gráfico</a:t>
            </a:r>
            <a:endParaRPr lang="es-MX"/>
          </a:p>
        </p:txBody>
      </p:sp>
      <p:sp>
        <p:nvSpPr>
          <p:cNvPr id="8" name="Título 1">
            <a:extLst>
              <a:ext uri="{FF2B5EF4-FFF2-40B4-BE49-F238E27FC236}">
                <a16:creationId xmlns:a16="http://schemas.microsoft.com/office/drawing/2014/main" id="{F0AA8ABE-4C26-4277-9657-98DA614C869E}"/>
              </a:ext>
            </a:extLst>
          </p:cNvPr>
          <p:cNvSpPr>
            <a:spLocks noGrp="1"/>
          </p:cNvSpPr>
          <p:nvPr>
            <p:ph type="title"/>
          </p:nvPr>
        </p:nvSpPr>
        <p:spPr>
          <a:xfrm>
            <a:off x="1066799" y="1496291"/>
            <a:ext cx="9540000" cy="990000"/>
          </a:xfrm>
        </p:spPr>
        <p:txBody>
          <a:bodyPr>
            <a:normAutofit/>
          </a:bodyPr>
          <a:lstStyle>
            <a:lvl1pPr>
              <a:defRPr sz="2800"/>
            </a:lvl1pPr>
          </a:lstStyle>
          <a:p>
            <a:r>
              <a:rPr lang="es-ES"/>
              <a:t>Haga clic para modificar el estilo de título del patrón</a:t>
            </a:r>
            <a:endParaRPr lang="es-MX" dirty="0"/>
          </a:p>
        </p:txBody>
      </p:sp>
      <p:sp>
        <p:nvSpPr>
          <p:cNvPr id="9" name="Marcador de texto 3">
            <a:extLst>
              <a:ext uri="{FF2B5EF4-FFF2-40B4-BE49-F238E27FC236}">
                <a16:creationId xmlns:a16="http://schemas.microsoft.com/office/drawing/2014/main" id="{5A502AF8-BF57-4D3C-854F-F145D2FE1AEE}"/>
              </a:ext>
            </a:extLst>
          </p:cNvPr>
          <p:cNvSpPr>
            <a:spLocks noGrp="1"/>
          </p:cNvSpPr>
          <p:nvPr>
            <p:ph type="body" sz="quarter" idx="15"/>
          </p:nvPr>
        </p:nvSpPr>
        <p:spPr>
          <a:xfrm>
            <a:off x="6441162" y="6208224"/>
            <a:ext cx="4752975" cy="368349"/>
          </a:xfrm>
        </p:spPr>
        <p:txBody>
          <a:bodyPr>
            <a:noAutofit/>
          </a:bodyPr>
          <a:lstStyle>
            <a:lvl1pPr algn="r">
              <a:defRPr sz="1400"/>
            </a:lvl1pPr>
          </a:lstStyle>
          <a:p>
            <a:pPr lvl="0"/>
            <a:r>
              <a:rPr lang="es-ES"/>
              <a:t>Haga clic para modificar los estilos de texto del patrón</a:t>
            </a:r>
          </a:p>
        </p:txBody>
      </p:sp>
    </p:spTree>
    <p:extLst>
      <p:ext uri="{BB962C8B-B14F-4D97-AF65-F5344CB8AC3E}">
        <p14:creationId xmlns:p14="http://schemas.microsoft.com/office/powerpoint/2010/main" val="381829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ación tres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BB4602A-EA0B-4675-93EC-D0F915B99841}"/>
              </a:ext>
            </a:extLst>
          </p:cNvPr>
          <p:cNvSpPr>
            <a:spLocks noGrp="1"/>
          </p:cNvSpPr>
          <p:nvPr>
            <p:ph sz="half" idx="1"/>
          </p:nvPr>
        </p:nvSpPr>
        <p:spPr>
          <a:xfrm>
            <a:off x="838200" y="2798617"/>
            <a:ext cx="3041073" cy="3240000"/>
          </a:xfrm>
        </p:spPr>
        <p:txBody>
          <a:bodyPr>
            <a:normAutofit/>
          </a:bodyPr>
          <a:lstStyle>
            <a:lvl1pPr algn="just">
              <a:defRPr sz="1600"/>
            </a:lvl1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867C061-EE43-4359-A82F-0EE00116FB9F}"/>
              </a:ext>
            </a:extLst>
          </p:cNvPr>
          <p:cNvSpPr>
            <a:spLocks noGrp="1"/>
          </p:cNvSpPr>
          <p:nvPr>
            <p:ph sz="half" idx="2"/>
          </p:nvPr>
        </p:nvSpPr>
        <p:spPr>
          <a:xfrm>
            <a:off x="4475018" y="2798617"/>
            <a:ext cx="3042000" cy="3240000"/>
          </a:xfrm>
        </p:spPr>
        <p:txBody>
          <a:bodyPr/>
          <a:lstStyle>
            <a:lvl1pPr algn="just">
              <a:defRPr sz="1600"/>
            </a:lvl1pPr>
            <a:lvl2pPr algn="just">
              <a:defRPr sz="1600"/>
            </a:lvl2pPr>
          </a:lstStyle>
          <a:p>
            <a:pPr lvl="0"/>
            <a:r>
              <a:rPr lang="es-ES"/>
              <a:t>Haga clic para modificar los estilos de texto del patrón</a:t>
            </a:r>
          </a:p>
          <a:p>
            <a:pPr lvl="1"/>
            <a:r>
              <a:rPr lang="es-ES"/>
              <a:t>Segundo nivel</a:t>
            </a:r>
          </a:p>
        </p:txBody>
      </p:sp>
      <p:sp>
        <p:nvSpPr>
          <p:cNvPr id="7" name="Marcador de número de diapositiva 6">
            <a:extLst>
              <a:ext uri="{FF2B5EF4-FFF2-40B4-BE49-F238E27FC236}">
                <a16:creationId xmlns:a16="http://schemas.microsoft.com/office/drawing/2014/main" id="{8B43047F-6A6A-4F2A-B077-10DE826D8AE0}"/>
              </a:ext>
            </a:extLst>
          </p:cNvPr>
          <p:cNvSpPr>
            <a:spLocks noGrp="1"/>
          </p:cNvSpPr>
          <p:nvPr>
            <p:ph type="sldNum" sz="quarter" idx="12"/>
          </p:nvPr>
        </p:nvSpPr>
        <p:spPr>
          <a:xfrm>
            <a:off x="11111336" y="724668"/>
            <a:ext cx="493200" cy="291600"/>
          </a:xfrm>
        </p:spPr>
        <p:txBody>
          <a:bodyPr/>
          <a:lstStyle>
            <a:lvl1pPr>
              <a:defRPr sz="1800" b="1">
                <a:solidFill>
                  <a:schemeClr val="bg1"/>
                </a:solidFill>
              </a:defRPr>
            </a:lvl1pPr>
          </a:lstStyle>
          <a:p>
            <a:fld id="{C4933F8D-0219-48E1-B3B8-89854384EBC2}" type="slidenum">
              <a:rPr lang="es-MX" smtClean="0"/>
              <a:t>‹Nº›</a:t>
            </a:fld>
            <a:endParaRPr lang="es-MX"/>
          </a:p>
        </p:txBody>
      </p:sp>
      <p:sp>
        <p:nvSpPr>
          <p:cNvPr id="12" name="Marcador de contenido 3">
            <a:extLst>
              <a:ext uri="{FF2B5EF4-FFF2-40B4-BE49-F238E27FC236}">
                <a16:creationId xmlns:a16="http://schemas.microsoft.com/office/drawing/2014/main" id="{8338D4D0-B1FB-4245-B2C5-AFCB6566780B}"/>
              </a:ext>
            </a:extLst>
          </p:cNvPr>
          <p:cNvSpPr>
            <a:spLocks noGrp="1"/>
          </p:cNvSpPr>
          <p:nvPr>
            <p:ph sz="half" idx="13"/>
          </p:nvPr>
        </p:nvSpPr>
        <p:spPr>
          <a:xfrm>
            <a:off x="8055481" y="2803277"/>
            <a:ext cx="3042000" cy="3240000"/>
          </a:xfrm>
        </p:spPr>
        <p:txBody>
          <a:bodyPr>
            <a:normAutofit/>
          </a:bodyPr>
          <a:lstStyle>
            <a:lvl1pPr algn="just">
              <a:defRPr sz="1600"/>
            </a:lvl1pPr>
          </a:lstStyle>
          <a:p>
            <a:pPr lvl="0"/>
            <a:r>
              <a:rPr lang="es-ES"/>
              <a:t>Haga clic para modificar los estilos de texto del patrón</a:t>
            </a:r>
          </a:p>
        </p:txBody>
      </p:sp>
      <p:sp>
        <p:nvSpPr>
          <p:cNvPr id="20" name="Marcador de texto 19">
            <a:extLst>
              <a:ext uri="{FF2B5EF4-FFF2-40B4-BE49-F238E27FC236}">
                <a16:creationId xmlns:a16="http://schemas.microsoft.com/office/drawing/2014/main" id="{321ED0D0-89E0-4E00-B5E5-DBD1563BAABA}"/>
              </a:ext>
            </a:extLst>
          </p:cNvPr>
          <p:cNvSpPr>
            <a:spLocks noGrp="1"/>
          </p:cNvSpPr>
          <p:nvPr>
            <p:ph type="body" sz="quarter" idx="15"/>
          </p:nvPr>
        </p:nvSpPr>
        <p:spPr>
          <a:xfrm>
            <a:off x="838200" y="1510157"/>
            <a:ext cx="3041650" cy="637308"/>
          </a:xfrm>
        </p:spPr>
        <p:txBody>
          <a:bodyPr>
            <a:noAutofit/>
          </a:bodyPr>
          <a:lstStyle>
            <a:lvl1pPr algn="just">
              <a:defRPr sz="1800" b="1">
                <a:solidFill>
                  <a:srgbClr val="EE7203"/>
                </a:solidFill>
              </a:defRPr>
            </a:lvl1pPr>
          </a:lstStyle>
          <a:p>
            <a:pPr lvl="0"/>
            <a:r>
              <a:rPr lang="es-ES"/>
              <a:t>Haga clic para modificar los estilos de texto del patrón</a:t>
            </a:r>
          </a:p>
        </p:txBody>
      </p:sp>
      <p:sp>
        <p:nvSpPr>
          <p:cNvPr id="21" name="Marcador de texto 19">
            <a:extLst>
              <a:ext uri="{FF2B5EF4-FFF2-40B4-BE49-F238E27FC236}">
                <a16:creationId xmlns:a16="http://schemas.microsoft.com/office/drawing/2014/main" id="{2A4E6F61-A91C-4678-AADF-A2231BAA17E7}"/>
              </a:ext>
            </a:extLst>
          </p:cNvPr>
          <p:cNvSpPr>
            <a:spLocks noGrp="1"/>
          </p:cNvSpPr>
          <p:nvPr>
            <p:ph type="body" sz="quarter" idx="16"/>
          </p:nvPr>
        </p:nvSpPr>
        <p:spPr>
          <a:xfrm>
            <a:off x="4435854" y="1510157"/>
            <a:ext cx="3041650" cy="637308"/>
          </a:xfrm>
        </p:spPr>
        <p:txBody>
          <a:bodyPr>
            <a:noAutofit/>
          </a:bodyPr>
          <a:lstStyle>
            <a:lvl1pPr algn="just">
              <a:defRPr sz="1800" b="1">
                <a:solidFill>
                  <a:srgbClr val="EE7203"/>
                </a:solidFill>
              </a:defRPr>
            </a:lvl1pPr>
          </a:lstStyle>
          <a:p>
            <a:pPr lvl="0"/>
            <a:r>
              <a:rPr lang="es-ES"/>
              <a:t>Haga clic para modificar los estilos de texto del patrón</a:t>
            </a:r>
          </a:p>
        </p:txBody>
      </p:sp>
      <p:sp>
        <p:nvSpPr>
          <p:cNvPr id="22" name="Marcador de texto 19">
            <a:extLst>
              <a:ext uri="{FF2B5EF4-FFF2-40B4-BE49-F238E27FC236}">
                <a16:creationId xmlns:a16="http://schemas.microsoft.com/office/drawing/2014/main" id="{F9437F95-675A-4E3D-9777-625A71479D0D}"/>
              </a:ext>
            </a:extLst>
          </p:cNvPr>
          <p:cNvSpPr>
            <a:spLocks noGrp="1"/>
          </p:cNvSpPr>
          <p:nvPr>
            <p:ph type="body" sz="quarter" idx="17"/>
          </p:nvPr>
        </p:nvSpPr>
        <p:spPr>
          <a:xfrm>
            <a:off x="8055831" y="1510157"/>
            <a:ext cx="3041650" cy="637308"/>
          </a:xfrm>
        </p:spPr>
        <p:txBody>
          <a:bodyPr>
            <a:noAutofit/>
          </a:bodyPr>
          <a:lstStyle>
            <a:lvl1pPr algn="just">
              <a:defRPr sz="1800" b="1">
                <a:solidFill>
                  <a:srgbClr val="EE7203"/>
                </a:solidFill>
              </a:defRPr>
            </a:lvl1pPr>
          </a:lstStyle>
          <a:p>
            <a:pPr lvl="0"/>
            <a:r>
              <a:rPr lang="es-ES"/>
              <a:t>Haga clic para modificar los estilos de texto del patrón</a:t>
            </a:r>
          </a:p>
        </p:txBody>
      </p:sp>
      <p:sp>
        <p:nvSpPr>
          <p:cNvPr id="17" name="Marcador de texto 19">
            <a:extLst>
              <a:ext uri="{FF2B5EF4-FFF2-40B4-BE49-F238E27FC236}">
                <a16:creationId xmlns:a16="http://schemas.microsoft.com/office/drawing/2014/main" id="{BFEB758A-FC6E-43C3-ADF6-F3BAFAEA7C67}"/>
              </a:ext>
            </a:extLst>
          </p:cNvPr>
          <p:cNvSpPr>
            <a:spLocks noGrp="1"/>
          </p:cNvSpPr>
          <p:nvPr>
            <p:ph type="body" sz="quarter" idx="18"/>
          </p:nvPr>
        </p:nvSpPr>
        <p:spPr>
          <a:xfrm>
            <a:off x="4461162" y="717554"/>
            <a:ext cx="3960000" cy="360000"/>
          </a:xfrm>
        </p:spPr>
        <p:txBody>
          <a:bodyPr anchor="ctr">
            <a:noAutofit/>
          </a:bodyPr>
          <a:lstStyle>
            <a:lvl1pPr algn="r">
              <a:defRPr sz="1200">
                <a:solidFill>
                  <a:srgbClr val="3A5868"/>
                </a:solidFill>
              </a:defRPr>
            </a:lvl1pPr>
          </a:lstStyle>
          <a:p>
            <a:pPr lvl="0"/>
            <a:r>
              <a:rPr lang="es-ES"/>
              <a:t>Haga clic para modificar los estilos de texto del patrón</a:t>
            </a:r>
          </a:p>
        </p:txBody>
      </p:sp>
      <p:cxnSp>
        <p:nvCxnSpPr>
          <p:cNvPr id="18" name="Conector recto 17">
            <a:extLst>
              <a:ext uri="{FF2B5EF4-FFF2-40B4-BE49-F238E27FC236}">
                <a16:creationId xmlns:a16="http://schemas.microsoft.com/office/drawing/2014/main" id="{B8A19283-B283-45A2-BFEB-7D5580E708FB}"/>
              </a:ext>
            </a:extLst>
          </p:cNvPr>
          <p:cNvCxnSpPr>
            <a:cxnSpLocks/>
          </p:cNvCxnSpPr>
          <p:nvPr/>
        </p:nvCxnSpPr>
        <p:spPr>
          <a:xfrm>
            <a:off x="8506692" y="717554"/>
            <a:ext cx="0" cy="365125"/>
          </a:xfrm>
          <a:prstGeom prst="line">
            <a:avLst/>
          </a:prstGeom>
          <a:ln w="28575">
            <a:solidFill>
              <a:srgbClr val="EE7203"/>
            </a:solidFill>
          </a:ln>
        </p:spPr>
        <p:style>
          <a:lnRef idx="1">
            <a:schemeClr val="accent2"/>
          </a:lnRef>
          <a:fillRef idx="0">
            <a:schemeClr val="accent2"/>
          </a:fillRef>
          <a:effectRef idx="0">
            <a:schemeClr val="accent2"/>
          </a:effectRef>
          <a:fontRef idx="minor">
            <a:schemeClr val="tx1"/>
          </a:fontRef>
        </p:style>
      </p:cxnSp>
      <p:sp>
        <p:nvSpPr>
          <p:cNvPr id="19" name="Marcador de pie de página 4">
            <a:extLst>
              <a:ext uri="{FF2B5EF4-FFF2-40B4-BE49-F238E27FC236}">
                <a16:creationId xmlns:a16="http://schemas.microsoft.com/office/drawing/2014/main" id="{18661173-7E5F-4806-A822-13CA6FCE60E2}"/>
              </a:ext>
            </a:extLst>
          </p:cNvPr>
          <p:cNvSpPr>
            <a:spLocks noGrp="1"/>
          </p:cNvSpPr>
          <p:nvPr>
            <p:ph type="ftr" sz="quarter" idx="11"/>
          </p:nvPr>
        </p:nvSpPr>
        <p:spPr>
          <a:xfrm>
            <a:off x="8592223" y="695614"/>
            <a:ext cx="2448000" cy="360000"/>
          </a:xfrm>
          <a:prstGeom prst="rect">
            <a:avLst/>
          </a:prstGeom>
        </p:spPr>
        <p:txBody>
          <a:bodyPr/>
          <a:lstStyle>
            <a:lvl1pPr algn="l">
              <a:defRPr b="1">
                <a:solidFill>
                  <a:srgbClr val="EE7203"/>
                </a:solidFill>
              </a:defRPr>
            </a:lvl1pPr>
          </a:lstStyle>
          <a:p>
            <a:r>
              <a:rPr lang="es-MX"/>
              <a:t>Análisis de factibilidad</a:t>
            </a:r>
          </a:p>
        </p:txBody>
      </p:sp>
    </p:spTree>
    <p:extLst>
      <p:ext uri="{BB962C8B-B14F-4D97-AF65-F5344CB8AC3E}">
        <p14:creationId xmlns:p14="http://schemas.microsoft.com/office/powerpoint/2010/main" val="112959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DAEB8D3-7409-4315-AEB0-B60823C945B7}"/>
              </a:ext>
            </a:extLst>
          </p:cNvPr>
          <p:cNvSpPr>
            <a:spLocks noGrp="1"/>
          </p:cNvSpPr>
          <p:nvPr>
            <p:ph type="title"/>
          </p:nvPr>
        </p:nvSpPr>
        <p:spPr>
          <a:xfrm>
            <a:off x="838201" y="365125"/>
            <a:ext cx="9580418"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18A96D5-DD5D-4A60-BB71-095776F8D7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5" name="Marcador de pie de página 4">
            <a:extLst>
              <a:ext uri="{FF2B5EF4-FFF2-40B4-BE49-F238E27FC236}">
                <a16:creationId xmlns:a16="http://schemas.microsoft.com/office/drawing/2014/main" id="{73F39EA1-0C7A-481D-B89A-3EACC94C51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MX"/>
              <a:t>Análisis de factibilidad</a:t>
            </a:r>
          </a:p>
        </p:txBody>
      </p:sp>
      <p:grpSp>
        <p:nvGrpSpPr>
          <p:cNvPr id="7" name="Grupo 6">
            <a:extLst>
              <a:ext uri="{FF2B5EF4-FFF2-40B4-BE49-F238E27FC236}">
                <a16:creationId xmlns:a16="http://schemas.microsoft.com/office/drawing/2014/main" id="{8FF08274-29D6-4B14-BF3A-35718D559F37}"/>
              </a:ext>
            </a:extLst>
          </p:cNvPr>
          <p:cNvGrpSpPr/>
          <p:nvPr/>
        </p:nvGrpSpPr>
        <p:grpSpPr>
          <a:xfrm>
            <a:off x="11110952" y="2199"/>
            <a:ext cx="583453" cy="1202330"/>
            <a:chOff x="21839623" y="-157301"/>
            <a:chExt cx="1270001" cy="2508051"/>
          </a:xfrm>
        </p:grpSpPr>
        <p:sp>
          <p:nvSpPr>
            <p:cNvPr id="8" name="Círculo">
              <a:extLst>
                <a:ext uri="{FF2B5EF4-FFF2-40B4-BE49-F238E27FC236}">
                  <a16:creationId xmlns:a16="http://schemas.microsoft.com/office/drawing/2014/main" id="{75115197-D8F6-47A2-9CC5-CD0AD37A1BA6}"/>
                </a:ext>
              </a:extLst>
            </p:cNvPr>
            <p:cNvSpPr/>
            <p:nvPr/>
          </p:nvSpPr>
          <p:spPr>
            <a:xfrm>
              <a:off x="21839623" y="1080750"/>
              <a:ext cx="1270001" cy="1270000"/>
            </a:xfrm>
            <a:prstGeom prst="ellipse">
              <a:avLst/>
            </a:prstGeom>
            <a:solidFill>
              <a:srgbClr val="EE7203"/>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9" name="Línea">
              <a:extLst>
                <a:ext uri="{FF2B5EF4-FFF2-40B4-BE49-F238E27FC236}">
                  <a16:creationId xmlns:a16="http://schemas.microsoft.com/office/drawing/2014/main" id="{B74D6CDF-8AD4-437E-9D73-F154199DE471}"/>
                </a:ext>
              </a:extLst>
            </p:cNvPr>
            <p:cNvSpPr/>
            <p:nvPr/>
          </p:nvSpPr>
          <p:spPr>
            <a:xfrm flipV="1">
              <a:off x="22474622" y="-157301"/>
              <a:ext cx="1" cy="1620915"/>
            </a:xfrm>
            <a:prstGeom prst="line">
              <a:avLst/>
            </a:prstGeom>
            <a:ln w="127000">
              <a:solidFill>
                <a:srgbClr val="EE7203"/>
              </a:solidFill>
              <a:miter lim="400000"/>
            </a:ln>
          </p:spPr>
          <p:txBody>
            <a:bodyPr lIns="50800" tIns="50800" rIns="50800" bIns="50800" anchor="ctr"/>
            <a:lstStyle/>
            <a:p>
              <a:endParaRPr/>
            </a:p>
          </p:txBody>
        </p:sp>
      </p:grpSp>
      <p:sp>
        <p:nvSpPr>
          <p:cNvPr id="6" name="Marcador de número de diapositiva 5">
            <a:extLst>
              <a:ext uri="{FF2B5EF4-FFF2-40B4-BE49-F238E27FC236}">
                <a16:creationId xmlns:a16="http://schemas.microsoft.com/office/drawing/2014/main" id="{A3435A05-BAA5-49F0-A2E0-F78081677F18}"/>
              </a:ext>
            </a:extLst>
          </p:cNvPr>
          <p:cNvSpPr>
            <a:spLocks noGrp="1"/>
          </p:cNvSpPr>
          <p:nvPr>
            <p:ph type="sldNum" sz="quarter" idx="4"/>
          </p:nvPr>
        </p:nvSpPr>
        <p:spPr>
          <a:xfrm>
            <a:off x="11085265" y="753203"/>
            <a:ext cx="523986" cy="293828"/>
          </a:xfrm>
          <a:prstGeom prst="rect">
            <a:avLst/>
          </a:prstGeom>
        </p:spPr>
        <p:txBody>
          <a:bodyPr vert="horz" lIns="91440" tIns="45720" rIns="91440" bIns="45720" rtlCol="0" anchor="ctr"/>
          <a:lstStyle>
            <a:lvl1pPr algn="r">
              <a:defRPr sz="1400" b="1">
                <a:solidFill>
                  <a:schemeClr val="bg1"/>
                </a:solidFill>
              </a:defRPr>
            </a:lvl1pPr>
          </a:lstStyle>
          <a:p>
            <a:fld id="{C4933F8D-0219-48E1-B3B8-89854384EBC2}" type="slidenum">
              <a:rPr lang="es-MX" smtClean="0"/>
              <a:t>‹Nº›</a:t>
            </a:fld>
            <a:endParaRPr lang="es-MX"/>
          </a:p>
        </p:txBody>
      </p:sp>
    </p:spTree>
    <p:extLst>
      <p:ext uri="{BB962C8B-B14F-4D97-AF65-F5344CB8AC3E}">
        <p14:creationId xmlns:p14="http://schemas.microsoft.com/office/powerpoint/2010/main" val="30380910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dt="0"/>
  <p:txStyles>
    <p:titleStyle>
      <a:lvl1pPr algn="l" defTabSz="914400" rtl="0" eaLnBrk="1" latinLnBrk="0" hangingPunct="1">
        <a:lnSpc>
          <a:spcPct val="90000"/>
        </a:lnSpc>
        <a:spcBef>
          <a:spcPct val="0"/>
        </a:spcBef>
        <a:buNone/>
        <a:defRPr sz="3600" kern="1200">
          <a:solidFill>
            <a:srgbClr val="EE7203"/>
          </a:solidFill>
          <a:latin typeface="+mj-lt"/>
          <a:ea typeface="+mj-ea"/>
          <a:cs typeface="+mj-cs"/>
        </a:defRPr>
      </a:lvl1pPr>
    </p:titleStyle>
    <p:bodyStyle>
      <a:lvl1pPr marL="0" indent="0" algn="l" defTabSz="914400" rtl="0" eaLnBrk="1" latinLnBrk="0" hangingPunct="1">
        <a:lnSpc>
          <a:spcPct val="150000"/>
        </a:lnSpc>
        <a:spcBef>
          <a:spcPts val="1000"/>
        </a:spcBef>
        <a:buFontTx/>
        <a:buNone/>
        <a:defRPr sz="1800" kern="1200">
          <a:solidFill>
            <a:srgbClr val="929292"/>
          </a:solidFill>
          <a:latin typeface="+mn-lt"/>
          <a:ea typeface="+mn-ea"/>
          <a:cs typeface="+mn-cs"/>
        </a:defRPr>
      </a:lvl1pPr>
      <a:lvl2pPr marL="457200" indent="0" algn="l" defTabSz="914400" rtl="0" eaLnBrk="1" latinLnBrk="0" hangingPunct="1">
        <a:lnSpc>
          <a:spcPct val="150000"/>
        </a:lnSpc>
        <a:spcBef>
          <a:spcPts val="500"/>
        </a:spcBef>
        <a:buFontTx/>
        <a:buNone/>
        <a:defRPr sz="1800" kern="1200">
          <a:solidFill>
            <a:srgbClr val="929292"/>
          </a:solidFill>
          <a:latin typeface="+mn-lt"/>
          <a:ea typeface="+mn-ea"/>
          <a:cs typeface="+mn-cs"/>
        </a:defRPr>
      </a:lvl2pPr>
      <a:lvl3pPr marL="914400" indent="0" algn="l" defTabSz="914400" rtl="0" eaLnBrk="1" latinLnBrk="0" hangingPunct="1">
        <a:lnSpc>
          <a:spcPct val="150000"/>
        </a:lnSpc>
        <a:spcBef>
          <a:spcPts val="500"/>
        </a:spcBef>
        <a:buFontTx/>
        <a:buNone/>
        <a:defRPr sz="1800" kern="1200">
          <a:solidFill>
            <a:srgbClr val="929292"/>
          </a:solidFill>
          <a:latin typeface="+mn-lt"/>
          <a:ea typeface="+mn-ea"/>
          <a:cs typeface="+mn-cs"/>
        </a:defRPr>
      </a:lvl3pPr>
      <a:lvl4pPr marL="1371600" indent="0" algn="l" defTabSz="914400" rtl="0" eaLnBrk="1" latinLnBrk="0" hangingPunct="1">
        <a:lnSpc>
          <a:spcPct val="150000"/>
        </a:lnSpc>
        <a:spcBef>
          <a:spcPts val="500"/>
        </a:spcBef>
        <a:buFontTx/>
        <a:buNone/>
        <a:defRPr sz="1800" kern="1200">
          <a:solidFill>
            <a:srgbClr val="929292"/>
          </a:solidFill>
          <a:latin typeface="+mn-lt"/>
          <a:ea typeface="+mn-ea"/>
          <a:cs typeface="+mn-cs"/>
        </a:defRPr>
      </a:lvl4pPr>
      <a:lvl5pPr marL="1828800" indent="0" algn="l" defTabSz="914400" rtl="0" eaLnBrk="1" latinLnBrk="0" hangingPunct="1">
        <a:lnSpc>
          <a:spcPct val="150000"/>
        </a:lnSpc>
        <a:spcBef>
          <a:spcPts val="500"/>
        </a:spcBef>
        <a:buFontTx/>
        <a:buNone/>
        <a:defRPr sz="1800" kern="1200">
          <a:solidFill>
            <a:srgbClr val="9292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es/pregunta-signo-de-interrogaci%C3%B3n-1015308/" TargetMode="External"/><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hyperlink" Target="https://creativecommons.org/licenses/by-nc-nd/3.0/" TargetMode="External"/><Relationship Id="rId4" Type="http://schemas.openxmlformats.org/officeDocument/2006/relationships/hyperlink" Target="http://curve.coventry.ac.uk/open/items/590998d1-0b42-f321-aca3-06e63956f2b3/1/final.zip/cwlln/resources/WorkPackage2/about.htm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8863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número de diapositiva 8">
            <a:extLst>
              <a:ext uri="{FF2B5EF4-FFF2-40B4-BE49-F238E27FC236}">
                <a16:creationId xmlns:a16="http://schemas.microsoft.com/office/drawing/2014/main" id="{3E9119B9-DED8-42ED-9470-C02D9649BBAA}"/>
              </a:ext>
            </a:extLst>
          </p:cNvPr>
          <p:cNvSpPr>
            <a:spLocks noGrp="1"/>
          </p:cNvSpPr>
          <p:nvPr>
            <p:ph type="sldNum" sz="quarter" idx="12"/>
          </p:nvPr>
        </p:nvSpPr>
        <p:spPr/>
        <p:txBody>
          <a:bodyPr/>
          <a:lstStyle/>
          <a:p>
            <a:fld id="{C4933F8D-0219-48E1-B3B8-89854384EBC2}" type="slidenum">
              <a:rPr lang="es-MX" smtClean="0"/>
              <a:t>10</a:t>
            </a:fld>
            <a:endParaRPr lang="es-MX" dirty="0"/>
          </a:p>
        </p:txBody>
      </p:sp>
      <p:sp>
        <p:nvSpPr>
          <p:cNvPr id="8" name="Marcador de pie de página 7">
            <a:extLst>
              <a:ext uri="{FF2B5EF4-FFF2-40B4-BE49-F238E27FC236}">
                <a16:creationId xmlns:a16="http://schemas.microsoft.com/office/drawing/2014/main" id="{3D804120-3910-4C72-A599-A531FCE0787B}"/>
              </a:ext>
            </a:extLst>
          </p:cNvPr>
          <p:cNvSpPr>
            <a:spLocks noGrp="1"/>
          </p:cNvSpPr>
          <p:nvPr>
            <p:ph type="ftr" sz="quarter" idx="11"/>
          </p:nvPr>
        </p:nvSpPr>
        <p:spPr/>
        <p:txBody>
          <a:bodyPr/>
          <a:lstStyle/>
          <a:p>
            <a:r>
              <a:rPr lang="es-MX"/>
              <a:t>Análisis de factibilidad</a:t>
            </a:r>
          </a:p>
        </p:txBody>
      </p:sp>
      <p:sp>
        <p:nvSpPr>
          <p:cNvPr id="5" name="Título 4">
            <a:extLst>
              <a:ext uri="{FF2B5EF4-FFF2-40B4-BE49-F238E27FC236}">
                <a16:creationId xmlns:a16="http://schemas.microsoft.com/office/drawing/2014/main" id="{79A56822-32A8-44DB-BDC6-9B856DA477EE}"/>
              </a:ext>
            </a:extLst>
          </p:cNvPr>
          <p:cNvSpPr>
            <a:spLocks noGrp="1"/>
          </p:cNvSpPr>
          <p:nvPr>
            <p:ph type="title"/>
          </p:nvPr>
        </p:nvSpPr>
        <p:spPr/>
        <p:txBody>
          <a:bodyPr/>
          <a:lstStyle/>
          <a:p>
            <a:r>
              <a:rPr lang="es-MX" dirty="0">
                <a:latin typeface="Source Sans Pro Black" panose="020B0803030403020204" pitchFamily="34" charset="0"/>
                <a:ea typeface="Source Sans Pro Black" panose="020B0803030403020204" pitchFamily="34" charset="0"/>
              </a:rPr>
              <a:t>Análisis Político</a:t>
            </a:r>
            <a:endParaRPr lang="es-MX" dirty="0"/>
          </a:p>
        </p:txBody>
      </p:sp>
      <p:sp>
        <p:nvSpPr>
          <p:cNvPr id="13" name="Marcador de texto 6">
            <a:extLst>
              <a:ext uri="{FF2B5EF4-FFF2-40B4-BE49-F238E27FC236}">
                <a16:creationId xmlns:a16="http://schemas.microsoft.com/office/drawing/2014/main" id="{A83D6E24-24BD-4E84-889A-36B3C1331299}"/>
              </a:ext>
            </a:extLst>
          </p:cNvPr>
          <p:cNvSpPr>
            <a:spLocks noGrp="1"/>
          </p:cNvSpPr>
          <p:nvPr>
            <p:ph type="body" sz="quarter" idx="13"/>
          </p:nvPr>
        </p:nvSpPr>
        <p:spPr>
          <a:xfrm>
            <a:off x="4461162" y="653756"/>
            <a:ext cx="3960000" cy="360000"/>
          </a:xfrm>
        </p:spPr>
        <p:txBody>
          <a:bodyPr/>
          <a:lstStyle/>
          <a:p>
            <a:r>
              <a:rPr lang="es-MX" dirty="0"/>
              <a:t>Análisis político</a:t>
            </a:r>
          </a:p>
        </p:txBody>
      </p:sp>
      <p:graphicFrame>
        <p:nvGraphicFramePr>
          <p:cNvPr id="3" name="Diagrama 2">
            <a:extLst>
              <a:ext uri="{FF2B5EF4-FFF2-40B4-BE49-F238E27FC236}">
                <a16:creationId xmlns:a16="http://schemas.microsoft.com/office/drawing/2014/main" id="{B8645823-C725-4238-AD41-2C3A5B7CEBE2}"/>
              </a:ext>
            </a:extLst>
          </p:cNvPr>
          <p:cNvGraphicFramePr/>
          <p:nvPr>
            <p:extLst>
              <p:ext uri="{D42A27DB-BD31-4B8C-83A1-F6EECF244321}">
                <p14:modId xmlns:p14="http://schemas.microsoft.com/office/powerpoint/2010/main" val="406241586"/>
              </p:ext>
            </p:extLst>
          </p:nvPr>
        </p:nvGraphicFramePr>
        <p:xfrm>
          <a:off x="1060484" y="2049456"/>
          <a:ext cx="3519715" cy="4154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contenido 3">
            <a:extLst>
              <a:ext uri="{FF2B5EF4-FFF2-40B4-BE49-F238E27FC236}">
                <a16:creationId xmlns:a16="http://schemas.microsoft.com/office/drawing/2014/main" id="{F29801E2-B319-4B54-8DC6-62930BD0D557}"/>
              </a:ext>
            </a:extLst>
          </p:cNvPr>
          <p:cNvSpPr>
            <a:spLocks noGrp="1"/>
          </p:cNvSpPr>
          <p:nvPr>
            <p:ph idx="1"/>
          </p:nvPr>
        </p:nvSpPr>
        <p:spPr>
          <a:xfrm>
            <a:off x="5001505" y="2306642"/>
            <a:ext cx="6051516" cy="3640416"/>
          </a:xfrm>
        </p:spPr>
        <p:txBody>
          <a:bodyPr anchor="ctr"/>
          <a:lstStyle/>
          <a:p>
            <a:pPr algn="just"/>
            <a:r>
              <a:rPr lang="es-MX" dirty="0"/>
              <a:t>En este análisis se hace una revisión al grado de intervención gubernamental en la economía tales como: legislación laboral, medioambiental, arancelaria, tributaria, aduanera, presupuestaria, incluso, estabilidad política, por no hablar de la tendencia liberadora o intervencionista y su influencia en políticas sociales como salud o educación.</a:t>
            </a:r>
          </a:p>
        </p:txBody>
      </p:sp>
    </p:spTree>
    <p:extLst>
      <p:ext uri="{BB962C8B-B14F-4D97-AF65-F5344CB8AC3E}">
        <p14:creationId xmlns:p14="http://schemas.microsoft.com/office/powerpoint/2010/main" val="1069316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352D2924-0640-4240-8DC7-5E2C67B6012F}"/>
              </a:ext>
            </a:extLst>
          </p:cNvPr>
          <p:cNvSpPr>
            <a:spLocks noGrp="1"/>
          </p:cNvSpPr>
          <p:nvPr>
            <p:ph type="title"/>
          </p:nvPr>
        </p:nvSpPr>
        <p:spPr/>
        <p:txBody>
          <a:bodyPr/>
          <a:lstStyle/>
          <a:p>
            <a:r>
              <a:rPr lang="es-MX" dirty="0"/>
              <a:t>Análisis Económico</a:t>
            </a:r>
          </a:p>
        </p:txBody>
      </p:sp>
      <p:sp>
        <p:nvSpPr>
          <p:cNvPr id="9" name="Marcador de texto 8">
            <a:extLst>
              <a:ext uri="{FF2B5EF4-FFF2-40B4-BE49-F238E27FC236}">
                <a16:creationId xmlns:a16="http://schemas.microsoft.com/office/drawing/2014/main" id="{7A5F1997-5E49-4ECB-9D22-2FD666B59A56}"/>
              </a:ext>
            </a:extLst>
          </p:cNvPr>
          <p:cNvSpPr>
            <a:spLocks noGrp="1"/>
          </p:cNvSpPr>
          <p:nvPr>
            <p:ph type="body" idx="1"/>
          </p:nvPr>
        </p:nvSpPr>
        <p:spPr/>
        <p:txBody>
          <a:bodyPr/>
          <a:lstStyle/>
          <a:p>
            <a:r>
              <a:rPr lang="es-MX" dirty="0">
                <a:effectLst>
                  <a:outerShdw blurRad="38100" dist="38100" dir="2700000" algn="tl">
                    <a:srgbClr val="000000">
                      <a:alpha val="43137"/>
                    </a:srgbClr>
                  </a:outerShdw>
                </a:effectLst>
              </a:rPr>
              <a:t> ¿Qué tendencias económicas podrían tener un impacto en nuestra organización?</a:t>
            </a:r>
          </a:p>
        </p:txBody>
      </p:sp>
      <p:sp>
        <p:nvSpPr>
          <p:cNvPr id="6" name="Marcador de pie de página 5">
            <a:extLst>
              <a:ext uri="{FF2B5EF4-FFF2-40B4-BE49-F238E27FC236}">
                <a16:creationId xmlns:a16="http://schemas.microsoft.com/office/drawing/2014/main" id="{5CAE95A4-D251-438D-A17A-618C0A362183}"/>
              </a:ext>
            </a:extLst>
          </p:cNvPr>
          <p:cNvSpPr>
            <a:spLocks noGrp="1"/>
          </p:cNvSpPr>
          <p:nvPr>
            <p:ph type="ftr" sz="quarter" idx="11"/>
          </p:nvPr>
        </p:nvSpPr>
        <p:spPr/>
        <p:txBody>
          <a:bodyPr/>
          <a:lstStyle/>
          <a:p>
            <a:r>
              <a:rPr lang="es-MX"/>
              <a:t>Análisis de factibilidad</a:t>
            </a:r>
          </a:p>
        </p:txBody>
      </p:sp>
      <p:sp>
        <p:nvSpPr>
          <p:cNvPr id="5" name="Marcador de número de diapositiva 4">
            <a:extLst>
              <a:ext uri="{FF2B5EF4-FFF2-40B4-BE49-F238E27FC236}">
                <a16:creationId xmlns:a16="http://schemas.microsoft.com/office/drawing/2014/main" id="{E3AF54FC-307F-436D-A7CC-B0D20AF156B3}"/>
              </a:ext>
            </a:extLst>
          </p:cNvPr>
          <p:cNvSpPr>
            <a:spLocks noGrp="1"/>
          </p:cNvSpPr>
          <p:nvPr>
            <p:ph type="sldNum" sz="quarter" idx="12"/>
          </p:nvPr>
        </p:nvSpPr>
        <p:spPr/>
        <p:txBody>
          <a:bodyPr/>
          <a:lstStyle/>
          <a:p>
            <a:fld id="{C4933F8D-0219-48E1-B3B8-89854384EBC2}" type="slidenum">
              <a:rPr lang="es-MX" smtClean="0"/>
              <a:t>11</a:t>
            </a:fld>
            <a:endParaRPr lang="es-MX"/>
          </a:p>
        </p:txBody>
      </p:sp>
      <p:sp>
        <p:nvSpPr>
          <p:cNvPr id="10" name="Marcador de texto 9">
            <a:extLst>
              <a:ext uri="{FF2B5EF4-FFF2-40B4-BE49-F238E27FC236}">
                <a16:creationId xmlns:a16="http://schemas.microsoft.com/office/drawing/2014/main" id="{9D8F19B9-CA5D-4F3A-B3AD-EBE78AB51C92}"/>
              </a:ext>
            </a:extLst>
          </p:cNvPr>
          <p:cNvSpPr>
            <a:spLocks noGrp="1"/>
          </p:cNvSpPr>
          <p:nvPr>
            <p:ph type="body" sz="quarter" idx="13"/>
          </p:nvPr>
        </p:nvSpPr>
        <p:spPr>
          <a:xfrm>
            <a:off x="4461162" y="653386"/>
            <a:ext cx="3960000" cy="360000"/>
          </a:xfrm>
        </p:spPr>
        <p:txBody>
          <a:bodyPr/>
          <a:lstStyle/>
          <a:p>
            <a:r>
              <a:rPr lang="es-MX" dirty="0"/>
              <a:t>Análisis económico</a:t>
            </a:r>
          </a:p>
        </p:txBody>
      </p:sp>
    </p:spTree>
    <p:extLst>
      <p:ext uri="{BB962C8B-B14F-4D97-AF65-F5344CB8AC3E}">
        <p14:creationId xmlns:p14="http://schemas.microsoft.com/office/powerpoint/2010/main" val="3013773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Marcador de contenido 11">
            <a:extLst>
              <a:ext uri="{FF2B5EF4-FFF2-40B4-BE49-F238E27FC236}">
                <a16:creationId xmlns:a16="http://schemas.microsoft.com/office/drawing/2014/main" id="{01E65382-8D19-4001-925C-3BB4DEFD2CDE}"/>
              </a:ext>
            </a:extLst>
          </p:cNvPr>
          <p:cNvGraphicFramePr>
            <a:graphicFrameLocks noGrp="1"/>
          </p:cNvGraphicFramePr>
          <p:nvPr>
            <p:ph idx="1"/>
            <p:extLst>
              <p:ext uri="{D42A27DB-BD31-4B8C-83A1-F6EECF244321}">
                <p14:modId xmlns:p14="http://schemas.microsoft.com/office/powerpoint/2010/main" val="2743758471"/>
              </p:ext>
            </p:extLst>
          </p:nvPr>
        </p:nvGraphicFramePr>
        <p:xfrm>
          <a:off x="5683921" y="1766208"/>
          <a:ext cx="5916068" cy="4620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Marcador de texto 9">
            <a:extLst>
              <a:ext uri="{FF2B5EF4-FFF2-40B4-BE49-F238E27FC236}">
                <a16:creationId xmlns:a16="http://schemas.microsoft.com/office/drawing/2014/main" id="{BB8AF351-016B-42AB-8CED-478AC4AB1E1D}"/>
              </a:ext>
            </a:extLst>
          </p:cNvPr>
          <p:cNvSpPr>
            <a:spLocks noGrp="1"/>
          </p:cNvSpPr>
          <p:nvPr>
            <p:ph type="body" sz="half" idx="2"/>
          </p:nvPr>
        </p:nvSpPr>
        <p:spPr>
          <a:xfrm>
            <a:off x="1201573" y="2649272"/>
            <a:ext cx="4622452" cy="3446193"/>
          </a:xfrm>
        </p:spPr>
        <p:txBody>
          <a:bodyPr>
            <a:normAutofit/>
          </a:bodyPr>
          <a:lstStyle/>
          <a:p>
            <a:pPr algn="just"/>
            <a:r>
              <a:rPr lang="es-MX" dirty="0"/>
              <a:t>En este análisis se incluyen el</a:t>
            </a:r>
            <a:r>
              <a:rPr lang="es-MX" b="1" dirty="0"/>
              <a:t> crecimiento económico, tipos de interés, tipos de cambio, las tasas de inflación, déficit público o tasas de desempleo</a:t>
            </a:r>
            <a:r>
              <a:rPr lang="es-MX" dirty="0"/>
              <a:t>. Estas magnitudes macroeconómicas proporcionan datos acerca del futuro inmediato y permiten anticipar decisiones empresariales de tipo estratégico.</a:t>
            </a:r>
          </a:p>
        </p:txBody>
      </p:sp>
      <p:sp>
        <p:nvSpPr>
          <p:cNvPr id="11" name="Marcador de texto 10">
            <a:extLst>
              <a:ext uri="{FF2B5EF4-FFF2-40B4-BE49-F238E27FC236}">
                <a16:creationId xmlns:a16="http://schemas.microsoft.com/office/drawing/2014/main" id="{F149B6A7-2B76-46F7-AC54-38E58EF0B286}"/>
              </a:ext>
            </a:extLst>
          </p:cNvPr>
          <p:cNvSpPr>
            <a:spLocks noGrp="1"/>
          </p:cNvSpPr>
          <p:nvPr>
            <p:ph type="body" sz="quarter" idx="13"/>
          </p:nvPr>
        </p:nvSpPr>
        <p:spPr>
          <a:xfrm>
            <a:off x="4461162" y="689418"/>
            <a:ext cx="3960000" cy="360000"/>
          </a:xfrm>
        </p:spPr>
        <p:txBody>
          <a:bodyPr/>
          <a:lstStyle/>
          <a:p>
            <a:r>
              <a:rPr lang="es-MX" dirty="0"/>
              <a:t>Análisis económico</a:t>
            </a:r>
          </a:p>
        </p:txBody>
      </p:sp>
      <p:sp>
        <p:nvSpPr>
          <p:cNvPr id="5" name="Marcador de número de diapositiva 4">
            <a:extLst>
              <a:ext uri="{FF2B5EF4-FFF2-40B4-BE49-F238E27FC236}">
                <a16:creationId xmlns:a16="http://schemas.microsoft.com/office/drawing/2014/main" id="{EF505F79-1A86-4DC4-B838-1CDAC72724A8}"/>
              </a:ext>
            </a:extLst>
          </p:cNvPr>
          <p:cNvSpPr>
            <a:spLocks noGrp="1"/>
          </p:cNvSpPr>
          <p:nvPr>
            <p:ph type="sldNum" sz="quarter" idx="12"/>
          </p:nvPr>
        </p:nvSpPr>
        <p:spPr/>
        <p:txBody>
          <a:bodyPr/>
          <a:lstStyle/>
          <a:p>
            <a:fld id="{C4933F8D-0219-48E1-B3B8-89854384EBC2}" type="slidenum">
              <a:rPr lang="es-MX" smtClean="0"/>
              <a:t>12</a:t>
            </a:fld>
            <a:endParaRPr lang="es-MX"/>
          </a:p>
        </p:txBody>
      </p:sp>
      <p:sp>
        <p:nvSpPr>
          <p:cNvPr id="4" name="Marcador de pie de página 3">
            <a:extLst>
              <a:ext uri="{FF2B5EF4-FFF2-40B4-BE49-F238E27FC236}">
                <a16:creationId xmlns:a16="http://schemas.microsoft.com/office/drawing/2014/main" id="{8350138A-5B0B-4C0D-8370-D84E52FFF2D3}"/>
              </a:ext>
            </a:extLst>
          </p:cNvPr>
          <p:cNvSpPr>
            <a:spLocks noGrp="1"/>
          </p:cNvSpPr>
          <p:nvPr>
            <p:ph type="ftr" sz="quarter" idx="11"/>
          </p:nvPr>
        </p:nvSpPr>
        <p:spPr/>
        <p:txBody>
          <a:bodyPr/>
          <a:lstStyle/>
          <a:p>
            <a:r>
              <a:rPr lang="es-MX"/>
              <a:t>Análisis de factibilidad</a:t>
            </a:r>
          </a:p>
        </p:txBody>
      </p:sp>
      <p:sp>
        <p:nvSpPr>
          <p:cNvPr id="7" name="Título 6">
            <a:extLst>
              <a:ext uri="{FF2B5EF4-FFF2-40B4-BE49-F238E27FC236}">
                <a16:creationId xmlns:a16="http://schemas.microsoft.com/office/drawing/2014/main" id="{C4760080-06A3-4C99-8BE4-D646E1CA47DD}"/>
              </a:ext>
            </a:extLst>
          </p:cNvPr>
          <p:cNvSpPr>
            <a:spLocks noGrp="1"/>
          </p:cNvSpPr>
          <p:nvPr>
            <p:ph type="title"/>
          </p:nvPr>
        </p:nvSpPr>
        <p:spPr/>
        <p:txBody>
          <a:bodyPr/>
          <a:lstStyle/>
          <a:p>
            <a:r>
              <a:rPr lang="es-MX" dirty="0"/>
              <a:t>Análisis económico</a:t>
            </a:r>
          </a:p>
        </p:txBody>
      </p:sp>
    </p:spTree>
    <p:extLst>
      <p:ext uri="{BB962C8B-B14F-4D97-AF65-F5344CB8AC3E}">
        <p14:creationId xmlns:p14="http://schemas.microsoft.com/office/powerpoint/2010/main" val="1970690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352D2924-0640-4240-8DC7-5E2C67B6012F}"/>
              </a:ext>
            </a:extLst>
          </p:cNvPr>
          <p:cNvSpPr>
            <a:spLocks noGrp="1"/>
          </p:cNvSpPr>
          <p:nvPr>
            <p:ph type="title"/>
          </p:nvPr>
        </p:nvSpPr>
        <p:spPr/>
        <p:txBody>
          <a:bodyPr/>
          <a:lstStyle/>
          <a:p>
            <a:r>
              <a:rPr lang="es-MX" dirty="0"/>
              <a:t>Análisis Social</a:t>
            </a:r>
          </a:p>
        </p:txBody>
      </p:sp>
      <p:sp>
        <p:nvSpPr>
          <p:cNvPr id="9" name="Marcador de texto 8">
            <a:extLst>
              <a:ext uri="{FF2B5EF4-FFF2-40B4-BE49-F238E27FC236}">
                <a16:creationId xmlns:a16="http://schemas.microsoft.com/office/drawing/2014/main" id="{7A5F1997-5E49-4ECB-9D22-2FD666B59A56}"/>
              </a:ext>
            </a:extLst>
          </p:cNvPr>
          <p:cNvSpPr>
            <a:spLocks noGrp="1"/>
          </p:cNvSpPr>
          <p:nvPr>
            <p:ph type="body" idx="1"/>
          </p:nvPr>
        </p:nvSpPr>
        <p:spPr/>
        <p:txBody>
          <a:bodyPr/>
          <a:lstStyle/>
          <a:p>
            <a:r>
              <a:rPr lang="es-MX" dirty="0">
                <a:effectLst>
                  <a:outerShdw blurRad="38100" dist="38100" dir="2700000" algn="tl">
                    <a:srgbClr val="000000">
                      <a:alpha val="43137"/>
                    </a:srgbClr>
                  </a:outerShdw>
                </a:effectLst>
              </a:rPr>
              <a:t> ¿Cuáles son las tendencias sociales y demográficas emergentes?</a:t>
            </a:r>
          </a:p>
        </p:txBody>
      </p:sp>
      <p:sp>
        <p:nvSpPr>
          <p:cNvPr id="6" name="Marcador de pie de página 5">
            <a:extLst>
              <a:ext uri="{FF2B5EF4-FFF2-40B4-BE49-F238E27FC236}">
                <a16:creationId xmlns:a16="http://schemas.microsoft.com/office/drawing/2014/main" id="{5CAE95A4-D251-438D-A17A-618C0A362183}"/>
              </a:ext>
            </a:extLst>
          </p:cNvPr>
          <p:cNvSpPr>
            <a:spLocks noGrp="1"/>
          </p:cNvSpPr>
          <p:nvPr>
            <p:ph type="ftr" sz="quarter" idx="11"/>
          </p:nvPr>
        </p:nvSpPr>
        <p:spPr/>
        <p:txBody>
          <a:bodyPr/>
          <a:lstStyle/>
          <a:p>
            <a:r>
              <a:rPr lang="es-MX"/>
              <a:t>Análisis de factibilidad</a:t>
            </a:r>
          </a:p>
        </p:txBody>
      </p:sp>
      <p:sp>
        <p:nvSpPr>
          <p:cNvPr id="5" name="Marcador de número de diapositiva 4">
            <a:extLst>
              <a:ext uri="{FF2B5EF4-FFF2-40B4-BE49-F238E27FC236}">
                <a16:creationId xmlns:a16="http://schemas.microsoft.com/office/drawing/2014/main" id="{E3AF54FC-307F-436D-A7CC-B0D20AF156B3}"/>
              </a:ext>
            </a:extLst>
          </p:cNvPr>
          <p:cNvSpPr>
            <a:spLocks noGrp="1"/>
          </p:cNvSpPr>
          <p:nvPr>
            <p:ph type="sldNum" sz="quarter" idx="12"/>
          </p:nvPr>
        </p:nvSpPr>
        <p:spPr/>
        <p:txBody>
          <a:bodyPr/>
          <a:lstStyle/>
          <a:p>
            <a:fld id="{C4933F8D-0219-48E1-B3B8-89854384EBC2}" type="slidenum">
              <a:rPr lang="es-MX" smtClean="0"/>
              <a:t>13</a:t>
            </a:fld>
            <a:endParaRPr lang="es-MX"/>
          </a:p>
        </p:txBody>
      </p:sp>
      <p:sp>
        <p:nvSpPr>
          <p:cNvPr id="10" name="Marcador de texto 9">
            <a:extLst>
              <a:ext uri="{FF2B5EF4-FFF2-40B4-BE49-F238E27FC236}">
                <a16:creationId xmlns:a16="http://schemas.microsoft.com/office/drawing/2014/main" id="{9D8F19B9-CA5D-4F3A-B3AD-EBE78AB51C92}"/>
              </a:ext>
            </a:extLst>
          </p:cNvPr>
          <p:cNvSpPr>
            <a:spLocks noGrp="1"/>
          </p:cNvSpPr>
          <p:nvPr>
            <p:ph type="body" sz="quarter" idx="13"/>
          </p:nvPr>
        </p:nvSpPr>
        <p:spPr>
          <a:xfrm>
            <a:off x="4461162" y="653386"/>
            <a:ext cx="3960000" cy="360000"/>
          </a:xfrm>
        </p:spPr>
        <p:txBody>
          <a:bodyPr/>
          <a:lstStyle/>
          <a:p>
            <a:r>
              <a:rPr lang="es-MX" dirty="0"/>
              <a:t>Análisis social</a:t>
            </a:r>
          </a:p>
        </p:txBody>
      </p:sp>
    </p:spTree>
    <p:extLst>
      <p:ext uri="{BB962C8B-B14F-4D97-AF65-F5344CB8AC3E}">
        <p14:creationId xmlns:p14="http://schemas.microsoft.com/office/powerpoint/2010/main" val="299782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7">
            <a:extLst>
              <a:ext uri="{FF2B5EF4-FFF2-40B4-BE49-F238E27FC236}">
                <a16:creationId xmlns:a16="http://schemas.microsoft.com/office/drawing/2014/main" id="{FA3EA055-E28B-4CBE-86C3-C41884708293}"/>
              </a:ext>
            </a:extLst>
          </p:cNvPr>
          <p:cNvSpPr>
            <a:spLocks noGrp="1"/>
          </p:cNvSpPr>
          <p:nvPr>
            <p:ph idx="1"/>
          </p:nvPr>
        </p:nvSpPr>
        <p:spPr>
          <a:xfrm>
            <a:off x="1066799" y="3708400"/>
            <a:ext cx="10113044" cy="2453286"/>
          </a:xfrm>
        </p:spPr>
        <p:txBody>
          <a:bodyPr/>
          <a:lstStyle/>
          <a:p>
            <a:pPr algn="just"/>
            <a:r>
              <a:rPr lang="es-MX" dirty="0"/>
              <a:t>Para la revisión de factores sociales se deben considerar los aspectos culturales, la conciencia de la salud, distribución de edades, tasa de crecimiento de la población, nivel de educación, tasa de envejecimiento, tasa de mortandad,  etc. Las tendencias en los factores sociales afectan la demanda de productos de una compañía y cómo dicha compañía opera.</a:t>
            </a:r>
          </a:p>
        </p:txBody>
      </p:sp>
      <p:sp>
        <p:nvSpPr>
          <p:cNvPr id="2" name="Marcador de texto 1">
            <a:extLst>
              <a:ext uri="{FF2B5EF4-FFF2-40B4-BE49-F238E27FC236}">
                <a16:creationId xmlns:a16="http://schemas.microsoft.com/office/drawing/2014/main" id="{128CB286-6476-42DD-9FD0-D0E10109CFA9}"/>
              </a:ext>
            </a:extLst>
          </p:cNvPr>
          <p:cNvSpPr>
            <a:spLocks noGrp="1"/>
          </p:cNvSpPr>
          <p:nvPr>
            <p:ph type="body" sz="quarter" idx="13"/>
          </p:nvPr>
        </p:nvSpPr>
        <p:spPr/>
        <p:txBody>
          <a:bodyPr/>
          <a:lstStyle/>
          <a:p>
            <a:endParaRPr lang="es-MX"/>
          </a:p>
        </p:txBody>
      </p:sp>
      <p:sp>
        <p:nvSpPr>
          <p:cNvPr id="5" name="Marcador de número de diapositiva 4">
            <a:extLst>
              <a:ext uri="{FF2B5EF4-FFF2-40B4-BE49-F238E27FC236}">
                <a16:creationId xmlns:a16="http://schemas.microsoft.com/office/drawing/2014/main" id="{EF505F79-1A86-4DC4-B838-1CDAC72724A8}"/>
              </a:ext>
            </a:extLst>
          </p:cNvPr>
          <p:cNvSpPr>
            <a:spLocks noGrp="1"/>
          </p:cNvSpPr>
          <p:nvPr>
            <p:ph type="sldNum" sz="quarter" idx="12"/>
          </p:nvPr>
        </p:nvSpPr>
        <p:spPr/>
        <p:txBody>
          <a:bodyPr/>
          <a:lstStyle/>
          <a:p>
            <a:fld id="{C4933F8D-0219-48E1-B3B8-89854384EBC2}" type="slidenum">
              <a:rPr lang="es-MX" smtClean="0"/>
              <a:t>14</a:t>
            </a:fld>
            <a:endParaRPr lang="es-MX"/>
          </a:p>
        </p:txBody>
      </p:sp>
      <p:sp>
        <p:nvSpPr>
          <p:cNvPr id="4" name="Marcador de pie de página 3">
            <a:extLst>
              <a:ext uri="{FF2B5EF4-FFF2-40B4-BE49-F238E27FC236}">
                <a16:creationId xmlns:a16="http://schemas.microsoft.com/office/drawing/2014/main" id="{8350138A-5B0B-4C0D-8370-D84E52FFF2D3}"/>
              </a:ext>
            </a:extLst>
          </p:cNvPr>
          <p:cNvSpPr>
            <a:spLocks noGrp="1"/>
          </p:cNvSpPr>
          <p:nvPr>
            <p:ph type="ftr" sz="quarter" idx="11"/>
          </p:nvPr>
        </p:nvSpPr>
        <p:spPr/>
        <p:txBody>
          <a:bodyPr/>
          <a:lstStyle/>
          <a:p>
            <a:r>
              <a:rPr lang="es-MX"/>
              <a:t>Análisis de factibilidad</a:t>
            </a:r>
          </a:p>
        </p:txBody>
      </p:sp>
      <p:sp>
        <p:nvSpPr>
          <p:cNvPr id="7" name="Título 6">
            <a:extLst>
              <a:ext uri="{FF2B5EF4-FFF2-40B4-BE49-F238E27FC236}">
                <a16:creationId xmlns:a16="http://schemas.microsoft.com/office/drawing/2014/main" id="{C4760080-06A3-4C99-8BE4-D646E1CA47DD}"/>
              </a:ext>
            </a:extLst>
          </p:cNvPr>
          <p:cNvSpPr>
            <a:spLocks noGrp="1"/>
          </p:cNvSpPr>
          <p:nvPr>
            <p:ph type="title"/>
          </p:nvPr>
        </p:nvSpPr>
        <p:spPr/>
        <p:txBody>
          <a:bodyPr/>
          <a:lstStyle/>
          <a:p>
            <a:r>
              <a:rPr lang="es-MX" dirty="0"/>
              <a:t>Análisis social</a:t>
            </a:r>
          </a:p>
        </p:txBody>
      </p:sp>
      <p:graphicFrame>
        <p:nvGraphicFramePr>
          <p:cNvPr id="3" name="Diagrama 2">
            <a:extLst>
              <a:ext uri="{FF2B5EF4-FFF2-40B4-BE49-F238E27FC236}">
                <a16:creationId xmlns:a16="http://schemas.microsoft.com/office/drawing/2014/main" id="{771B5B08-8521-4265-B326-41B69B27BB77}"/>
              </a:ext>
            </a:extLst>
          </p:cNvPr>
          <p:cNvGraphicFramePr/>
          <p:nvPr>
            <p:extLst>
              <p:ext uri="{D42A27DB-BD31-4B8C-83A1-F6EECF244321}">
                <p14:modId xmlns:p14="http://schemas.microsoft.com/office/powerpoint/2010/main" val="996273806"/>
              </p:ext>
            </p:extLst>
          </p:nvPr>
        </p:nvGraphicFramePr>
        <p:xfrm>
          <a:off x="2059321" y="1991291"/>
          <a:ext cx="8128000" cy="20322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3166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352D2924-0640-4240-8DC7-5E2C67B6012F}"/>
              </a:ext>
            </a:extLst>
          </p:cNvPr>
          <p:cNvSpPr>
            <a:spLocks noGrp="1"/>
          </p:cNvSpPr>
          <p:nvPr>
            <p:ph type="title"/>
          </p:nvPr>
        </p:nvSpPr>
        <p:spPr/>
        <p:txBody>
          <a:bodyPr/>
          <a:lstStyle/>
          <a:p>
            <a:r>
              <a:rPr lang="es-MX" dirty="0"/>
              <a:t>Análisis Tecnológico</a:t>
            </a:r>
          </a:p>
        </p:txBody>
      </p:sp>
      <p:sp>
        <p:nvSpPr>
          <p:cNvPr id="9" name="Marcador de texto 8">
            <a:extLst>
              <a:ext uri="{FF2B5EF4-FFF2-40B4-BE49-F238E27FC236}">
                <a16:creationId xmlns:a16="http://schemas.microsoft.com/office/drawing/2014/main" id="{7A5F1997-5E49-4ECB-9D22-2FD666B59A56}"/>
              </a:ext>
            </a:extLst>
          </p:cNvPr>
          <p:cNvSpPr>
            <a:spLocks noGrp="1"/>
          </p:cNvSpPr>
          <p:nvPr>
            <p:ph type="body" idx="1"/>
          </p:nvPr>
        </p:nvSpPr>
        <p:spPr/>
        <p:txBody>
          <a:bodyPr/>
          <a:lstStyle/>
          <a:p>
            <a:r>
              <a:rPr lang="es-MX" dirty="0">
                <a:effectLst>
                  <a:outerShdw blurRad="38100" dist="38100" dir="2700000" algn="tl">
                    <a:srgbClr val="000000">
                      <a:alpha val="43137"/>
                    </a:srgbClr>
                  </a:outerShdw>
                </a:effectLst>
              </a:rPr>
              <a:t>¿Qué innovaciones tecnológicas podrían afectar a nuestro mercado?</a:t>
            </a:r>
          </a:p>
        </p:txBody>
      </p:sp>
      <p:sp>
        <p:nvSpPr>
          <p:cNvPr id="6" name="Marcador de pie de página 5">
            <a:extLst>
              <a:ext uri="{FF2B5EF4-FFF2-40B4-BE49-F238E27FC236}">
                <a16:creationId xmlns:a16="http://schemas.microsoft.com/office/drawing/2014/main" id="{5CAE95A4-D251-438D-A17A-618C0A362183}"/>
              </a:ext>
            </a:extLst>
          </p:cNvPr>
          <p:cNvSpPr>
            <a:spLocks noGrp="1"/>
          </p:cNvSpPr>
          <p:nvPr>
            <p:ph type="ftr" sz="quarter" idx="11"/>
          </p:nvPr>
        </p:nvSpPr>
        <p:spPr/>
        <p:txBody>
          <a:bodyPr/>
          <a:lstStyle/>
          <a:p>
            <a:r>
              <a:rPr lang="es-MX"/>
              <a:t>Análisis de factibilidad</a:t>
            </a:r>
          </a:p>
        </p:txBody>
      </p:sp>
      <p:sp>
        <p:nvSpPr>
          <p:cNvPr id="5" name="Marcador de número de diapositiva 4">
            <a:extLst>
              <a:ext uri="{FF2B5EF4-FFF2-40B4-BE49-F238E27FC236}">
                <a16:creationId xmlns:a16="http://schemas.microsoft.com/office/drawing/2014/main" id="{E3AF54FC-307F-436D-A7CC-B0D20AF156B3}"/>
              </a:ext>
            </a:extLst>
          </p:cNvPr>
          <p:cNvSpPr>
            <a:spLocks noGrp="1"/>
          </p:cNvSpPr>
          <p:nvPr>
            <p:ph type="sldNum" sz="quarter" idx="12"/>
          </p:nvPr>
        </p:nvSpPr>
        <p:spPr/>
        <p:txBody>
          <a:bodyPr/>
          <a:lstStyle/>
          <a:p>
            <a:fld id="{C4933F8D-0219-48E1-B3B8-89854384EBC2}" type="slidenum">
              <a:rPr lang="es-MX" smtClean="0"/>
              <a:t>15</a:t>
            </a:fld>
            <a:endParaRPr lang="es-MX"/>
          </a:p>
        </p:txBody>
      </p:sp>
      <p:sp>
        <p:nvSpPr>
          <p:cNvPr id="10" name="Marcador de texto 9">
            <a:extLst>
              <a:ext uri="{FF2B5EF4-FFF2-40B4-BE49-F238E27FC236}">
                <a16:creationId xmlns:a16="http://schemas.microsoft.com/office/drawing/2014/main" id="{9D8F19B9-CA5D-4F3A-B3AD-EBE78AB51C92}"/>
              </a:ext>
            </a:extLst>
          </p:cNvPr>
          <p:cNvSpPr>
            <a:spLocks noGrp="1"/>
          </p:cNvSpPr>
          <p:nvPr>
            <p:ph type="body" sz="quarter" idx="13"/>
          </p:nvPr>
        </p:nvSpPr>
        <p:spPr>
          <a:xfrm>
            <a:off x="4461162" y="653386"/>
            <a:ext cx="3960000" cy="360000"/>
          </a:xfrm>
        </p:spPr>
        <p:txBody>
          <a:bodyPr/>
          <a:lstStyle/>
          <a:p>
            <a:r>
              <a:rPr lang="es-MX" dirty="0"/>
              <a:t>Análisis tecnológico</a:t>
            </a:r>
          </a:p>
        </p:txBody>
      </p:sp>
    </p:spTree>
    <p:extLst>
      <p:ext uri="{BB962C8B-B14F-4D97-AF65-F5344CB8AC3E}">
        <p14:creationId xmlns:p14="http://schemas.microsoft.com/office/powerpoint/2010/main" val="1953341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C4760080-06A3-4C99-8BE4-D646E1CA47DD}"/>
              </a:ext>
            </a:extLst>
          </p:cNvPr>
          <p:cNvSpPr>
            <a:spLocks noGrp="1"/>
          </p:cNvSpPr>
          <p:nvPr>
            <p:ph type="title"/>
          </p:nvPr>
        </p:nvSpPr>
        <p:spPr/>
        <p:txBody>
          <a:bodyPr/>
          <a:lstStyle/>
          <a:p>
            <a:r>
              <a:rPr lang="es-MX" dirty="0"/>
              <a:t>Análisis tecnológico</a:t>
            </a:r>
          </a:p>
        </p:txBody>
      </p:sp>
      <p:sp>
        <p:nvSpPr>
          <p:cNvPr id="8" name="Marcador de contenido 7">
            <a:extLst>
              <a:ext uri="{FF2B5EF4-FFF2-40B4-BE49-F238E27FC236}">
                <a16:creationId xmlns:a16="http://schemas.microsoft.com/office/drawing/2014/main" id="{FA3EA055-E28B-4CBE-86C3-C41884708293}"/>
              </a:ext>
            </a:extLst>
          </p:cNvPr>
          <p:cNvSpPr>
            <a:spLocks noGrp="1"/>
          </p:cNvSpPr>
          <p:nvPr>
            <p:ph idx="1"/>
          </p:nvPr>
        </p:nvSpPr>
        <p:spPr>
          <a:xfrm>
            <a:off x="1080655" y="2741687"/>
            <a:ext cx="6515899" cy="3630978"/>
          </a:xfrm>
        </p:spPr>
        <p:txBody>
          <a:bodyPr>
            <a:normAutofit fontScale="92500"/>
          </a:bodyPr>
          <a:lstStyle/>
          <a:p>
            <a:pPr algn="just"/>
            <a:r>
              <a:rPr lang="es-MX" dirty="0"/>
              <a:t>Para la realización del análisis tecnológico se deben tomar en cuenta factores como actividades de</a:t>
            </a:r>
            <a:r>
              <a:rPr lang="es-MX" b="1" dirty="0"/>
              <a:t> </a:t>
            </a:r>
            <a:r>
              <a:rPr lang="es-MX" dirty="0"/>
              <a:t>Investigación y Desarrollo, automatización, incentivos al desarrollo tecnológico y el ritmo de los cambios tecnológicos. Todos los anteriores pueden determinar las barreras de entrada (obstáculos de diversos tipos que complican o dificultan el ingreso de empresas, marcas o productos nuevos. Es decir, complican o impiden que nuevos competidores participen en una industria), el nivel mínimo de producción eficiente y la influencia de la externalización (</a:t>
            </a:r>
            <a:r>
              <a:rPr lang="es-MX" i="1" dirty="0"/>
              <a:t>outsourcing</a:t>
            </a:r>
            <a:r>
              <a:rPr lang="es-MX" dirty="0"/>
              <a:t>) de decisiones. </a:t>
            </a:r>
          </a:p>
        </p:txBody>
      </p:sp>
      <p:sp>
        <p:nvSpPr>
          <p:cNvPr id="4" name="Marcador de pie de página 3">
            <a:extLst>
              <a:ext uri="{FF2B5EF4-FFF2-40B4-BE49-F238E27FC236}">
                <a16:creationId xmlns:a16="http://schemas.microsoft.com/office/drawing/2014/main" id="{8350138A-5B0B-4C0D-8370-D84E52FFF2D3}"/>
              </a:ext>
            </a:extLst>
          </p:cNvPr>
          <p:cNvSpPr>
            <a:spLocks noGrp="1"/>
          </p:cNvSpPr>
          <p:nvPr>
            <p:ph type="ftr" sz="quarter" idx="11"/>
          </p:nvPr>
        </p:nvSpPr>
        <p:spPr/>
        <p:txBody>
          <a:bodyPr/>
          <a:lstStyle/>
          <a:p>
            <a:r>
              <a:rPr lang="es-MX"/>
              <a:t>Análisis de factibilidad</a:t>
            </a:r>
          </a:p>
        </p:txBody>
      </p:sp>
      <p:sp>
        <p:nvSpPr>
          <p:cNvPr id="5" name="Marcador de número de diapositiva 4">
            <a:extLst>
              <a:ext uri="{FF2B5EF4-FFF2-40B4-BE49-F238E27FC236}">
                <a16:creationId xmlns:a16="http://schemas.microsoft.com/office/drawing/2014/main" id="{EF505F79-1A86-4DC4-B838-1CDAC72724A8}"/>
              </a:ext>
            </a:extLst>
          </p:cNvPr>
          <p:cNvSpPr>
            <a:spLocks noGrp="1"/>
          </p:cNvSpPr>
          <p:nvPr>
            <p:ph type="sldNum" sz="quarter" idx="12"/>
          </p:nvPr>
        </p:nvSpPr>
        <p:spPr/>
        <p:txBody>
          <a:bodyPr/>
          <a:lstStyle/>
          <a:p>
            <a:fld id="{C4933F8D-0219-48E1-B3B8-89854384EBC2}" type="slidenum">
              <a:rPr lang="es-MX" smtClean="0"/>
              <a:t>16</a:t>
            </a:fld>
            <a:endParaRPr lang="es-MX"/>
          </a:p>
        </p:txBody>
      </p:sp>
      <p:sp>
        <p:nvSpPr>
          <p:cNvPr id="13" name="Marcador de texto 9">
            <a:extLst>
              <a:ext uri="{FF2B5EF4-FFF2-40B4-BE49-F238E27FC236}">
                <a16:creationId xmlns:a16="http://schemas.microsoft.com/office/drawing/2014/main" id="{30F666EB-79C7-4B0D-85A6-1FD3A0C88AD4}"/>
              </a:ext>
            </a:extLst>
          </p:cNvPr>
          <p:cNvSpPr>
            <a:spLocks noGrp="1"/>
          </p:cNvSpPr>
          <p:nvPr>
            <p:ph type="body" sz="quarter" idx="13"/>
          </p:nvPr>
        </p:nvSpPr>
        <p:spPr>
          <a:xfrm>
            <a:off x="4461162" y="653386"/>
            <a:ext cx="3960000" cy="360000"/>
          </a:xfrm>
        </p:spPr>
        <p:txBody>
          <a:bodyPr/>
          <a:lstStyle/>
          <a:p>
            <a:r>
              <a:rPr lang="es-MX" dirty="0"/>
              <a:t>Análisis tecnológico</a:t>
            </a:r>
          </a:p>
        </p:txBody>
      </p:sp>
      <p:graphicFrame>
        <p:nvGraphicFramePr>
          <p:cNvPr id="3" name="Diagrama 2">
            <a:extLst>
              <a:ext uri="{FF2B5EF4-FFF2-40B4-BE49-F238E27FC236}">
                <a16:creationId xmlns:a16="http://schemas.microsoft.com/office/drawing/2014/main" id="{E6AB9F22-4CC2-4821-8D9D-134DA82E8FA2}"/>
              </a:ext>
            </a:extLst>
          </p:cNvPr>
          <p:cNvGraphicFramePr/>
          <p:nvPr>
            <p:extLst>
              <p:ext uri="{D42A27DB-BD31-4B8C-83A1-F6EECF244321}">
                <p14:modId xmlns:p14="http://schemas.microsoft.com/office/powerpoint/2010/main" val="435292995"/>
              </p:ext>
            </p:extLst>
          </p:nvPr>
        </p:nvGraphicFramePr>
        <p:xfrm>
          <a:off x="8118373" y="2486291"/>
          <a:ext cx="3395700" cy="342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8458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001F6BDA-DCDA-4AF1-B6A4-28708C496B65}"/>
              </a:ext>
            </a:extLst>
          </p:cNvPr>
          <p:cNvSpPr>
            <a:spLocks noGrp="1"/>
          </p:cNvSpPr>
          <p:nvPr>
            <p:ph type="body" sz="quarter" idx="13"/>
          </p:nvPr>
        </p:nvSpPr>
        <p:spPr>
          <a:xfrm>
            <a:off x="4461162" y="689418"/>
            <a:ext cx="3960000" cy="360000"/>
          </a:xfrm>
        </p:spPr>
        <p:txBody>
          <a:bodyPr/>
          <a:lstStyle/>
          <a:p>
            <a:r>
              <a:rPr lang="es-MX" dirty="0"/>
              <a:t>Análisis tecnológico</a:t>
            </a:r>
          </a:p>
        </p:txBody>
      </p:sp>
      <p:sp>
        <p:nvSpPr>
          <p:cNvPr id="5" name="Marcador de número de diapositiva 4">
            <a:extLst>
              <a:ext uri="{FF2B5EF4-FFF2-40B4-BE49-F238E27FC236}">
                <a16:creationId xmlns:a16="http://schemas.microsoft.com/office/drawing/2014/main" id="{3C7188FB-72DD-4437-A2D0-452B7764BF7C}"/>
              </a:ext>
            </a:extLst>
          </p:cNvPr>
          <p:cNvSpPr>
            <a:spLocks noGrp="1"/>
          </p:cNvSpPr>
          <p:nvPr>
            <p:ph type="sldNum" sz="quarter" idx="12"/>
          </p:nvPr>
        </p:nvSpPr>
        <p:spPr/>
        <p:txBody>
          <a:bodyPr/>
          <a:lstStyle/>
          <a:p>
            <a:fld id="{C4933F8D-0219-48E1-B3B8-89854384EBC2}" type="slidenum">
              <a:rPr lang="es-MX" smtClean="0"/>
              <a:t>17</a:t>
            </a:fld>
            <a:endParaRPr lang="es-MX"/>
          </a:p>
        </p:txBody>
      </p:sp>
      <p:sp>
        <p:nvSpPr>
          <p:cNvPr id="4" name="Marcador de pie de página 3">
            <a:extLst>
              <a:ext uri="{FF2B5EF4-FFF2-40B4-BE49-F238E27FC236}">
                <a16:creationId xmlns:a16="http://schemas.microsoft.com/office/drawing/2014/main" id="{0FF43C10-A8BC-4C4A-B9B2-9D6B242C38E1}"/>
              </a:ext>
            </a:extLst>
          </p:cNvPr>
          <p:cNvSpPr>
            <a:spLocks noGrp="1"/>
          </p:cNvSpPr>
          <p:nvPr>
            <p:ph type="ftr" sz="quarter" idx="11"/>
          </p:nvPr>
        </p:nvSpPr>
        <p:spPr/>
        <p:txBody>
          <a:bodyPr/>
          <a:lstStyle/>
          <a:p>
            <a:r>
              <a:rPr lang="es-MX"/>
              <a:t>Análisis de factibilidad</a:t>
            </a:r>
          </a:p>
        </p:txBody>
      </p:sp>
      <p:graphicFrame>
        <p:nvGraphicFramePr>
          <p:cNvPr id="7" name="Marcador de contenido 6">
            <a:extLst>
              <a:ext uri="{FF2B5EF4-FFF2-40B4-BE49-F238E27FC236}">
                <a16:creationId xmlns:a16="http://schemas.microsoft.com/office/drawing/2014/main" id="{5F4087D1-9A9E-4D7E-BFF9-C9ED065D8380}"/>
              </a:ext>
            </a:extLst>
          </p:cNvPr>
          <p:cNvGraphicFramePr>
            <a:graphicFrameLocks noGrp="1"/>
          </p:cNvGraphicFramePr>
          <p:nvPr>
            <p:ph idx="4294967295"/>
            <p:extLst>
              <p:ext uri="{D42A27DB-BD31-4B8C-83A1-F6EECF244321}">
                <p14:modId xmlns:p14="http://schemas.microsoft.com/office/powerpoint/2010/main" val="2257484222"/>
              </p:ext>
            </p:extLst>
          </p:nvPr>
        </p:nvGraphicFramePr>
        <p:xfrm>
          <a:off x="1803473" y="1461477"/>
          <a:ext cx="10079037" cy="5123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ángulo 8">
            <a:extLst>
              <a:ext uri="{FF2B5EF4-FFF2-40B4-BE49-F238E27FC236}">
                <a16:creationId xmlns:a16="http://schemas.microsoft.com/office/drawing/2014/main" id="{C684E16C-5FDB-4491-8788-3E1CFA57B8CB}"/>
              </a:ext>
            </a:extLst>
          </p:cNvPr>
          <p:cNvSpPr/>
          <p:nvPr/>
        </p:nvSpPr>
        <p:spPr>
          <a:xfrm>
            <a:off x="894092" y="1021047"/>
            <a:ext cx="3029243" cy="2031325"/>
          </a:xfrm>
          <a:prstGeom prst="rect">
            <a:avLst/>
          </a:prstGeom>
        </p:spPr>
        <p:txBody>
          <a:bodyPr wrap="square">
            <a:spAutoFit/>
          </a:bodyPr>
          <a:lstStyle/>
          <a:p>
            <a:pPr algn="just"/>
            <a:r>
              <a:rPr lang="es-MX" dirty="0"/>
              <a:t>Se debe considerar que los cambios tecnológicos pueden afectar la calidad y costo; no obstante, también podrían dar lugar a la innovación (de producto, de proceso u organizativa.)</a:t>
            </a:r>
          </a:p>
        </p:txBody>
      </p:sp>
    </p:spTree>
    <p:extLst>
      <p:ext uri="{BB962C8B-B14F-4D97-AF65-F5344CB8AC3E}">
        <p14:creationId xmlns:p14="http://schemas.microsoft.com/office/powerpoint/2010/main" val="779276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E5050A9D-6A74-4C8E-AA36-B79BB78F691A}"/>
              </a:ext>
            </a:extLst>
          </p:cNvPr>
          <p:cNvSpPr>
            <a:spLocks noGrp="1"/>
          </p:cNvSpPr>
          <p:nvPr>
            <p:ph type="title"/>
          </p:nvPr>
        </p:nvSpPr>
        <p:spPr/>
        <p:txBody>
          <a:bodyPr/>
          <a:lstStyle/>
          <a:p>
            <a:r>
              <a:rPr lang="es-MX" dirty="0"/>
              <a:t>Análisis ecológico</a:t>
            </a:r>
          </a:p>
        </p:txBody>
      </p:sp>
      <p:sp>
        <p:nvSpPr>
          <p:cNvPr id="8" name="Marcador de texto 7">
            <a:extLst>
              <a:ext uri="{FF2B5EF4-FFF2-40B4-BE49-F238E27FC236}">
                <a16:creationId xmlns:a16="http://schemas.microsoft.com/office/drawing/2014/main" id="{EC3E3E1A-E3C2-453F-968C-0995FB4CB685}"/>
              </a:ext>
            </a:extLst>
          </p:cNvPr>
          <p:cNvSpPr>
            <a:spLocks noGrp="1"/>
          </p:cNvSpPr>
          <p:nvPr>
            <p:ph type="body" idx="1"/>
          </p:nvPr>
        </p:nvSpPr>
        <p:spPr/>
        <p:txBody>
          <a:bodyPr/>
          <a:lstStyle/>
          <a:p>
            <a:r>
              <a:rPr lang="es-MX" dirty="0">
                <a:effectLst>
                  <a:outerShdw blurRad="38100" dist="38100" dir="2700000" algn="tl">
                    <a:srgbClr val="000000">
                      <a:alpha val="43137"/>
                    </a:srgbClr>
                  </a:outerShdw>
                </a:effectLst>
              </a:rPr>
              <a:t> ¿Qué aspectos ecológicos influyen en nuestro entorno empresarial?</a:t>
            </a:r>
          </a:p>
        </p:txBody>
      </p:sp>
      <p:sp>
        <p:nvSpPr>
          <p:cNvPr id="4" name="Marcador de pie de página 3">
            <a:extLst>
              <a:ext uri="{FF2B5EF4-FFF2-40B4-BE49-F238E27FC236}">
                <a16:creationId xmlns:a16="http://schemas.microsoft.com/office/drawing/2014/main" id="{19CC4E87-1A59-457B-88B5-44044A588229}"/>
              </a:ext>
            </a:extLst>
          </p:cNvPr>
          <p:cNvSpPr>
            <a:spLocks noGrp="1"/>
          </p:cNvSpPr>
          <p:nvPr>
            <p:ph type="ftr" sz="quarter" idx="11"/>
          </p:nvPr>
        </p:nvSpPr>
        <p:spPr/>
        <p:txBody>
          <a:bodyPr/>
          <a:lstStyle/>
          <a:p>
            <a:r>
              <a:rPr lang="es-MX"/>
              <a:t>Análisis de factibilidad</a:t>
            </a:r>
          </a:p>
        </p:txBody>
      </p:sp>
      <p:sp>
        <p:nvSpPr>
          <p:cNvPr id="5" name="Marcador de número de diapositiva 4">
            <a:extLst>
              <a:ext uri="{FF2B5EF4-FFF2-40B4-BE49-F238E27FC236}">
                <a16:creationId xmlns:a16="http://schemas.microsoft.com/office/drawing/2014/main" id="{7E55436D-5630-421D-A6EE-3EFA09C0F80D}"/>
              </a:ext>
            </a:extLst>
          </p:cNvPr>
          <p:cNvSpPr>
            <a:spLocks noGrp="1"/>
          </p:cNvSpPr>
          <p:nvPr>
            <p:ph type="sldNum" sz="quarter" idx="12"/>
          </p:nvPr>
        </p:nvSpPr>
        <p:spPr/>
        <p:txBody>
          <a:bodyPr/>
          <a:lstStyle/>
          <a:p>
            <a:fld id="{C4933F8D-0219-48E1-B3B8-89854384EBC2}" type="slidenum">
              <a:rPr lang="es-MX" smtClean="0"/>
              <a:t>18</a:t>
            </a:fld>
            <a:endParaRPr lang="es-MX"/>
          </a:p>
        </p:txBody>
      </p:sp>
      <p:sp>
        <p:nvSpPr>
          <p:cNvPr id="9" name="Marcador de texto 8">
            <a:extLst>
              <a:ext uri="{FF2B5EF4-FFF2-40B4-BE49-F238E27FC236}">
                <a16:creationId xmlns:a16="http://schemas.microsoft.com/office/drawing/2014/main" id="{6AEAE299-5416-4618-BB17-B4C64334BE7F}"/>
              </a:ext>
            </a:extLst>
          </p:cNvPr>
          <p:cNvSpPr>
            <a:spLocks noGrp="1"/>
          </p:cNvSpPr>
          <p:nvPr>
            <p:ph type="body" sz="quarter" idx="13"/>
          </p:nvPr>
        </p:nvSpPr>
        <p:spPr/>
        <p:txBody>
          <a:bodyPr/>
          <a:lstStyle/>
          <a:p>
            <a:r>
              <a:rPr lang="es-MX" dirty="0"/>
              <a:t>Análisis ecológico</a:t>
            </a:r>
          </a:p>
        </p:txBody>
      </p:sp>
    </p:spTree>
    <p:extLst>
      <p:ext uri="{BB962C8B-B14F-4D97-AF65-F5344CB8AC3E}">
        <p14:creationId xmlns:p14="http://schemas.microsoft.com/office/powerpoint/2010/main" val="2214363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7">
            <a:extLst>
              <a:ext uri="{FF2B5EF4-FFF2-40B4-BE49-F238E27FC236}">
                <a16:creationId xmlns:a16="http://schemas.microsoft.com/office/drawing/2014/main" id="{3DB4F0BC-A2D5-4D72-B135-BA98B37A9B43}"/>
              </a:ext>
            </a:extLst>
          </p:cNvPr>
          <p:cNvSpPr>
            <a:spLocks noGrp="1"/>
          </p:cNvSpPr>
          <p:nvPr>
            <p:ph idx="1"/>
          </p:nvPr>
        </p:nvSpPr>
        <p:spPr/>
        <p:txBody>
          <a:bodyPr/>
          <a:lstStyle/>
          <a:p>
            <a:pPr algn="just"/>
            <a:r>
              <a:rPr lang="es-MX" dirty="0"/>
              <a:t>Este análisis incorpora los elementos que guardan relación directa o indirecta con la preservación de los entornos y medioambiente. Por ejemplo, los efectos del cambio climático, el nivel de contaminación, la probabilidad de sufrir desastres naturales, incendios, terremotos, maremotos, entre otros. Y, por supuesto, la legislación que regula la actividad de las empresas en este terreno, sobre todo si el negocio mantiene un contacto directo con los recursos naturales o materias primas.</a:t>
            </a:r>
          </a:p>
          <a:p>
            <a:pPr algn="just"/>
            <a:endParaRPr lang="es-MX" dirty="0"/>
          </a:p>
        </p:txBody>
      </p:sp>
      <p:graphicFrame>
        <p:nvGraphicFramePr>
          <p:cNvPr id="14" name="Diagrama 13">
            <a:extLst>
              <a:ext uri="{FF2B5EF4-FFF2-40B4-BE49-F238E27FC236}">
                <a16:creationId xmlns:a16="http://schemas.microsoft.com/office/drawing/2014/main" id="{E21C2481-B6D1-4ABB-890E-B929574CF3E3}"/>
              </a:ext>
            </a:extLst>
          </p:cNvPr>
          <p:cNvGraphicFramePr/>
          <p:nvPr>
            <p:extLst>
              <p:ext uri="{D42A27DB-BD31-4B8C-83A1-F6EECF244321}">
                <p14:modId xmlns:p14="http://schemas.microsoft.com/office/powerpoint/2010/main" val="2443854682"/>
              </p:ext>
            </p:extLst>
          </p:nvPr>
        </p:nvGraphicFramePr>
        <p:xfrm>
          <a:off x="1061468" y="2715494"/>
          <a:ext cx="2970205" cy="3446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Marcador de texto 11">
            <a:extLst>
              <a:ext uri="{FF2B5EF4-FFF2-40B4-BE49-F238E27FC236}">
                <a16:creationId xmlns:a16="http://schemas.microsoft.com/office/drawing/2014/main" id="{306DF3C5-84FA-4D9D-BEDE-CDE9BD9C6888}"/>
              </a:ext>
            </a:extLst>
          </p:cNvPr>
          <p:cNvSpPr>
            <a:spLocks noGrp="1"/>
          </p:cNvSpPr>
          <p:nvPr>
            <p:ph type="body" sz="quarter" idx="13"/>
          </p:nvPr>
        </p:nvSpPr>
        <p:spPr>
          <a:xfrm>
            <a:off x="4461162" y="689418"/>
            <a:ext cx="3960000" cy="360000"/>
          </a:xfrm>
        </p:spPr>
        <p:txBody>
          <a:bodyPr/>
          <a:lstStyle/>
          <a:p>
            <a:r>
              <a:rPr lang="es-MX" dirty="0"/>
              <a:t>Análisis ecológico</a:t>
            </a:r>
          </a:p>
        </p:txBody>
      </p:sp>
      <p:sp>
        <p:nvSpPr>
          <p:cNvPr id="5" name="Marcador de número de diapositiva 4">
            <a:extLst>
              <a:ext uri="{FF2B5EF4-FFF2-40B4-BE49-F238E27FC236}">
                <a16:creationId xmlns:a16="http://schemas.microsoft.com/office/drawing/2014/main" id="{08DD4F83-58D9-4D3B-AD1D-199B55FA00BE}"/>
              </a:ext>
            </a:extLst>
          </p:cNvPr>
          <p:cNvSpPr>
            <a:spLocks noGrp="1"/>
          </p:cNvSpPr>
          <p:nvPr>
            <p:ph type="sldNum" sz="quarter" idx="12"/>
          </p:nvPr>
        </p:nvSpPr>
        <p:spPr/>
        <p:txBody>
          <a:bodyPr/>
          <a:lstStyle/>
          <a:p>
            <a:fld id="{C4933F8D-0219-48E1-B3B8-89854384EBC2}" type="slidenum">
              <a:rPr lang="es-MX" smtClean="0"/>
              <a:t>19</a:t>
            </a:fld>
            <a:endParaRPr lang="es-MX"/>
          </a:p>
        </p:txBody>
      </p:sp>
      <p:sp>
        <p:nvSpPr>
          <p:cNvPr id="4" name="Marcador de pie de página 3">
            <a:extLst>
              <a:ext uri="{FF2B5EF4-FFF2-40B4-BE49-F238E27FC236}">
                <a16:creationId xmlns:a16="http://schemas.microsoft.com/office/drawing/2014/main" id="{90AF52A6-0748-4927-BDE5-0975762362F6}"/>
              </a:ext>
            </a:extLst>
          </p:cNvPr>
          <p:cNvSpPr>
            <a:spLocks noGrp="1"/>
          </p:cNvSpPr>
          <p:nvPr>
            <p:ph type="ftr" sz="quarter" idx="11"/>
          </p:nvPr>
        </p:nvSpPr>
        <p:spPr/>
        <p:txBody>
          <a:bodyPr/>
          <a:lstStyle/>
          <a:p>
            <a:r>
              <a:rPr lang="es-MX"/>
              <a:t>Análisis de factibilidad</a:t>
            </a:r>
          </a:p>
        </p:txBody>
      </p:sp>
      <p:sp>
        <p:nvSpPr>
          <p:cNvPr id="10" name="Título 9">
            <a:extLst>
              <a:ext uri="{FF2B5EF4-FFF2-40B4-BE49-F238E27FC236}">
                <a16:creationId xmlns:a16="http://schemas.microsoft.com/office/drawing/2014/main" id="{B89CA263-3A0E-4314-A7F5-CA39AA54829F}"/>
              </a:ext>
            </a:extLst>
          </p:cNvPr>
          <p:cNvSpPr>
            <a:spLocks noGrp="1"/>
          </p:cNvSpPr>
          <p:nvPr>
            <p:ph type="title"/>
          </p:nvPr>
        </p:nvSpPr>
        <p:spPr/>
        <p:txBody>
          <a:bodyPr/>
          <a:lstStyle/>
          <a:p>
            <a:r>
              <a:rPr lang="es-MX" dirty="0"/>
              <a:t>Análisis ecológico</a:t>
            </a:r>
          </a:p>
        </p:txBody>
      </p:sp>
    </p:spTree>
    <p:extLst>
      <p:ext uri="{BB962C8B-B14F-4D97-AF65-F5344CB8AC3E}">
        <p14:creationId xmlns:p14="http://schemas.microsoft.com/office/powerpoint/2010/main" val="860208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7666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2871EDEF-2706-4E9A-AB23-FDBF3014986A}"/>
              </a:ext>
            </a:extLst>
          </p:cNvPr>
          <p:cNvSpPr>
            <a:spLocks noGrp="1"/>
          </p:cNvSpPr>
          <p:nvPr>
            <p:ph type="title"/>
          </p:nvPr>
        </p:nvSpPr>
        <p:spPr/>
        <p:txBody>
          <a:bodyPr/>
          <a:lstStyle/>
          <a:p>
            <a:r>
              <a:rPr lang="es-MX" dirty="0"/>
              <a:t>Análisis legal</a:t>
            </a:r>
          </a:p>
        </p:txBody>
      </p:sp>
      <p:sp>
        <p:nvSpPr>
          <p:cNvPr id="8" name="Marcador de texto 7">
            <a:extLst>
              <a:ext uri="{FF2B5EF4-FFF2-40B4-BE49-F238E27FC236}">
                <a16:creationId xmlns:a16="http://schemas.microsoft.com/office/drawing/2014/main" id="{E0104931-65CE-4AE6-9CC5-C9C65E780B28}"/>
              </a:ext>
            </a:extLst>
          </p:cNvPr>
          <p:cNvSpPr>
            <a:spLocks noGrp="1"/>
          </p:cNvSpPr>
          <p:nvPr>
            <p:ph type="body" idx="1"/>
          </p:nvPr>
        </p:nvSpPr>
        <p:spPr/>
        <p:txBody>
          <a:bodyPr/>
          <a:lstStyle/>
          <a:p>
            <a:r>
              <a:rPr lang="es-MX" dirty="0">
                <a:effectLst>
                  <a:outerShdw blurRad="38100" dist="38100" dir="2700000" algn="tl">
                    <a:srgbClr val="000000">
                      <a:alpha val="43137"/>
                    </a:srgbClr>
                  </a:outerShdw>
                </a:effectLst>
              </a:rPr>
              <a:t>¿Qué cambios en la legislación podrían afectar a nuestra organización?</a:t>
            </a:r>
          </a:p>
        </p:txBody>
      </p:sp>
      <p:sp>
        <p:nvSpPr>
          <p:cNvPr id="4" name="Marcador de pie de página 3">
            <a:extLst>
              <a:ext uri="{FF2B5EF4-FFF2-40B4-BE49-F238E27FC236}">
                <a16:creationId xmlns:a16="http://schemas.microsoft.com/office/drawing/2014/main" id="{609F9E15-252F-4520-B50C-DB7B3319018A}"/>
              </a:ext>
            </a:extLst>
          </p:cNvPr>
          <p:cNvSpPr>
            <a:spLocks noGrp="1"/>
          </p:cNvSpPr>
          <p:nvPr>
            <p:ph type="ftr" sz="quarter" idx="11"/>
          </p:nvPr>
        </p:nvSpPr>
        <p:spPr/>
        <p:txBody>
          <a:bodyPr/>
          <a:lstStyle/>
          <a:p>
            <a:r>
              <a:rPr lang="es-MX"/>
              <a:t>Análisis de factibilidad</a:t>
            </a:r>
          </a:p>
        </p:txBody>
      </p:sp>
      <p:sp>
        <p:nvSpPr>
          <p:cNvPr id="5" name="Marcador de número de diapositiva 4">
            <a:extLst>
              <a:ext uri="{FF2B5EF4-FFF2-40B4-BE49-F238E27FC236}">
                <a16:creationId xmlns:a16="http://schemas.microsoft.com/office/drawing/2014/main" id="{C54182AD-3B3B-483C-ABB7-2DED1834795C}"/>
              </a:ext>
            </a:extLst>
          </p:cNvPr>
          <p:cNvSpPr>
            <a:spLocks noGrp="1"/>
          </p:cNvSpPr>
          <p:nvPr>
            <p:ph type="sldNum" sz="quarter" idx="12"/>
          </p:nvPr>
        </p:nvSpPr>
        <p:spPr/>
        <p:txBody>
          <a:bodyPr/>
          <a:lstStyle/>
          <a:p>
            <a:fld id="{C4933F8D-0219-48E1-B3B8-89854384EBC2}" type="slidenum">
              <a:rPr lang="es-MX" smtClean="0"/>
              <a:t>20</a:t>
            </a:fld>
            <a:endParaRPr lang="es-MX"/>
          </a:p>
        </p:txBody>
      </p:sp>
      <p:sp>
        <p:nvSpPr>
          <p:cNvPr id="9" name="Marcador de texto 8">
            <a:extLst>
              <a:ext uri="{FF2B5EF4-FFF2-40B4-BE49-F238E27FC236}">
                <a16:creationId xmlns:a16="http://schemas.microsoft.com/office/drawing/2014/main" id="{E820ED31-6537-4F26-83BA-FB46F17FDA05}"/>
              </a:ext>
            </a:extLst>
          </p:cNvPr>
          <p:cNvSpPr>
            <a:spLocks noGrp="1"/>
          </p:cNvSpPr>
          <p:nvPr>
            <p:ph type="body" sz="quarter" idx="13"/>
          </p:nvPr>
        </p:nvSpPr>
        <p:spPr>
          <a:xfrm>
            <a:off x="4461162" y="688526"/>
            <a:ext cx="3960000" cy="360000"/>
          </a:xfrm>
        </p:spPr>
        <p:txBody>
          <a:bodyPr/>
          <a:lstStyle/>
          <a:p>
            <a:r>
              <a:rPr lang="es-MX" dirty="0"/>
              <a:t>Análisis legal</a:t>
            </a:r>
          </a:p>
        </p:txBody>
      </p:sp>
    </p:spTree>
    <p:extLst>
      <p:ext uri="{BB962C8B-B14F-4D97-AF65-F5344CB8AC3E}">
        <p14:creationId xmlns:p14="http://schemas.microsoft.com/office/powerpoint/2010/main" val="3441756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contenido 10">
            <a:extLst>
              <a:ext uri="{FF2B5EF4-FFF2-40B4-BE49-F238E27FC236}">
                <a16:creationId xmlns:a16="http://schemas.microsoft.com/office/drawing/2014/main" id="{98CEF4ED-AD85-46D0-A91D-FD1239287578}"/>
              </a:ext>
            </a:extLst>
          </p:cNvPr>
          <p:cNvSpPr>
            <a:spLocks noGrp="1"/>
          </p:cNvSpPr>
          <p:nvPr>
            <p:ph idx="1"/>
          </p:nvPr>
        </p:nvSpPr>
        <p:spPr>
          <a:xfrm>
            <a:off x="1053157" y="2754634"/>
            <a:ext cx="6487126" cy="3446193"/>
          </a:xfrm>
        </p:spPr>
        <p:txBody>
          <a:bodyPr>
            <a:normAutofit lnSpcReduction="10000"/>
          </a:bodyPr>
          <a:lstStyle/>
          <a:p>
            <a:pPr algn="just"/>
            <a:r>
              <a:rPr lang="es-MX" dirty="0"/>
              <a:t>Se diferencian de los factores políticos y pueden incluir nuevas políticas internacionales,  potenciadas desde organismos internacionales OCDE, ONU e incluyen leyes contra la discriminación, a favor de la igualdad, leyes para defensa del consumidor, leyes antimonopolio, leyes de la salud y protección, etc.</a:t>
            </a:r>
          </a:p>
          <a:p>
            <a:pPr algn="just"/>
            <a:r>
              <a:rPr lang="es-MX" dirty="0"/>
              <a:t>Por lo que pueden afectar el funcionamiento de una empresa, sus costos y la demanda de sus productos o servicios.</a:t>
            </a:r>
          </a:p>
          <a:p>
            <a:pPr algn="just"/>
            <a:endParaRPr lang="es-MX" dirty="0"/>
          </a:p>
        </p:txBody>
      </p:sp>
      <p:sp>
        <p:nvSpPr>
          <p:cNvPr id="13" name="Marcador de texto 12">
            <a:extLst>
              <a:ext uri="{FF2B5EF4-FFF2-40B4-BE49-F238E27FC236}">
                <a16:creationId xmlns:a16="http://schemas.microsoft.com/office/drawing/2014/main" id="{3AC88130-521E-4D6B-8FF7-5A2737A948A0}"/>
              </a:ext>
            </a:extLst>
          </p:cNvPr>
          <p:cNvSpPr>
            <a:spLocks noGrp="1"/>
          </p:cNvSpPr>
          <p:nvPr>
            <p:ph type="body" sz="quarter" idx="13"/>
          </p:nvPr>
        </p:nvSpPr>
        <p:spPr>
          <a:xfrm>
            <a:off x="4461162" y="688526"/>
            <a:ext cx="3960000" cy="360000"/>
          </a:xfrm>
        </p:spPr>
        <p:txBody>
          <a:bodyPr/>
          <a:lstStyle/>
          <a:p>
            <a:r>
              <a:rPr lang="es-MX" dirty="0"/>
              <a:t>Análisis legal</a:t>
            </a:r>
          </a:p>
        </p:txBody>
      </p:sp>
      <p:sp>
        <p:nvSpPr>
          <p:cNvPr id="5" name="Marcador de número de diapositiva 4">
            <a:extLst>
              <a:ext uri="{FF2B5EF4-FFF2-40B4-BE49-F238E27FC236}">
                <a16:creationId xmlns:a16="http://schemas.microsoft.com/office/drawing/2014/main" id="{515CD5CB-CDAB-4F9F-BB02-4AE86274BA09}"/>
              </a:ext>
            </a:extLst>
          </p:cNvPr>
          <p:cNvSpPr>
            <a:spLocks noGrp="1"/>
          </p:cNvSpPr>
          <p:nvPr>
            <p:ph type="sldNum" sz="quarter" idx="12"/>
          </p:nvPr>
        </p:nvSpPr>
        <p:spPr/>
        <p:txBody>
          <a:bodyPr/>
          <a:lstStyle/>
          <a:p>
            <a:fld id="{C4933F8D-0219-48E1-B3B8-89854384EBC2}" type="slidenum">
              <a:rPr lang="es-MX" smtClean="0"/>
              <a:t>21</a:t>
            </a:fld>
            <a:endParaRPr lang="es-MX"/>
          </a:p>
        </p:txBody>
      </p:sp>
      <p:sp>
        <p:nvSpPr>
          <p:cNvPr id="4" name="Marcador de pie de página 3">
            <a:extLst>
              <a:ext uri="{FF2B5EF4-FFF2-40B4-BE49-F238E27FC236}">
                <a16:creationId xmlns:a16="http://schemas.microsoft.com/office/drawing/2014/main" id="{F0CECA2E-06B4-46F1-A4C4-9FBBA8186DE9}"/>
              </a:ext>
            </a:extLst>
          </p:cNvPr>
          <p:cNvSpPr>
            <a:spLocks noGrp="1"/>
          </p:cNvSpPr>
          <p:nvPr>
            <p:ph type="ftr" sz="quarter" idx="11"/>
          </p:nvPr>
        </p:nvSpPr>
        <p:spPr/>
        <p:txBody>
          <a:bodyPr/>
          <a:lstStyle/>
          <a:p>
            <a:r>
              <a:rPr lang="es-MX"/>
              <a:t>Análisis de factibilidad</a:t>
            </a:r>
          </a:p>
        </p:txBody>
      </p:sp>
      <p:sp>
        <p:nvSpPr>
          <p:cNvPr id="10" name="Título 9">
            <a:extLst>
              <a:ext uri="{FF2B5EF4-FFF2-40B4-BE49-F238E27FC236}">
                <a16:creationId xmlns:a16="http://schemas.microsoft.com/office/drawing/2014/main" id="{CD179CD1-04DD-40C7-A00E-ADB2E28DE455}"/>
              </a:ext>
            </a:extLst>
          </p:cNvPr>
          <p:cNvSpPr>
            <a:spLocks noGrp="1"/>
          </p:cNvSpPr>
          <p:nvPr>
            <p:ph type="title"/>
          </p:nvPr>
        </p:nvSpPr>
        <p:spPr/>
        <p:txBody>
          <a:bodyPr/>
          <a:lstStyle/>
          <a:p>
            <a:r>
              <a:rPr lang="es-MX" dirty="0"/>
              <a:t>Análisis legal</a:t>
            </a:r>
          </a:p>
        </p:txBody>
      </p:sp>
      <p:graphicFrame>
        <p:nvGraphicFramePr>
          <p:cNvPr id="14" name="Diagrama 13">
            <a:extLst>
              <a:ext uri="{FF2B5EF4-FFF2-40B4-BE49-F238E27FC236}">
                <a16:creationId xmlns:a16="http://schemas.microsoft.com/office/drawing/2014/main" id="{4219E3FF-C17E-4836-8288-2FF10E2DEB35}"/>
              </a:ext>
            </a:extLst>
          </p:cNvPr>
          <p:cNvGraphicFramePr/>
          <p:nvPr>
            <p:extLst>
              <p:ext uri="{D42A27DB-BD31-4B8C-83A1-F6EECF244321}">
                <p14:modId xmlns:p14="http://schemas.microsoft.com/office/powerpoint/2010/main" val="1968441038"/>
              </p:ext>
            </p:extLst>
          </p:nvPr>
        </p:nvGraphicFramePr>
        <p:xfrm>
          <a:off x="7883950" y="2758759"/>
          <a:ext cx="3223423" cy="3225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866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730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1F58DA-4164-460E-A342-6FF73CAFF920}"/>
              </a:ext>
            </a:extLst>
          </p:cNvPr>
          <p:cNvSpPr>
            <a:spLocks noGrp="1"/>
          </p:cNvSpPr>
          <p:nvPr>
            <p:ph type="ctrTitle"/>
          </p:nvPr>
        </p:nvSpPr>
        <p:spPr>
          <a:xfrm>
            <a:off x="1015999" y="1917019"/>
            <a:ext cx="5080001" cy="2387600"/>
          </a:xfrm>
        </p:spPr>
        <p:txBody>
          <a:bodyPr/>
          <a:lstStyle/>
          <a:p>
            <a:r>
              <a:rPr lang="es-MX" dirty="0">
                <a:latin typeface="Source Sans Pro Black" panose="020B0803030403020204" pitchFamily="34" charset="0"/>
                <a:ea typeface="Source Sans Pro Black" panose="020B0803030403020204" pitchFamily="34" charset="0"/>
              </a:rPr>
              <a:t>Análisis de factibilidad</a:t>
            </a:r>
          </a:p>
        </p:txBody>
      </p:sp>
      <p:sp>
        <p:nvSpPr>
          <p:cNvPr id="3" name="Subtítulo 2">
            <a:extLst>
              <a:ext uri="{FF2B5EF4-FFF2-40B4-BE49-F238E27FC236}">
                <a16:creationId xmlns:a16="http://schemas.microsoft.com/office/drawing/2014/main" id="{FA32FB2F-9D4A-42B3-B882-CA99F8A6B765}"/>
              </a:ext>
            </a:extLst>
          </p:cNvPr>
          <p:cNvSpPr>
            <a:spLocks noGrp="1"/>
          </p:cNvSpPr>
          <p:nvPr>
            <p:ph type="subTitle" idx="1"/>
          </p:nvPr>
        </p:nvSpPr>
        <p:spPr/>
        <p:txBody>
          <a:bodyPr/>
          <a:lstStyle/>
          <a:p>
            <a:r>
              <a:rPr lang="es-MX" b="1" u="sng" dirty="0"/>
              <a:t>Estudio de macroentorno</a:t>
            </a:r>
          </a:p>
        </p:txBody>
      </p:sp>
    </p:spTree>
    <p:extLst>
      <p:ext uri="{BB962C8B-B14F-4D97-AF65-F5344CB8AC3E}">
        <p14:creationId xmlns:p14="http://schemas.microsoft.com/office/powerpoint/2010/main" val="3464776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1338514F-62F4-4966-BF6B-B8FD5BF4DB19}"/>
              </a:ext>
            </a:extLst>
          </p:cNvPr>
          <p:cNvSpPr>
            <a:spLocks noGrp="1"/>
          </p:cNvSpPr>
          <p:nvPr>
            <p:ph type="title"/>
          </p:nvPr>
        </p:nvSpPr>
        <p:spPr/>
        <p:txBody>
          <a:bodyPr/>
          <a:lstStyle/>
          <a:p>
            <a:r>
              <a:rPr lang="es-MX" dirty="0"/>
              <a:t>Introducción</a:t>
            </a:r>
          </a:p>
        </p:txBody>
      </p:sp>
      <p:sp>
        <p:nvSpPr>
          <p:cNvPr id="6" name="Marcador de contenido 5">
            <a:extLst>
              <a:ext uri="{FF2B5EF4-FFF2-40B4-BE49-F238E27FC236}">
                <a16:creationId xmlns:a16="http://schemas.microsoft.com/office/drawing/2014/main" id="{EB748F90-FA56-496F-86A6-35448719D81A}"/>
              </a:ext>
            </a:extLst>
          </p:cNvPr>
          <p:cNvSpPr>
            <a:spLocks noGrp="1"/>
          </p:cNvSpPr>
          <p:nvPr>
            <p:ph idx="1"/>
          </p:nvPr>
        </p:nvSpPr>
        <p:spPr/>
        <p:txBody>
          <a:bodyPr>
            <a:normAutofit/>
          </a:bodyPr>
          <a:lstStyle/>
          <a:p>
            <a:r>
              <a:rPr lang="es-MX" sz="1600" dirty="0"/>
              <a:t>El análisis de los recursos y del mercado con lo que se contará para la puesta en marcha de un proyecto o negocio es esencial. Para ello, se deben establecer criterios básicos que constituyen el guion a seguir para el funcionamiento de cualquier organización. </a:t>
            </a:r>
          </a:p>
          <a:p>
            <a:r>
              <a:rPr lang="es-MX" sz="1600" dirty="0"/>
              <a:t>La concepción de cualquier proyecto, comienza con el estudio de las posibilidades que existen de tener éxito. Toda persona que tenga la necesidad o deseo de emprender  debe calcular al menos los beneficios, los riesgos, el nivel de capital requerido , entre otros. </a:t>
            </a:r>
          </a:p>
        </p:txBody>
      </p:sp>
      <p:sp>
        <p:nvSpPr>
          <p:cNvPr id="7" name="Marcador de texto 6">
            <a:extLst>
              <a:ext uri="{FF2B5EF4-FFF2-40B4-BE49-F238E27FC236}">
                <a16:creationId xmlns:a16="http://schemas.microsoft.com/office/drawing/2014/main" id="{78D54E41-633F-4EFD-86A9-66ED14B163B0}"/>
              </a:ext>
            </a:extLst>
          </p:cNvPr>
          <p:cNvSpPr>
            <a:spLocks noGrp="1"/>
          </p:cNvSpPr>
          <p:nvPr>
            <p:ph type="body" sz="quarter" idx="13"/>
          </p:nvPr>
        </p:nvSpPr>
        <p:spPr>
          <a:xfrm>
            <a:off x="4461162" y="657519"/>
            <a:ext cx="3960000" cy="360000"/>
          </a:xfrm>
        </p:spPr>
        <p:txBody>
          <a:bodyPr/>
          <a:lstStyle/>
          <a:p>
            <a:r>
              <a:rPr lang="es-MX" dirty="0"/>
              <a:t>Introducción</a:t>
            </a:r>
          </a:p>
        </p:txBody>
      </p:sp>
      <p:sp>
        <p:nvSpPr>
          <p:cNvPr id="8" name="Marcador de pie de página 7">
            <a:extLst>
              <a:ext uri="{FF2B5EF4-FFF2-40B4-BE49-F238E27FC236}">
                <a16:creationId xmlns:a16="http://schemas.microsoft.com/office/drawing/2014/main" id="{A3CC5610-259E-4305-AE9A-75CDA7E8BDCB}"/>
              </a:ext>
            </a:extLst>
          </p:cNvPr>
          <p:cNvSpPr>
            <a:spLocks noGrp="1"/>
          </p:cNvSpPr>
          <p:nvPr>
            <p:ph type="ftr" sz="quarter" idx="11"/>
          </p:nvPr>
        </p:nvSpPr>
        <p:spPr/>
        <p:txBody>
          <a:bodyPr/>
          <a:lstStyle/>
          <a:p>
            <a:r>
              <a:rPr lang="es-MX" dirty="0"/>
              <a:t>Análisis de factibilidad</a:t>
            </a:r>
          </a:p>
        </p:txBody>
      </p:sp>
      <p:sp>
        <p:nvSpPr>
          <p:cNvPr id="9" name="Marcador de número de diapositiva 8">
            <a:extLst>
              <a:ext uri="{FF2B5EF4-FFF2-40B4-BE49-F238E27FC236}">
                <a16:creationId xmlns:a16="http://schemas.microsoft.com/office/drawing/2014/main" id="{4AB9EA83-4D04-4762-A7B9-8257FB587632}"/>
              </a:ext>
            </a:extLst>
          </p:cNvPr>
          <p:cNvSpPr>
            <a:spLocks noGrp="1"/>
          </p:cNvSpPr>
          <p:nvPr>
            <p:ph type="sldNum" sz="quarter" idx="12"/>
          </p:nvPr>
        </p:nvSpPr>
        <p:spPr/>
        <p:txBody>
          <a:bodyPr/>
          <a:lstStyle/>
          <a:p>
            <a:r>
              <a:rPr lang="es-MX" dirty="0"/>
              <a:t>0</a:t>
            </a:r>
            <a:fld id="{C4933F8D-0219-48E1-B3B8-89854384EBC2}" type="slidenum">
              <a:rPr lang="es-MX" smtClean="0"/>
              <a:t>4</a:t>
            </a:fld>
            <a:endParaRPr lang="es-MX" dirty="0"/>
          </a:p>
        </p:txBody>
      </p:sp>
    </p:spTree>
    <p:extLst>
      <p:ext uri="{BB962C8B-B14F-4D97-AF65-F5344CB8AC3E}">
        <p14:creationId xmlns:p14="http://schemas.microsoft.com/office/powerpoint/2010/main" val="76204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2611D1-7474-45B0-9DB6-B9FCC849B315}"/>
              </a:ext>
            </a:extLst>
          </p:cNvPr>
          <p:cNvSpPr>
            <a:spLocks noGrp="1"/>
          </p:cNvSpPr>
          <p:nvPr>
            <p:ph type="title"/>
          </p:nvPr>
        </p:nvSpPr>
        <p:spPr/>
        <p:txBody>
          <a:bodyPr/>
          <a:lstStyle/>
          <a:p>
            <a:r>
              <a:rPr lang="es-MX" dirty="0">
                <a:latin typeface="Source Sans Pro Black" panose="020B0803030403020204" pitchFamily="34" charset="0"/>
                <a:ea typeface="Source Sans Pro Black" panose="020B0803030403020204" pitchFamily="34" charset="0"/>
              </a:rPr>
              <a:t>Qué es un análisis PESTEL</a:t>
            </a:r>
          </a:p>
        </p:txBody>
      </p:sp>
      <p:sp>
        <p:nvSpPr>
          <p:cNvPr id="3" name="Marcador de contenido 2">
            <a:extLst>
              <a:ext uri="{FF2B5EF4-FFF2-40B4-BE49-F238E27FC236}">
                <a16:creationId xmlns:a16="http://schemas.microsoft.com/office/drawing/2014/main" id="{C671F06C-28AB-46AF-9BCD-ACADADAFB793}"/>
              </a:ext>
            </a:extLst>
          </p:cNvPr>
          <p:cNvSpPr>
            <a:spLocks noGrp="1"/>
          </p:cNvSpPr>
          <p:nvPr>
            <p:ph idx="1"/>
          </p:nvPr>
        </p:nvSpPr>
        <p:spPr>
          <a:xfrm>
            <a:off x="4461161" y="2741687"/>
            <a:ext cx="6699493" cy="3420000"/>
          </a:xfrm>
        </p:spPr>
        <p:txBody>
          <a:bodyPr>
            <a:normAutofit/>
          </a:bodyPr>
          <a:lstStyle/>
          <a:p>
            <a:pPr algn="just"/>
            <a:r>
              <a:rPr lang="es-MX" sz="2000" dirty="0"/>
              <a:t>Un</a:t>
            </a:r>
            <a:r>
              <a:rPr lang="es-MX" sz="2000" b="1" dirty="0"/>
              <a:t> análisis PESTEL </a:t>
            </a:r>
            <a:r>
              <a:rPr lang="es-MX" sz="2000" dirty="0"/>
              <a:t>es una herramienta utilizada para analizar y monitorizar los factores macro ambientales que tienen un impacto en una organización, estos factores se encuentran fuera de nuestro control. El resultado servirá para identificar amenazas y debilidades, que después se utilizarán para completar un análisis DAFO.</a:t>
            </a:r>
          </a:p>
        </p:txBody>
      </p:sp>
      <p:sp>
        <p:nvSpPr>
          <p:cNvPr id="4" name="Marcador de pie de página 3">
            <a:extLst>
              <a:ext uri="{FF2B5EF4-FFF2-40B4-BE49-F238E27FC236}">
                <a16:creationId xmlns:a16="http://schemas.microsoft.com/office/drawing/2014/main" id="{3E6380D9-2982-446A-831A-40399A49F7CE}"/>
              </a:ext>
            </a:extLst>
          </p:cNvPr>
          <p:cNvSpPr>
            <a:spLocks noGrp="1"/>
          </p:cNvSpPr>
          <p:nvPr>
            <p:ph type="ftr" sz="quarter" idx="11"/>
          </p:nvPr>
        </p:nvSpPr>
        <p:spPr/>
        <p:txBody>
          <a:bodyPr/>
          <a:lstStyle/>
          <a:p>
            <a:r>
              <a:rPr lang="es-MX"/>
              <a:t>Análisis de factibilidad</a:t>
            </a:r>
          </a:p>
        </p:txBody>
      </p:sp>
      <p:sp>
        <p:nvSpPr>
          <p:cNvPr id="5" name="Marcador de número de diapositiva 4">
            <a:extLst>
              <a:ext uri="{FF2B5EF4-FFF2-40B4-BE49-F238E27FC236}">
                <a16:creationId xmlns:a16="http://schemas.microsoft.com/office/drawing/2014/main" id="{FB3CB971-5D37-4B3C-8CF2-A558FF19DF53}"/>
              </a:ext>
            </a:extLst>
          </p:cNvPr>
          <p:cNvSpPr>
            <a:spLocks noGrp="1"/>
          </p:cNvSpPr>
          <p:nvPr>
            <p:ph type="sldNum" sz="quarter" idx="12"/>
          </p:nvPr>
        </p:nvSpPr>
        <p:spPr/>
        <p:txBody>
          <a:bodyPr/>
          <a:lstStyle/>
          <a:p>
            <a:r>
              <a:rPr lang="es-MX" dirty="0"/>
              <a:t>0</a:t>
            </a:r>
            <a:fld id="{C4933F8D-0219-48E1-B3B8-89854384EBC2}" type="slidenum">
              <a:rPr lang="es-MX" smtClean="0"/>
              <a:t>5</a:t>
            </a:fld>
            <a:endParaRPr lang="es-MX" dirty="0"/>
          </a:p>
        </p:txBody>
      </p:sp>
      <p:sp>
        <p:nvSpPr>
          <p:cNvPr id="6" name="Marcador de texto 5">
            <a:extLst>
              <a:ext uri="{FF2B5EF4-FFF2-40B4-BE49-F238E27FC236}">
                <a16:creationId xmlns:a16="http://schemas.microsoft.com/office/drawing/2014/main" id="{76C5B73E-12AB-4511-A5CD-FED2E63C02B5}"/>
              </a:ext>
            </a:extLst>
          </p:cNvPr>
          <p:cNvSpPr>
            <a:spLocks noGrp="1"/>
          </p:cNvSpPr>
          <p:nvPr>
            <p:ph type="body" sz="quarter" idx="13"/>
          </p:nvPr>
        </p:nvSpPr>
        <p:spPr>
          <a:xfrm>
            <a:off x="4461162" y="657519"/>
            <a:ext cx="3960000" cy="360000"/>
          </a:xfrm>
        </p:spPr>
        <p:txBody>
          <a:bodyPr/>
          <a:lstStyle/>
          <a:p>
            <a:r>
              <a:rPr lang="es-MX" dirty="0"/>
              <a:t>Introducción</a:t>
            </a:r>
          </a:p>
        </p:txBody>
      </p:sp>
      <p:pic>
        <p:nvPicPr>
          <p:cNvPr id="8" name="Imagen 7">
            <a:extLst>
              <a:ext uri="{FF2B5EF4-FFF2-40B4-BE49-F238E27FC236}">
                <a16:creationId xmlns:a16="http://schemas.microsoft.com/office/drawing/2014/main" id="{A2AFF1F7-623F-4A6D-96E0-CF65E5D7013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66799" y="2486291"/>
            <a:ext cx="3270738" cy="3270738"/>
          </a:xfrm>
          <a:prstGeom prst="rect">
            <a:avLst/>
          </a:prstGeom>
        </p:spPr>
      </p:pic>
    </p:spTree>
    <p:extLst>
      <p:ext uri="{BB962C8B-B14F-4D97-AF65-F5344CB8AC3E}">
        <p14:creationId xmlns:p14="http://schemas.microsoft.com/office/powerpoint/2010/main" val="262422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167EFB-5DA8-4257-ACA5-A6EFE4A7D424}"/>
              </a:ext>
            </a:extLst>
          </p:cNvPr>
          <p:cNvSpPr>
            <a:spLocks noGrp="1"/>
          </p:cNvSpPr>
          <p:nvPr>
            <p:ph type="title"/>
          </p:nvPr>
        </p:nvSpPr>
        <p:spPr/>
        <p:txBody>
          <a:bodyPr/>
          <a:lstStyle/>
          <a:p>
            <a:r>
              <a:rPr lang="es-MX" dirty="0"/>
              <a:t>Para qué sirve </a:t>
            </a:r>
          </a:p>
        </p:txBody>
      </p:sp>
      <p:sp>
        <p:nvSpPr>
          <p:cNvPr id="3" name="Marcador de contenido 2">
            <a:extLst>
              <a:ext uri="{FF2B5EF4-FFF2-40B4-BE49-F238E27FC236}">
                <a16:creationId xmlns:a16="http://schemas.microsoft.com/office/drawing/2014/main" id="{221CBED0-F750-4BB4-9197-7EAC02228723}"/>
              </a:ext>
            </a:extLst>
          </p:cNvPr>
          <p:cNvSpPr>
            <a:spLocks noGrp="1"/>
          </p:cNvSpPr>
          <p:nvPr>
            <p:ph idx="1"/>
          </p:nvPr>
        </p:nvSpPr>
        <p:spPr>
          <a:xfrm>
            <a:off x="1080655" y="2741687"/>
            <a:ext cx="6586237" cy="3420000"/>
          </a:xfrm>
        </p:spPr>
        <p:txBody>
          <a:bodyPr>
            <a:normAutofit/>
          </a:bodyPr>
          <a:lstStyle/>
          <a:p>
            <a:pPr algn="just"/>
            <a:r>
              <a:rPr lang="es-MX" dirty="0"/>
              <a:t>Previo a la implementación de cualquier tipo de estrategia o plan, es fundamental realizar un análisis de la situación. El análisis PESTEL forma parte de la estrategia y su periodicidad de realización debería ser mínimo dos veces por año para identificar cambios futuros en el macroentorno,  ya que el mundo globalizado presenta variaciones constantes. </a:t>
            </a:r>
          </a:p>
          <a:p>
            <a:pPr algn="just"/>
            <a:r>
              <a:rPr lang="es-MX" b="1" dirty="0"/>
              <a:t> </a:t>
            </a:r>
            <a:endParaRPr lang="es-MX" dirty="0"/>
          </a:p>
          <a:p>
            <a:pPr algn="just"/>
            <a:endParaRPr lang="es-MX" dirty="0"/>
          </a:p>
        </p:txBody>
      </p:sp>
      <p:sp>
        <p:nvSpPr>
          <p:cNvPr id="4" name="Marcador de pie de página 3">
            <a:extLst>
              <a:ext uri="{FF2B5EF4-FFF2-40B4-BE49-F238E27FC236}">
                <a16:creationId xmlns:a16="http://schemas.microsoft.com/office/drawing/2014/main" id="{B3C8EBC4-2ECE-4514-88BC-AADB94579AB3}"/>
              </a:ext>
            </a:extLst>
          </p:cNvPr>
          <p:cNvSpPr>
            <a:spLocks noGrp="1"/>
          </p:cNvSpPr>
          <p:nvPr>
            <p:ph type="ftr" sz="quarter" idx="11"/>
          </p:nvPr>
        </p:nvSpPr>
        <p:spPr>
          <a:xfrm>
            <a:off x="8592223" y="695614"/>
            <a:ext cx="2448000" cy="360000"/>
          </a:xfrm>
        </p:spPr>
        <p:txBody>
          <a:bodyPr/>
          <a:lstStyle/>
          <a:p>
            <a:r>
              <a:rPr lang="es-MX" dirty="0"/>
              <a:t>Análisis de factibilidad</a:t>
            </a:r>
          </a:p>
        </p:txBody>
      </p:sp>
      <p:sp>
        <p:nvSpPr>
          <p:cNvPr id="5" name="Marcador de número de diapositiva 4">
            <a:extLst>
              <a:ext uri="{FF2B5EF4-FFF2-40B4-BE49-F238E27FC236}">
                <a16:creationId xmlns:a16="http://schemas.microsoft.com/office/drawing/2014/main" id="{A6579379-9F38-487A-BC49-60E78A0DFFD0}"/>
              </a:ext>
            </a:extLst>
          </p:cNvPr>
          <p:cNvSpPr>
            <a:spLocks noGrp="1"/>
          </p:cNvSpPr>
          <p:nvPr>
            <p:ph type="sldNum" sz="quarter" idx="12"/>
          </p:nvPr>
        </p:nvSpPr>
        <p:spPr/>
        <p:txBody>
          <a:bodyPr/>
          <a:lstStyle/>
          <a:p>
            <a:r>
              <a:rPr lang="es-MX" dirty="0"/>
              <a:t>0</a:t>
            </a:r>
            <a:fld id="{C4933F8D-0219-48E1-B3B8-89854384EBC2}" type="slidenum">
              <a:rPr lang="es-MX" smtClean="0"/>
              <a:t>6</a:t>
            </a:fld>
            <a:endParaRPr lang="es-MX" dirty="0"/>
          </a:p>
        </p:txBody>
      </p:sp>
      <p:sp>
        <p:nvSpPr>
          <p:cNvPr id="9" name="Marcador de texto 5">
            <a:extLst>
              <a:ext uri="{FF2B5EF4-FFF2-40B4-BE49-F238E27FC236}">
                <a16:creationId xmlns:a16="http://schemas.microsoft.com/office/drawing/2014/main" id="{678F7429-F3C1-4CF1-B321-DF3F160F4BCF}"/>
              </a:ext>
            </a:extLst>
          </p:cNvPr>
          <p:cNvSpPr>
            <a:spLocks noGrp="1"/>
          </p:cNvSpPr>
          <p:nvPr>
            <p:ph type="body" sz="quarter" idx="13"/>
          </p:nvPr>
        </p:nvSpPr>
        <p:spPr>
          <a:xfrm>
            <a:off x="4461162" y="657519"/>
            <a:ext cx="3960000" cy="360000"/>
          </a:xfrm>
        </p:spPr>
        <p:txBody>
          <a:bodyPr/>
          <a:lstStyle/>
          <a:p>
            <a:r>
              <a:rPr lang="es-MX" dirty="0"/>
              <a:t>Introducción</a:t>
            </a:r>
          </a:p>
        </p:txBody>
      </p:sp>
      <p:pic>
        <p:nvPicPr>
          <p:cNvPr id="7" name="Imagen 6" descr="Imagen que contiene tabla, teléfono&#10;&#10;Descripción generada automáticamente">
            <a:extLst>
              <a:ext uri="{FF2B5EF4-FFF2-40B4-BE49-F238E27FC236}">
                <a16:creationId xmlns:a16="http://schemas.microsoft.com/office/drawing/2014/main" id="{1673D433-E38E-4B8B-AB78-1DB6363085FB}"/>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029766" y="2741687"/>
            <a:ext cx="3077607" cy="2574618"/>
          </a:xfrm>
          <a:prstGeom prst="rect">
            <a:avLst/>
          </a:prstGeom>
        </p:spPr>
      </p:pic>
      <p:sp>
        <p:nvSpPr>
          <p:cNvPr id="8" name="CuadroTexto 7">
            <a:extLst>
              <a:ext uri="{FF2B5EF4-FFF2-40B4-BE49-F238E27FC236}">
                <a16:creationId xmlns:a16="http://schemas.microsoft.com/office/drawing/2014/main" id="{C18661A4-9E6F-47FF-9677-8BD0CCC0CDDF}"/>
              </a:ext>
            </a:extLst>
          </p:cNvPr>
          <p:cNvSpPr txBox="1"/>
          <p:nvPr/>
        </p:nvSpPr>
        <p:spPr>
          <a:xfrm>
            <a:off x="7794964" y="9237835"/>
            <a:ext cx="2443431" cy="369332"/>
          </a:xfrm>
          <a:prstGeom prst="rect">
            <a:avLst/>
          </a:prstGeom>
          <a:noFill/>
        </p:spPr>
        <p:txBody>
          <a:bodyPr wrap="square" rtlCol="0">
            <a:spAutoFit/>
          </a:bodyPr>
          <a:lstStyle/>
          <a:p>
            <a:r>
              <a:rPr lang="es-MX" sz="900">
                <a:hlinkClick r:id="rId4" tooltip="http://curve.coventry.ac.uk/open/items/590998d1-0b42-f321-aca3-06e63956f2b3/1/final.zip/cwlln/resources/WorkPackage2/about.html"/>
              </a:rPr>
              <a:t>Esta foto</a:t>
            </a:r>
            <a:r>
              <a:rPr lang="es-MX" sz="900"/>
              <a:t> de Autor desconocido está bajo licencia </a:t>
            </a:r>
            <a:r>
              <a:rPr lang="es-MX" sz="900">
                <a:hlinkClick r:id="rId5" tooltip="https://creativecommons.org/licenses/by-nc-nd/3.0/"/>
              </a:rPr>
              <a:t>CC BY-NC-ND</a:t>
            </a:r>
            <a:endParaRPr lang="es-MX" sz="900"/>
          </a:p>
        </p:txBody>
      </p:sp>
    </p:spTree>
    <p:extLst>
      <p:ext uri="{BB962C8B-B14F-4D97-AF65-F5344CB8AC3E}">
        <p14:creationId xmlns:p14="http://schemas.microsoft.com/office/powerpoint/2010/main" val="3503360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5A904732-C975-436E-80E9-A7BCD256C4FD}"/>
              </a:ext>
            </a:extLst>
          </p:cNvPr>
          <p:cNvSpPr>
            <a:spLocks noGrp="1"/>
          </p:cNvSpPr>
          <p:nvPr>
            <p:ph type="sldNum" sz="quarter" idx="12"/>
          </p:nvPr>
        </p:nvSpPr>
        <p:spPr/>
        <p:txBody>
          <a:bodyPr/>
          <a:lstStyle/>
          <a:p>
            <a:fld id="{C4933F8D-0219-48E1-B3B8-89854384EBC2}" type="slidenum">
              <a:rPr lang="es-MX" smtClean="0"/>
              <a:t>7</a:t>
            </a:fld>
            <a:endParaRPr lang="es-MX"/>
          </a:p>
        </p:txBody>
      </p:sp>
      <p:sp>
        <p:nvSpPr>
          <p:cNvPr id="4" name="Marcador de pie de página 3">
            <a:extLst>
              <a:ext uri="{FF2B5EF4-FFF2-40B4-BE49-F238E27FC236}">
                <a16:creationId xmlns:a16="http://schemas.microsoft.com/office/drawing/2014/main" id="{5523E25B-F4B1-4C30-830A-AF032CE0B3EF}"/>
              </a:ext>
            </a:extLst>
          </p:cNvPr>
          <p:cNvSpPr>
            <a:spLocks noGrp="1"/>
          </p:cNvSpPr>
          <p:nvPr>
            <p:ph type="ftr" sz="quarter" idx="11"/>
          </p:nvPr>
        </p:nvSpPr>
        <p:spPr/>
        <p:txBody>
          <a:bodyPr/>
          <a:lstStyle/>
          <a:p>
            <a:r>
              <a:rPr lang="es-MX" dirty="0">
                <a:solidFill>
                  <a:srgbClr val="FF0000"/>
                </a:solidFill>
              </a:rPr>
              <a:t>Análisis de factibilidad</a:t>
            </a:r>
          </a:p>
        </p:txBody>
      </p:sp>
      <p:sp>
        <p:nvSpPr>
          <p:cNvPr id="11" name="Marcador de texto 5">
            <a:extLst>
              <a:ext uri="{FF2B5EF4-FFF2-40B4-BE49-F238E27FC236}">
                <a16:creationId xmlns:a16="http://schemas.microsoft.com/office/drawing/2014/main" id="{E869CFFC-F3C8-4DCE-84BD-D23469A4D769}"/>
              </a:ext>
            </a:extLst>
          </p:cNvPr>
          <p:cNvSpPr txBox="1">
            <a:spLocks/>
          </p:cNvSpPr>
          <p:nvPr/>
        </p:nvSpPr>
        <p:spPr>
          <a:xfrm>
            <a:off x="4371060" y="689004"/>
            <a:ext cx="3960000" cy="36000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Tx/>
              <a:buNone/>
              <a:defRPr sz="1800" kern="1200">
                <a:solidFill>
                  <a:srgbClr val="929292"/>
                </a:solidFill>
                <a:latin typeface="+mn-lt"/>
                <a:ea typeface="+mn-ea"/>
                <a:cs typeface="+mn-cs"/>
              </a:defRPr>
            </a:lvl1pPr>
            <a:lvl2pPr marL="457200" indent="0" algn="l" defTabSz="914400" rtl="0" eaLnBrk="1" latinLnBrk="0" hangingPunct="1">
              <a:lnSpc>
                <a:spcPct val="150000"/>
              </a:lnSpc>
              <a:spcBef>
                <a:spcPts val="500"/>
              </a:spcBef>
              <a:buFontTx/>
              <a:buNone/>
              <a:defRPr sz="1800" kern="1200">
                <a:solidFill>
                  <a:srgbClr val="929292"/>
                </a:solidFill>
                <a:latin typeface="+mn-lt"/>
                <a:ea typeface="+mn-ea"/>
                <a:cs typeface="+mn-cs"/>
              </a:defRPr>
            </a:lvl2pPr>
            <a:lvl3pPr marL="914400" indent="0" algn="l" defTabSz="914400" rtl="0" eaLnBrk="1" latinLnBrk="0" hangingPunct="1">
              <a:lnSpc>
                <a:spcPct val="150000"/>
              </a:lnSpc>
              <a:spcBef>
                <a:spcPts val="500"/>
              </a:spcBef>
              <a:buFontTx/>
              <a:buNone/>
              <a:defRPr sz="1800" kern="1200">
                <a:solidFill>
                  <a:srgbClr val="929292"/>
                </a:solidFill>
                <a:latin typeface="+mn-lt"/>
                <a:ea typeface="+mn-ea"/>
                <a:cs typeface="+mn-cs"/>
              </a:defRPr>
            </a:lvl3pPr>
            <a:lvl4pPr marL="1371600" indent="0" algn="l" defTabSz="914400" rtl="0" eaLnBrk="1" latinLnBrk="0" hangingPunct="1">
              <a:lnSpc>
                <a:spcPct val="150000"/>
              </a:lnSpc>
              <a:spcBef>
                <a:spcPts val="500"/>
              </a:spcBef>
              <a:buFontTx/>
              <a:buNone/>
              <a:defRPr sz="1800" kern="1200">
                <a:solidFill>
                  <a:srgbClr val="929292"/>
                </a:solidFill>
                <a:latin typeface="+mn-lt"/>
                <a:ea typeface="+mn-ea"/>
                <a:cs typeface="+mn-cs"/>
              </a:defRPr>
            </a:lvl4pPr>
            <a:lvl5pPr marL="1828800" indent="0" algn="l" defTabSz="914400" rtl="0" eaLnBrk="1" latinLnBrk="0" hangingPunct="1">
              <a:lnSpc>
                <a:spcPct val="150000"/>
              </a:lnSpc>
              <a:spcBef>
                <a:spcPts val="500"/>
              </a:spcBef>
              <a:buFontTx/>
              <a:buNone/>
              <a:defRPr sz="1800" kern="1200">
                <a:solidFill>
                  <a:srgbClr val="9292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s-MX" sz="1200" dirty="0"/>
              <a:t>Introducción</a:t>
            </a:r>
          </a:p>
        </p:txBody>
      </p:sp>
      <p:pic>
        <p:nvPicPr>
          <p:cNvPr id="13" name="Imagen 12" descr="Captura de pantalla de un celular&#10;&#10;Descripción generada automáticamente">
            <a:extLst>
              <a:ext uri="{FF2B5EF4-FFF2-40B4-BE49-F238E27FC236}">
                <a16:creationId xmlns:a16="http://schemas.microsoft.com/office/drawing/2014/main" id="{C73D4072-AFCC-43CD-ADB2-366A493729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715" y="457200"/>
            <a:ext cx="6186714" cy="5943600"/>
          </a:xfrm>
          <a:prstGeom prst="rect">
            <a:avLst/>
          </a:prstGeom>
        </p:spPr>
      </p:pic>
      <p:sp>
        <p:nvSpPr>
          <p:cNvPr id="14" name="Rectángulo 13">
            <a:extLst>
              <a:ext uri="{FF2B5EF4-FFF2-40B4-BE49-F238E27FC236}">
                <a16:creationId xmlns:a16="http://schemas.microsoft.com/office/drawing/2014/main" id="{D3AA13F3-07BF-448E-BB95-63F59D52736D}"/>
              </a:ext>
            </a:extLst>
          </p:cNvPr>
          <p:cNvSpPr/>
          <p:nvPr/>
        </p:nvSpPr>
        <p:spPr>
          <a:xfrm>
            <a:off x="7285737" y="2143874"/>
            <a:ext cx="4067944" cy="3785652"/>
          </a:xfrm>
          <a:prstGeom prst="rect">
            <a:avLst/>
          </a:prstGeom>
        </p:spPr>
        <p:txBody>
          <a:bodyPr wrap="square">
            <a:spAutoFit/>
          </a:bodyPr>
          <a:lstStyle/>
          <a:p>
            <a:pPr algn="just"/>
            <a:r>
              <a:rPr lang="es-MX" sz="2000" b="1" dirty="0">
                <a:solidFill>
                  <a:schemeClr val="bg1">
                    <a:lumMod val="50000"/>
                  </a:schemeClr>
                </a:solidFill>
              </a:rPr>
              <a:t>PESTEL </a:t>
            </a:r>
            <a:r>
              <a:rPr lang="es-MX" sz="2000" dirty="0">
                <a:solidFill>
                  <a:schemeClr val="bg1">
                    <a:lumMod val="50000"/>
                  </a:schemeClr>
                </a:solidFill>
              </a:rPr>
              <a:t>es un acrónimo de una herramienta utilizada para identificar las fuerzas macro (externas) que afectan a una organización. </a:t>
            </a:r>
          </a:p>
          <a:p>
            <a:pPr algn="just"/>
            <a:r>
              <a:rPr lang="es-MX" sz="2000" dirty="0">
                <a:solidFill>
                  <a:schemeClr val="bg1">
                    <a:lumMod val="50000"/>
                  </a:schemeClr>
                </a:solidFill>
              </a:rPr>
              <a:t>Las letras representan fuerzas: </a:t>
            </a:r>
          </a:p>
          <a:p>
            <a:pPr marL="342900" indent="-342900" algn="just">
              <a:buFont typeface="Arial" panose="020B0604020202020204" pitchFamily="34" charset="0"/>
              <a:buChar char="•"/>
            </a:pPr>
            <a:r>
              <a:rPr lang="es-MX" sz="2000" b="1" dirty="0">
                <a:solidFill>
                  <a:schemeClr val="bg1">
                    <a:lumMod val="50000"/>
                  </a:schemeClr>
                </a:solidFill>
              </a:rPr>
              <a:t>P</a:t>
            </a:r>
            <a:r>
              <a:rPr lang="es-MX" sz="2000" dirty="0">
                <a:solidFill>
                  <a:schemeClr val="bg1">
                    <a:lumMod val="50000"/>
                  </a:schemeClr>
                </a:solidFill>
              </a:rPr>
              <a:t>olíticas</a:t>
            </a:r>
          </a:p>
          <a:p>
            <a:pPr marL="342900" indent="-342900" algn="just">
              <a:buFont typeface="Arial" panose="020B0604020202020204" pitchFamily="34" charset="0"/>
              <a:buChar char="•"/>
            </a:pPr>
            <a:r>
              <a:rPr lang="es-MX" sz="2000" b="1" dirty="0">
                <a:solidFill>
                  <a:schemeClr val="bg1">
                    <a:lumMod val="50000"/>
                  </a:schemeClr>
                </a:solidFill>
              </a:rPr>
              <a:t>E</a:t>
            </a:r>
            <a:r>
              <a:rPr lang="es-MX" sz="2000" dirty="0">
                <a:solidFill>
                  <a:schemeClr val="bg1">
                    <a:lumMod val="50000"/>
                  </a:schemeClr>
                </a:solidFill>
              </a:rPr>
              <a:t>conómicas</a:t>
            </a:r>
          </a:p>
          <a:p>
            <a:pPr marL="342900" indent="-342900" algn="just">
              <a:buFont typeface="Arial" panose="020B0604020202020204" pitchFamily="34" charset="0"/>
              <a:buChar char="•"/>
            </a:pPr>
            <a:r>
              <a:rPr lang="es-MX" sz="2000" b="1" dirty="0">
                <a:solidFill>
                  <a:schemeClr val="bg1">
                    <a:lumMod val="50000"/>
                  </a:schemeClr>
                </a:solidFill>
              </a:rPr>
              <a:t>S</a:t>
            </a:r>
            <a:r>
              <a:rPr lang="es-MX" sz="2000" dirty="0">
                <a:solidFill>
                  <a:schemeClr val="bg1">
                    <a:lumMod val="50000"/>
                  </a:schemeClr>
                </a:solidFill>
              </a:rPr>
              <a:t>ociales</a:t>
            </a:r>
          </a:p>
          <a:p>
            <a:pPr marL="342900" indent="-342900" algn="just">
              <a:buFont typeface="Arial" panose="020B0604020202020204" pitchFamily="34" charset="0"/>
              <a:buChar char="•"/>
            </a:pPr>
            <a:r>
              <a:rPr lang="es-MX" sz="2000" b="1" dirty="0">
                <a:solidFill>
                  <a:schemeClr val="bg1">
                    <a:lumMod val="50000"/>
                  </a:schemeClr>
                </a:solidFill>
              </a:rPr>
              <a:t>T</a:t>
            </a:r>
            <a:r>
              <a:rPr lang="es-MX" sz="2000" dirty="0">
                <a:solidFill>
                  <a:schemeClr val="bg1">
                    <a:lumMod val="50000"/>
                  </a:schemeClr>
                </a:solidFill>
              </a:rPr>
              <a:t>ecnológicas</a:t>
            </a:r>
          </a:p>
          <a:p>
            <a:pPr marL="342900" indent="-342900" algn="just">
              <a:buFont typeface="Arial" panose="020B0604020202020204" pitchFamily="34" charset="0"/>
              <a:buChar char="•"/>
            </a:pPr>
            <a:r>
              <a:rPr lang="es-MX" sz="2000" b="1" dirty="0">
                <a:solidFill>
                  <a:schemeClr val="bg1">
                    <a:lumMod val="50000"/>
                  </a:schemeClr>
                </a:solidFill>
              </a:rPr>
              <a:t>E</a:t>
            </a:r>
            <a:r>
              <a:rPr lang="es-MX" sz="2000" dirty="0">
                <a:solidFill>
                  <a:schemeClr val="bg1">
                    <a:lumMod val="50000"/>
                  </a:schemeClr>
                </a:solidFill>
              </a:rPr>
              <a:t>cológicas</a:t>
            </a:r>
          </a:p>
          <a:p>
            <a:pPr marL="342900" indent="-342900" algn="just">
              <a:buFont typeface="Arial" panose="020B0604020202020204" pitchFamily="34" charset="0"/>
              <a:buChar char="•"/>
            </a:pPr>
            <a:r>
              <a:rPr lang="es-MX" sz="2000" b="1" dirty="0">
                <a:solidFill>
                  <a:schemeClr val="bg1">
                    <a:lumMod val="50000"/>
                  </a:schemeClr>
                </a:solidFill>
              </a:rPr>
              <a:t>L</a:t>
            </a:r>
            <a:r>
              <a:rPr lang="es-MX" sz="2000" dirty="0">
                <a:solidFill>
                  <a:schemeClr val="bg1">
                    <a:lumMod val="50000"/>
                  </a:schemeClr>
                </a:solidFill>
              </a:rPr>
              <a:t>egales</a:t>
            </a:r>
          </a:p>
        </p:txBody>
      </p:sp>
    </p:spTree>
    <p:extLst>
      <p:ext uri="{BB962C8B-B14F-4D97-AF65-F5344CB8AC3E}">
        <p14:creationId xmlns:p14="http://schemas.microsoft.com/office/powerpoint/2010/main" val="2545997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a:extLst>
              <a:ext uri="{FF2B5EF4-FFF2-40B4-BE49-F238E27FC236}">
                <a16:creationId xmlns:a16="http://schemas.microsoft.com/office/drawing/2014/main" id="{36A674F1-5557-4C04-A09E-2FE47D3EFF18}"/>
              </a:ext>
            </a:extLst>
          </p:cNvPr>
          <p:cNvSpPr>
            <a:spLocks noGrp="1"/>
          </p:cNvSpPr>
          <p:nvPr>
            <p:ph type="body" sz="quarter" idx="13"/>
          </p:nvPr>
        </p:nvSpPr>
        <p:spPr/>
        <p:txBody>
          <a:bodyPr/>
          <a:lstStyle/>
          <a:p>
            <a:r>
              <a:rPr lang="es-MX" dirty="0"/>
              <a:t>Introducción</a:t>
            </a:r>
          </a:p>
        </p:txBody>
      </p:sp>
      <p:sp>
        <p:nvSpPr>
          <p:cNvPr id="5" name="Marcador de número de diapositiva 4">
            <a:extLst>
              <a:ext uri="{FF2B5EF4-FFF2-40B4-BE49-F238E27FC236}">
                <a16:creationId xmlns:a16="http://schemas.microsoft.com/office/drawing/2014/main" id="{A4F54066-BEDA-4C6A-9603-D6886A65A419}"/>
              </a:ext>
            </a:extLst>
          </p:cNvPr>
          <p:cNvSpPr>
            <a:spLocks noGrp="1"/>
          </p:cNvSpPr>
          <p:nvPr>
            <p:ph type="sldNum" sz="quarter" idx="12"/>
          </p:nvPr>
        </p:nvSpPr>
        <p:spPr/>
        <p:txBody>
          <a:bodyPr/>
          <a:lstStyle/>
          <a:p>
            <a:fld id="{C4933F8D-0219-48E1-B3B8-89854384EBC2}" type="slidenum">
              <a:rPr lang="es-MX" smtClean="0"/>
              <a:t>8</a:t>
            </a:fld>
            <a:endParaRPr lang="es-MX"/>
          </a:p>
        </p:txBody>
      </p:sp>
      <p:sp>
        <p:nvSpPr>
          <p:cNvPr id="4" name="Marcador de pie de página 3">
            <a:extLst>
              <a:ext uri="{FF2B5EF4-FFF2-40B4-BE49-F238E27FC236}">
                <a16:creationId xmlns:a16="http://schemas.microsoft.com/office/drawing/2014/main" id="{2A30BBA9-6D37-43F9-8C60-B5979DAC6A4D}"/>
              </a:ext>
            </a:extLst>
          </p:cNvPr>
          <p:cNvSpPr>
            <a:spLocks noGrp="1"/>
          </p:cNvSpPr>
          <p:nvPr>
            <p:ph type="ftr" sz="quarter" idx="11"/>
          </p:nvPr>
        </p:nvSpPr>
        <p:spPr>
          <a:xfrm>
            <a:off x="8592223" y="738146"/>
            <a:ext cx="2448000" cy="360000"/>
          </a:xfrm>
        </p:spPr>
        <p:txBody>
          <a:bodyPr/>
          <a:lstStyle/>
          <a:p>
            <a:r>
              <a:rPr lang="es-MX" dirty="0"/>
              <a:t>Análisis de factibilidad</a:t>
            </a:r>
          </a:p>
        </p:txBody>
      </p:sp>
      <p:sp>
        <p:nvSpPr>
          <p:cNvPr id="8" name="Marcador de texto 7">
            <a:extLst>
              <a:ext uri="{FF2B5EF4-FFF2-40B4-BE49-F238E27FC236}">
                <a16:creationId xmlns:a16="http://schemas.microsoft.com/office/drawing/2014/main" id="{B2D91EA6-D264-43CE-A2A5-D2F7DF6B00F6}"/>
              </a:ext>
            </a:extLst>
          </p:cNvPr>
          <p:cNvSpPr>
            <a:spLocks noGrp="1"/>
          </p:cNvSpPr>
          <p:nvPr>
            <p:ph type="body" sz="quarter" idx="14"/>
          </p:nvPr>
        </p:nvSpPr>
        <p:spPr>
          <a:xfrm>
            <a:off x="1413741" y="1618548"/>
            <a:ext cx="5803900" cy="3352800"/>
          </a:xfrm>
        </p:spPr>
        <p:txBody>
          <a:bodyPr/>
          <a:lstStyle/>
          <a:p>
            <a:r>
              <a:rPr lang="es-MX" sz="2800" i="1" dirty="0">
                <a:latin typeface="Source Sans Pro Black" panose="020B0803030403020204" pitchFamily="34" charset="0"/>
                <a:ea typeface="Source Sans Pro Black" panose="020B0803030403020204" pitchFamily="34" charset="0"/>
              </a:rPr>
              <a:t>‘El futuro tiene muchos nombres. Para los débiles es lo inalcanzable. Para los temerosos, lo desconocido. Para los valientes es la oportunidad’. </a:t>
            </a:r>
          </a:p>
          <a:p>
            <a:r>
              <a:rPr lang="es-MX" sz="2800" i="1" dirty="0">
                <a:latin typeface="Source Sans Pro Black" panose="020B0803030403020204" pitchFamily="34" charset="0"/>
                <a:ea typeface="Source Sans Pro Black" panose="020B0803030403020204" pitchFamily="34" charset="0"/>
              </a:rPr>
              <a:t>(Víctor Hugo)</a:t>
            </a:r>
          </a:p>
        </p:txBody>
      </p:sp>
    </p:spTree>
    <p:extLst>
      <p:ext uri="{BB962C8B-B14F-4D97-AF65-F5344CB8AC3E}">
        <p14:creationId xmlns:p14="http://schemas.microsoft.com/office/powerpoint/2010/main" val="1554946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F7F175-2DF4-4E02-BB81-197884FF47BE}"/>
              </a:ext>
            </a:extLst>
          </p:cNvPr>
          <p:cNvSpPr>
            <a:spLocks noGrp="1"/>
          </p:cNvSpPr>
          <p:nvPr>
            <p:ph type="title"/>
          </p:nvPr>
        </p:nvSpPr>
        <p:spPr/>
        <p:txBody>
          <a:bodyPr/>
          <a:lstStyle/>
          <a:p>
            <a:r>
              <a:rPr lang="es-MX" dirty="0">
                <a:latin typeface="Source Sans Pro Black" panose="020B0803030403020204" pitchFamily="34" charset="0"/>
                <a:ea typeface="Source Sans Pro Black" panose="020B0803030403020204" pitchFamily="34" charset="0"/>
              </a:rPr>
              <a:t>Análisis Político </a:t>
            </a:r>
          </a:p>
        </p:txBody>
      </p:sp>
      <p:sp>
        <p:nvSpPr>
          <p:cNvPr id="6" name="Marcador de texto 5">
            <a:extLst>
              <a:ext uri="{FF2B5EF4-FFF2-40B4-BE49-F238E27FC236}">
                <a16:creationId xmlns:a16="http://schemas.microsoft.com/office/drawing/2014/main" id="{C7FDB788-4772-4AA2-A12A-A36DD405DD29}"/>
              </a:ext>
            </a:extLst>
          </p:cNvPr>
          <p:cNvSpPr>
            <a:spLocks noGrp="1"/>
          </p:cNvSpPr>
          <p:nvPr>
            <p:ph type="body" idx="1"/>
          </p:nvPr>
        </p:nvSpPr>
        <p:spPr/>
        <p:txBody>
          <a:bodyPr/>
          <a:lstStyle/>
          <a:p>
            <a:r>
              <a:rPr lang="es-MX" dirty="0">
                <a:effectLst>
                  <a:outerShdw blurRad="38100" dist="38100" dir="2700000" algn="tl">
                    <a:srgbClr val="000000">
                      <a:alpha val="43137"/>
                    </a:srgbClr>
                  </a:outerShdw>
                </a:effectLst>
              </a:rPr>
              <a:t>¿Cómo pueden afectar el gobierno y otros factores políticos a nuestra organización?</a:t>
            </a:r>
          </a:p>
        </p:txBody>
      </p:sp>
      <p:sp>
        <p:nvSpPr>
          <p:cNvPr id="7" name="Marcador de texto 6">
            <a:extLst>
              <a:ext uri="{FF2B5EF4-FFF2-40B4-BE49-F238E27FC236}">
                <a16:creationId xmlns:a16="http://schemas.microsoft.com/office/drawing/2014/main" id="{E82BA050-AD6D-45F0-AB24-A5A55BC5B299}"/>
              </a:ext>
            </a:extLst>
          </p:cNvPr>
          <p:cNvSpPr>
            <a:spLocks noGrp="1"/>
          </p:cNvSpPr>
          <p:nvPr>
            <p:ph type="body" sz="quarter" idx="13"/>
          </p:nvPr>
        </p:nvSpPr>
        <p:spPr>
          <a:xfrm>
            <a:off x="4461162" y="653756"/>
            <a:ext cx="3960000" cy="360000"/>
          </a:xfrm>
        </p:spPr>
        <p:txBody>
          <a:bodyPr/>
          <a:lstStyle/>
          <a:p>
            <a:r>
              <a:rPr lang="es-MX" dirty="0"/>
              <a:t>Análisis político</a:t>
            </a:r>
          </a:p>
        </p:txBody>
      </p:sp>
      <p:sp>
        <p:nvSpPr>
          <p:cNvPr id="8" name="Marcador de pie de página 7">
            <a:extLst>
              <a:ext uri="{FF2B5EF4-FFF2-40B4-BE49-F238E27FC236}">
                <a16:creationId xmlns:a16="http://schemas.microsoft.com/office/drawing/2014/main" id="{1D18D807-5349-4BFE-9442-1835126292A1}"/>
              </a:ext>
            </a:extLst>
          </p:cNvPr>
          <p:cNvSpPr>
            <a:spLocks noGrp="1"/>
          </p:cNvSpPr>
          <p:nvPr>
            <p:ph type="ftr" sz="quarter" idx="11"/>
          </p:nvPr>
        </p:nvSpPr>
        <p:spPr/>
        <p:txBody>
          <a:bodyPr/>
          <a:lstStyle/>
          <a:p>
            <a:r>
              <a:rPr lang="es-MX" dirty="0"/>
              <a:t>Análisis de factibilidad</a:t>
            </a:r>
          </a:p>
        </p:txBody>
      </p:sp>
      <p:sp>
        <p:nvSpPr>
          <p:cNvPr id="10" name="Marcador de número de diapositiva 9">
            <a:extLst>
              <a:ext uri="{FF2B5EF4-FFF2-40B4-BE49-F238E27FC236}">
                <a16:creationId xmlns:a16="http://schemas.microsoft.com/office/drawing/2014/main" id="{9DB10420-8621-4211-9293-F1331ED7D890}"/>
              </a:ext>
            </a:extLst>
          </p:cNvPr>
          <p:cNvSpPr>
            <a:spLocks noGrp="1"/>
          </p:cNvSpPr>
          <p:nvPr>
            <p:ph type="sldNum" sz="quarter" idx="12"/>
          </p:nvPr>
        </p:nvSpPr>
        <p:spPr/>
        <p:txBody>
          <a:bodyPr/>
          <a:lstStyle/>
          <a:p>
            <a:r>
              <a:rPr lang="es-MX" dirty="0"/>
              <a:t>0</a:t>
            </a:r>
            <a:fld id="{C4933F8D-0219-48E1-B3B8-89854384EBC2}" type="slidenum">
              <a:rPr lang="es-MX" smtClean="0"/>
              <a:t>9</a:t>
            </a:fld>
            <a:endParaRPr lang="es-MX" dirty="0"/>
          </a:p>
        </p:txBody>
      </p:sp>
    </p:spTree>
    <p:extLst>
      <p:ext uri="{BB962C8B-B14F-4D97-AF65-F5344CB8AC3E}">
        <p14:creationId xmlns:p14="http://schemas.microsoft.com/office/powerpoint/2010/main" val="1325854281"/>
      </p:ext>
    </p:extLst>
  </p:cSld>
  <p:clrMapOvr>
    <a:masterClrMapping/>
  </p:clrMapOvr>
</p:sld>
</file>

<file path=ppt/theme/theme1.xml><?xml version="1.0" encoding="utf-8"?>
<a:theme xmlns:a="http://schemas.openxmlformats.org/drawingml/2006/main" name="BUAP naranja">
  <a:themeElements>
    <a:clrScheme name="Amarillo">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BUAP">
      <a:majorFont>
        <a:latin typeface="Source Code Pro Black"/>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AP naranja" id="{8E265442-EB46-4C97-ACFF-F44BBC138A18}" vid="{DC7689CA-24E1-4FE5-A098-98CFAC6707C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848E59D4A4EC479A5291FB9ECCF606" ma:contentTypeVersion="4" ma:contentTypeDescription="Create a new document." ma:contentTypeScope="" ma:versionID="8661c2a5838df43395941d3475d30dd0">
  <xsd:schema xmlns:xsd="http://www.w3.org/2001/XMLSchema" xmlns:xs="http://www.w3.org/2001/XMLSchema" xmlns:p="http://schemas.microsoft.com/office/2006/metadata/properties" xmlns:ns2="693fc6bf-af64-4fb6-a21c-178304f8a6f9" targetNamespace="http://schemas.microsoft.com/office/2006/metadata/properties" ma:root="true" ma:fieldsID="fc6117a406d5157002ef2231884c20ec" ns2:_="">
    <xsd:import namespace="693fc6bf-af64-4fb6-a21c-178304f8a6f9"/>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3fc6bf-af64-4fb6-a21c-178304f8a6f9"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693fc6bf-af64-4fb6-a21c-178304f8a6f9" xsi:nil="true"/>
  </documentManagement>
</p:properties>
</file>

<file path=customXml/itemProps1.xml><?xml version="1.0" encoding="utf-8"?>
<ds:datastoreItem xmlns:ds="http://schemas.openxmlformats.org/officeDocument/2006/customXml" ds:itemID="{0373727B-33C6-4F7F-97D0-3BE2B90BAFA3}"/>
</file>

<file path=customXml/itemProps2.xml><?xml version="1.0" encoding="utf-8"?>
<ds:datastoreItem xmlns:ds="http://schemas.openxmlformats.org/officeDocument/2006/customXml" ds:itemID="{2CB4760A-5779-4ADD-992F-C67A0624B402}"/>
</file>

<file path=customXml/itemProps3.xml><?xml version="1.0" encoding="utf-8"?>
<ds:datastoreItem xmlns:ds="http://schemas.openxmlformats.org/officeDocument/2006/customXml" ds:itemID="{4166F152-4AE2-433C-99C4-CEB9D16AADF0}"/>
</file>

<file path=docProps/app.xml><?xml version="1.0" encoding="utf-8"?>
<Properties xmlns="http://schemas.openxmlformats.org/officeDocument/2006/extended-properties" xmlns:vt="http://schemas.openxmlformats.org/officeDocument/2006/docPropsVTypes">
  <Template/>
  <TotalTime>570</TotalTime>
  <Words>1137</Words>
  <Application>Microsoft Office PowerPoint</Application>
  <PresentationFormat>Panorámica</PresentationFormat>
  <Paragraphs>132</Paragraphs>
  <Slides>22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22</vt:i4>
      </vt:variant>
    </vt:vector>
  </HeadingPairs>
  <TitlesOfParts>
    <vt:vector size="30" baseType="lpstr">
      <vt:lpstr>Arial</vt:lpstr>
      <vt:lpstr>Calibri</vt:lpstr>
      <vt:lpstr>Helvetica Neue Medium</vt:lpstr>
      <vt:lpstr>Source Code Pro Black</vt:lpstr>
      <vt:lpstr>Source Sans Pro</vt:lpstr>
      <vt:lpstr>Source Sans Pro Black</vt:lpstr>
      <vt:lpstr>Source Sans Pro Light</vt:lpstr>
      <vt:lpstr>BUAP naranja</vt:lpstr>
      <vt:lpstr>Presentación de PowerPoint</vt:lpstr>
      <vt:lpstr>Presentación de PowerPoint</vt:lpstr>
      <vt:lpstr>Análisis de factibilidad</vt:lpstr>
      <vt:lpstr>Introducción</vt:lpstr>
      <vt:lpstr>Qué es un análisis PESTEL</vt:lpstr>
      <vt:lpstr>Para qué sirve </vt:lpstr>
      <vt:lpstr>Presentación de PowerPoint</vt:lpstr>
      <vt:lpstr>Presentación de PowerPoint</vt:lpstr>
      <vt:lpstr>Análisis Político </vt:lpstr>
      <vt:lpstr>Análisis Político</vt:lpstr>
      <vt:lpstr>Análisis Económico</vt:lpstr>
      <vt:lpstr>Análisis económico</vt:lpstr>
      <vt:lpstr>Análisis Social</vt:lpstr>
      <vt:lpstr>Análisis social</vt:lpstr>
      <vt:lpstr>Análisis Tecnológico</vt:lpstr>
      <vt:lpstr>Análisis tecnológico</vt:lpstr>
      <vt:lpstr>Presentación de PowerPoint</vt:lpstr>
      <vt:lpstr>Análisis ecológico</vt:lpstr>
      <vt:lpstr>Análisis ecológico</vt:lpstr>
      <vt:lpstr>Análisis legal</vt:lpstr>
      <vt:lpstr>Análisis legal</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KARINA ROSALES - LOPEZ</dc:creator>
  <cp:lastModifiedBy>KARINA ROSALES - LOPEZ</cp:lastModifiedBy>
  <cp:revision>32</cp:revision>
  <dcterms:created xsi:type="dcterms:W3CDTF">2020-07-28T01:11:51Z</dcterms:created>
  <dcterms:modified xsi:type="dcterms:W3CDTF">2020-08-03T03:52:38Z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0x0101004D848E59D4A4EC479A5291FB9ECCF606</vt:lpwstr>
  </property>
</Properties>
</file>