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6" autoAdjust="0"/>
  </p:normalViewPr>
  <p:slideViewPr>
    <p:cSldViewPr snapToGrid="0">
      <p:cViewPr>
        <p:scale>
          <a:sx n="66" d="100"/>
          <a:sy n="66" d="100"/>
        </p:scale>
        <p:origin x="130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AFEB9-B73D-4871-98DA-0980D8DA5FEF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F823-2AFA-4146-A6CE-02476E3D9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2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88DB-4368-4786-65A7-F74FF419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28F2-BD99-4193-B0E0-02C8D97F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E629-8296-C427-A9D0-B2BD66A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A2FEA-BBB3-9C66-FBC8-CB807B65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98D18-0D5F-BA38-2EC1-53EF3FF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F341-03D1-22E9-F20B-BBEA0652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FF756-2E0B-0F3A-7F1F-0391AD71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5272-D552-BD35-380F-EA610B87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31E21-61DC-3194-F814-220DEE4B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ACF31-9F57-E748-2C8D-78A3942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C9C6D-E768-7F21-F810-554944D70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AA8E0-A88E-004B-26EB-AE52C16C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3E19-B592-BA35-B687-F5C6A6A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60C48-3542-521A-B96F-1BB067B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69340-9F67-F87F-1E17-0F688104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A201-EBB3-3541-DB2E-3E112A4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1B23D-3A67-0E7A-744B-942D176E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7A40-BEA6-9917-ED59-78634DF1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572F-2369-AB86-DC76-ABE6BA2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8F65-8370-6AE4-07F4-FE1AAD40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023D-6FB8-E37E-2FA8-807A37A4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AB490-E206-CFAB-4328-CE041F29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F700-4EE6-74C6-0312-A96F803F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0045D-8078-FA9F-48D2-6A5B5248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4F46A-C95B-5A88-50E8-CF25DB2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C8ACD-77DC-A06F-E52B-DC152C75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DF48-E594-4914-C81D-5B56A15A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96946-92AC-2A35-4928-45A11805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6CB5A-CCEF-F56A-A34A-D2BA7A77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9B28C-B310-4EA1-80BD-22D02746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B57EA-6BBC-CF4F-3504-FAC97C14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F422-8072-4EC4-25AD-26C2C9DD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70BD4-0C3D-B7B0-3BD4-B25FC629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E4DF6-F69C-C8F6-29F5-527112B3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14283-54D8-EC75-547D-3EE911E0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7F59E-8D96-E784-E0E7-69F715527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8AA20-93E7-ED4D-3653-5E1BFA39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1A245-687B-4261-0649-584C56C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8D04B-1499-34B0-3527-31BA959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AD28-6F36-1205-3536-8CE40002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20D01-F90F-29C4-4D23-E41B689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3D823-F936-0EE6-95B2-4576C6B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6F026-1A25-9DC4-5DAB-8FE4F141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67479-C8F4-53BE-8A51-DE2E37CD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93F56-9F04-57B1-8F9E-BF145DCC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01E23-D7D2-ECF9-48E5-C63308E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5B35-1E40-E2BC-2FDB-F32A756E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88952-E288-CA31-04A3-3FFB0BE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C1E0C-B110-1421-D72B-3C7B5B74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327DD-37B9-9242-E196-0ACA46E7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12C19-FC29-F4CA-8D0F-6919E84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5AD5B-D190-6CFA-D5CE-0E655D2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1D93-2DC5-AD1F-C4CB-5F7275F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7AFDB-3F27-F4AE-68C4-5F03AC72D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8B451-6EE6-CD27-2B98-2E3541AD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B7AF9-5481-3CD1-8699-34534D0C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AB546-392A-6848-F87E-F80B4E58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7FE6A-98CF-4B3E-B6F0-8E69640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CA81C-6540-17FD-2BD6-048E6FD5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BB6D-0173-C65B-9C34-6D4E908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F0568-7BDC-4A81-E1AA-40D9E654F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F9E5-C188-8FC2-469D-1D37901D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4FED3-18B7-70F3-9A9C-76FD9D02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7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6BCC0A53-9074-AAA3-E319-8B06F5AC185F}"/>
              </a:ext>
            </a:extLst>
          </p:cNvPr>
          <p:cNvSpPr txBox="1"/>
          <p:nvPr/>
        </p:nvSpPr>
        <p:spPr>
          <a:xfrm>
            <a:off x="4695200" y="1064484"/>
            <a:ext cx="3012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zh-CN" altLang="en-US" sz="80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DF36F5-4338-A75C-4BCF-ABB68761CFC8}"/>
              </a:ext>
            </a:extLst>
          </p:cNvPr>
          <p:cNvSpPr txBox="1"/>
          <p:nvPr/>
        </p:nvSpPr>
        <p:spPr>
          <a:xfrm>
            <a:off x="3796514" y="1601433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Hello, world!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4F8C265-2304-9F1B-A708-EBB0309D084F}"/>
              </a:ext>
            </a:extLst>
          </p:cNvPr>
          <p:cNvGrpSpPr/>
          <p:nvPr/>
        </p:nvGrpSpPr>
        <p:grpSpPr>
          <a:xfrm>
            <a:off x="4566130" y="2323308"/>
            <a:ext cx="3264311" cy="1939067"/>
            <a:chOff x="3810946" y="3023647"/>
            <a:chExt cx="3193736" cy="189714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E627B6C-082A-FD23-EFA1-7F78782175C6}"/>
                </a:ext>
              </a:extLst>
            </p:cNvPr>
            <p:cNvSpPr/>
            <p:nvPr/>
          </p:nvSpPr>
          <p:spPr>
            <a:xfrm>
              <a:off x="3810946" y="3023647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228FA16-329A-EE72-7F9F-BB37D9437421}"/>
                </a:ext>
              </a:extLst>
            </p:cNvPr>
            <p:cNvSpPr/>
            <p:nvPr/>
          </p:nvSpPr>
          <p:spPr>
            <a:xfrm>
              <a:off x="3810946" y="4479799"/>
              <a:ext cx="440992" cy="4409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56BC832-645F-6ECB-5CF9-D61B2449D366}"/>
                </a:ext>
              </a:extLst>
            </p:cNvPr>
            <p:cNvSpPr/>
            <p:nvPr/>
          </p:nvSpPr>
          <p:spPr>
            <a:xfrm>
              <a:off x="5187318" y="3023647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611EC3C-2A3D-5ECC-A7E9-80B3B9742146}"/>
                </a:ext>
              </a:extLst>
            </p:cNvPr>
            <p:cNvSpPr/>
            <p:nvPr/>
          </p:nvSpPr>
          <p:spPr>
            <a:xfrm>
              <a:off x="5187318" y="3751723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7D58DDF-7D9B-0E87-E280-6459641B2736}"/>
                </a:ext>
              </a:extLst>
            </p:cNvPr>
            <p:cNvSpPr/>
            <p:nvPr/>
          </p:nvSpPr>
          <p:spPr>
            <a:xfrm>
              <a:off x="5187318" y="4479799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329D448-3A3E-FFFE-53EB-867786437D34}"/>
                </a:ext>
              </a:extLst>
            </p:cNvPr>
            <p:cNvSpPr/>
            <p:nvPr/>
          </p:nvSpPr>
          <p:spPr>
            <a:xfrm>
              <a:off x="6563690" y="3751723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A3DCF58-18D0-2663-062C-BC15860F13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10" y="3244143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D28A65F-F246-43A1-F5F3-BF944D51A9BD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10" y="3972219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366BB77-66DA-3C8A-CD0F-24787C477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8310" y="3972219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EAC8A5-ABFA-225F-FE58-EF619BE258DD}"/>
                </a:ext>
              </a:extLst>
            </p:cNvPr>
            <p:cNvCxnSpPr/>
            <p:nvPr/>
          </p:nvCxnSpPr>
          <p:spPr>
            <a:xfrm>
              <a:off x="4251325" y="3248310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D8199F1-FA1C-3C03-7282-E00AF90A24AA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3248310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8B44E24-4D05-440A-1311-3733DBF88D0B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3248310"/>
              <a:ext cx="935380" cy="14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7B43199-2034-0B05-A9F4-622D661A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25" y="3248310"/>
              <a:ext cx="935380" cy="14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A018FB0-5D48-0EAB-F5C8-ADDCCB089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25" y="3976386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7EE3B-1915-F2BD-A585-6034B3DC63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4704462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D8B4FB61-46D6-290A-8BA4-3AF8FF6688FC}"/>
              </a:ext>
            </a:extLst>
          </p:cNvPr>
          <p:cNvSpPr txBox="1"/>
          <p:nvPr/>
        </p:nvSpPr>
        <p:spPr>
          <a:xfrm>
            <a:off x="4232352" y="4339655"/>
            <a:ext cx="39318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Vector</a:t>
            </a:r>
            <a:endParaRPr lang="zh-CN" altLang="en-US" sz="80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C83AF3-A7D3-5636-DF03-A12FD2112B12}"/>
              </a:ext>
            </a:extLst>
          </p:cNvPr>
          <p:cNvSpPr txBox="1"/>
          <p:nvPr/>
        </p:nvSpPr>
        <p:spPr>
          <a:xfrm>
            <a:off x="3820947" y="4875242"/>
            <a:ext cx="520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[ 0.881,  0.126,  0.753,  0.29, … ,  0.745 ]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9AEBA2C-33BF-F8A6-57B7-681A57465FBF}"/>
              </a:ext>
            </a:extLst>
          </p:cNvPr>
          <p:cNvSpPr txBox="1"/>
          <p:nvPr/>
        </p:nvSpPr>
        <p:spPr>
          <a:xfrm>
            <a:off x="5372515" y="1831441"/>
            <a:ext cx="16515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zh-CN" altLang="en-US" sz="166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E5CB33-EDFD-5372-7430-74C6765C6195}"/>
              </a:ext>
            </a:extLst>
          </p:cNvPr>
          <p:cNvCxnSpPr>
            <a:cxnSpLocks/>
          </p:cNvCxnSpPr>
          <p:nvPr/>
        </p:nvCxnSpPr>
        <p:spPr>
          <a:xfrm flipH="1">
            <a:off x="6791335" y="3448057"/>
            <a:ext cx="1262066" cy="1228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6F9F87-82CA-D5BA-BDFB-00072DB97A7B}"/>
              </a:ext>
            </a:extLst>
          </p:cNvPr>
          <p:cNvCxnSpPr>
            <a:cxnSpLocks/>
          </p:cNvCxnSpPr>
          <p:nvPr/>
        </p:nvCxnSpPr>
        <p:spPr>
          <a:xfrm>
            <a:off x="8053401" y="3448057"/>
            <a:ext cx="2633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2FEE1F1-C719-5860-5A44-EDD4939916F0}"/>
              </a:ext>
            </a:extLst>
          </p:cNvPr>
          <p:cNvCxnSpPr>
            <a:cxnSpLocks/>
          </p:cNvCxnSpPr>
          <p:nvPr/>
        </p:nvCxnSpPr>
        <p:spPr>
          <a:xfrm flipV="1">
            <a:off x="8053401" y="1376370"/>
            <a:ext cx="0" cy="207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6E35D6-98C4-04F4-E073-1D6D142E941E}"/>
              </a:ext>
            </a:extLst>
          </p:cNvPr>
          <p:cNvSpPr/>
          <p:nvPr/>
        </p:nvSpPr>
        <p:spPr>
          <a:xfrm>
            <a:off x="9010661" y="2009789"/>
            <a:ext cx="88099" cy="88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45332E-A3FD-CAE0-1A02-AB1B1F7E4D06}"/>
              </a:ext>
            </a:extLst>
          </p:cNvPr>
          <p:cNvSpPr/>
          <p:nvPr/>
        </p:nvSpPr>
        <p:spPr>
          <a:xfrm>
            <a:off x="9238084" y="2219340"/>
            <a:ext cx="88099" cy="88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9EA43F-10DB-F20D-0813-3127ED088036}"/>
              </a:ext>
            </a:extLst>
          </p:cNvPr>
          <p:cNvSpPr txBox="1"/>
          <p:nvPr/>
        </p:nvSpPr>
        <p:spPr>
          <a:xfrm>
            <a:off x="8735620" y="1589127"/>
            <a:ext cx="6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big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F3161D-E8B5-ED24-2F6E-A77D8CD483DE}"/>
              </a:ext>
            </a:extLst>
          </p:cNvPr>
          <p:cNvSpPr txBox="1"/>
          <p:nvPr/>
        </p:nvSpPr>
        <p:spPr>
          <a:xfrm>
            <a:off x="9315468" y="2198988"/>
            <a:ext cx="8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large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994E838-3950-2D08-97CC-87600B8A2930}"/>
              </a:ext>
            </a:extLst>
          </p:cNvPr>
          <p:cNvSpPr/>
          <p:nvPr/>
        </p:nvSpPr>
        <p:spPr>
          <a:xfrm>
            <a:off x="7191386" y="3543314"/>
            <a:ext cx="88099" cy="88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E148E88-082A-4DB1-EB64-770FBE2E2EA9}"/>
              </a:ext>
            </a:extLst>
          </p:cNvPr>
          <p:cNvSpPr/>
          <p:nvPr/>
        </p:nvSpPr>
        <p:spPr>
          <a:xfrm>
            <a:off x="7534294" y="3478544"/>
            <a:ext cx="88099" cy="88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3778DB-3B51-E4FA-3153-B251A9CC1BAA}"/>
              </a:ext>
            </a:extLst>
          </p:cNvPr>
          <p:cNvSpPr txBox="1"/>
          <p:nvPr/>
        </p:nvSpPr>
        <p:spPr>
          <a:xfrm>
            <a:off x="6513274" y="3402697"/>
            <a:ext cx="71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tiny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CE34D8-61CA-A0BC-B638-E4466B09B6C1}"/>
              </a:ext>
            </a:extLst>
          </p:cNvPr>
          <p:cNvSpPr txBox="1"/>
          <p:nvPr/>
        </p:nvSpPr>
        <p:spPr>
          <a:xfrm>
            <a:off x="7130475" y="3063482"/>
            <a:ext cx="8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small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557625-2303-42A9-174B-839DF252BB1A}"/>
              </a:ext>
            </a:extLst>
          </p:cNvPr>
          <p:cNvSpPr/>
          <p:nvPr/>
        </p:nvSpPr>
        <p:spPr>
          <a:xfrm>
            <a:off x="8696335" y="4338197"/>
            <a:ext cx="88099" cy="880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12F7E23-61AD-E7C4-6DFB-B74459B7B02A}"/>
              </a:ext>
            </a:extLst>
          </p:cNvPr>
          <p:cNvSpPr/>
          <p:nvPr/>
        </p:nvSpPr>
        <p:spPr>
          <a:xfrm>
            <a:off x="9125912" y="3915287"/>
            <a:ext cx="88099" cy="880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6E17AD-7BB2-E1C1-3400-313E2C40AEE0}"/>
              </a:ext>
            </a:extLst>
          </p:cNvPr>
          <p:cNvSpPr txBox="1"/>
          <p:nvPr/>
        </p:nvSpPr>
        <p:spPr>
          <a:xfrm>
            <a:off x="8192457" y="4426296"/>
            <a:ext cx="117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teacher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7422BA-A9D1-781F-BEA8-882122700A3A}"/>
              </a:ext>
            </a:extLst>
          </p:cNvPr>
          <p:cNvSpPr txBox="1"/>
          <p:nvPr/>
        </p:nvSpPr>
        <p:spPr>
          <a:xfrm>
            <a:off x="9282133" y="3752511"/>
            <a:ext cx="8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tutor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25F88C-0D2B-9F9B-CA3E-9B8A8035BAD4}"/>
              </a:ext>
            </a:extLst>
          </p:cNvPr>
          <p:cNvSpPr txBox="1"/>
          <p:nvPr/>
        </p:nvSpPr>
        <p:spPr>
          <a:xfrm>
            <a:off x="1404933" y="2008086"/>
            <a:ext cx="32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 loved the </a:t>
            </a:r>
            <a:r>
              <a:rPr lang="en-US" altLang="zh-CN" dirty="0">
                <a:solidFill>
                  <a:schemeClr val="accent2"/>
                </a:solidFill>
              </a:rPr>
              <a:t>big</a:t>
            </a:r>
            <a:r>
              <a:rPr lang="en-US" altLang="zh-CN" dirty="0"/>
              <a:t> old house.</a:t>
            </a:r>
          </a:p>
          <a:p>
            <a:r>
              <a:rPr lang="en-US" altLang="zh-CN" dirty="0"/>
              <a:t>He loved the </a:t>
            </a:r>
            <a:r>
              <a:rPr lang="en-US" altLang="zh-CN" dirty="0">
                <a:solidFill>
                  <a:schemeClr val="accent2"/>
                </a:solidFill>
              </a:rPr>
              <a:t>large</a:t>
            </a:r>
            <a:r>
              <a:rPr lang="en-US" altLang="zh-CN" dirty="0"/>
              <a:t> old house.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58EB7-5F13-F193-58DB-4B0D26A6FB28}"/>
              </a:ext>
            </a:extLst>
          </p:cNvPr>
          <p:cNvSpPr txBox="1"/>
          <p:nvPr/>
        </p:nvSpPr>
        <p:spPr>
          <a:xfrm>
            <a:off x="1404932" y="3536895"/>
            <a:ext cx="37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 </a:t>
            </a:r>
            <a:r>
              <a:rPr lang="en-US" altLang="zh-CN" dirty="0">
                <a:solidFill>
                  <a:srgbClr val="C00000"/>
                </a:solidFill>
              </a:rPr>
              <a:t>teacher</a:t>
            </a:r>
            <a:r>
              <a:rPr lang="en-US" altLang="zh-CN" dirty="0"/>
              <a:t> guided my assignment.</a:t>
            </a:r>
          </a:p>
          <a:p>
            <a:r>
              <a:rPr lang="en-US" altLang="zh-CN" dirty="0"/>
              <a:t>My </a:t>
            </a:r>
            <a:r>
              <a:rPr lang="en-US" altLang="zh-CN" dirty="0">
                <a:solidFill>
                  <a:srgbClr val="C00000"/>
                </a:solidFill>
              </a:rPr>
              <a:t>tutor</a:t>
            </a:r>
            <a:r>
              <a:rPr lang="en-US" altLang="zh-CN" dirty="0"/>
              <a:t> guided my project.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6F9F46-ADBC-14F1-7C85-A92961980070}"/>
              </a:ext>
            </a:extLst>
          </p:cNvPr>
          <p:cNvSpPr txBox="1"/>
          <p:nvPr/>
        </p:nvSpPr>
        <p:spPr>
          <a:xfrm>
            <a:off x="1404933" y="2768580"/>
            <a:ext cx="37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entered a </a:t>
            </a:r>
            <a:r>
              <a:rPr lang="en-US" altLang="zh-CN" dirty="0">
                <a:solidFill>
                  <a:schemeClr val="accent6"/>
                </a:solidFill>
              </a:rPr>
              <a:t>tiny </a:t>
            </a:r>
            <a:r>
              <a:rPr lang="en-US" altLang="zh-CN" dirty="0"/>
              <a:t>space.</a:t>
            </a:r>
          </a:p>
          <a:p>
            <a:r>
              <a:rPr lang="en-US" altLang="zh-CN" dirty="0"/>
              <a:t>We walked into a </a:t>
            </a:r>
            <a:r>
              <a:rPr lang="en-US" altLang="zh-CN" dirty="0">
                <a:solidFill>
                  <a:schemeClr val="accent6"/>
                </a:solidFill>
              </a:rPr>
              <a:t>small</a:t>
            </a:r>
            <a:r>
              <a:rPr lang="en-US" altLang="zh-CN" dirty="0"/>
              <a:t> space.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9DDAF39-471B-F935-A198-B5A3E734DDE5}"/>
              </a:ext>
            </a:extLst>
          </p:cNvPr>
          <p:cNvSpPr/>
          <p:nvPr/>
        </p:nvSpPr>
        <p:spPr>
          <a:xfrm>
            <a:off x="4941608" y="2652165"/>
            <a:ext cx="1552573" cy="64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19F48F-7325-EA39-9E5D-03AC09C179B1}"/>
              </a:ext>
            </a:extLst>
          </p:cNvPr>
          <p:cNvSpPr txBox="1"/>
          <p:nvPr/>
        </p:nvSpPr>
        <p:spPr>
          <a:xfrm>
            <a:off x="4507598" y="928816"/>
            <a:ext cx="414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 _____ _____ big _____ _____.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7C3E6D-3672-451A-ACF4-98E7EA883055}"/>
              </a:ext>
            </a:extLst>
          </p:cNvPr>
          <p:cNvSpPr/>
          <p:nvPr/>
        </p:nvSpPr>
        <p:spPr>
          <a:xfrm flipH="1">
            <a:off x="7570251" y="2689955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F10627-5590-CE79-04AF-53BA020213F0}"/>
              </a:ext>
            </a:extLst>
          </p:cNvPr>
          <p:cNvSpPr/>
          <p:nvPr/>
        </p:nvSpPr>
        <p:spPr>
          <a:xfrm flipH="1">
            <a:off x="7570251" y="4255662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904472-029D-61AB-31F8-4DA9785B1D8B}"/>
              </a:ext>
            </a:extLst>
          </p:cNvPr>
          <p:cNvSpPr/>
          <p:nvPr/>
        </p:nvSpPr>
        <p:spPr>
          <a:xfrm flipH="1">
            <a:off x="6090326" y="2689955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2632579-FDC1-1742-C127-CDDA69F30B2D}"/>
              </a:ext>
            </a:extLst>
          </p:cNvPr>
          <p:cNvSpPr/>
          <p:nvPr/>
        </p:nvSpPr>
        <p:spPr>
          <a:xfrm flipH="1">
            <a:off x="6090326" y="3472809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0C1E10-738C-2721-E5DE-5A53513EA457}"/>
              </a:ext>
            </a:extLst>
          </p:cNvPr>
          <p:cNvSpPr/>
          <p:nvPr/>
        </p:nvSpPr>
        <p:spPr>
          <a:xfrm flipH="1">
            <a:off x="6090326" y="4255662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7C6A02-E9DB-7953-21A7-C6C32F39B534}"/>
              </a:ext>
            </a:extLst>
          </p:cNvPr>
          <p:cNvSpPr/>
          <p:nvPr/>
        </p:nvSpPr>
        <p:spPr>
          <a:xfrm flipH="1">
            <a:off x="4610401" y="3472809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927D2B-4E2D-8B75-0B30-81A4353E71BA}"/>
              </a:ext>
            </a:extLst>
          </p:cNvPr>
          <p:cNvSpPr/>
          <p:nvPr/>
        </p:nvSpPr>
        <p:spPr>
          <a:xfrm flipH="1">
            <a:off x="7570251" y="1867358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D5AF1BE-C658-1574-3937-26B783B998E0}"/>
              </a:ext>
            </a:extLst>
          </p:cNvPr>
          <p:cNvSpPr/>
          <p:nvPr/>
        </p:nvSpPr>
        <p:spPr>
          <a:xfrm flipH="1">
            <a:off x="7570910" y="5078904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36C413F-3F3E-3A4D-A9A0-905E3120F614}"/>
              </a:ext>
            </a:extLst>
          </p:cNvPr>
          <p:cNvSpPr txBox="1"/>
          <p:nvPr/>
        </p:nvSpPr>
        <p:spPr>
          <a:xfrm>
            <a:off x="8489116" y="1919777"/>
            <a:ext cx="838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loved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BFC6BB-1E31-04CD-ED2C-21D081013232}"/>
              </a:ext>
            </a:extLst>
          </p:cNvPr>
          <p:cNvSpPr txBox="1"/>
          <p:nvPr/>
        </p:nvSpPr>
        <p:spPr>
          <a:xfrm>
            <a:off x="8587353" y="27423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85090CE-58DB-E18E-64E4-1A22BB7BEEC2}"/>
              </a:ext>
            </a:extLst>
          </p:cNvPr>
          <p:cNvSpPr txBox="1"/>
          <p:nvPr/>
        </p:nvSpPr>
        <p:spPr>
          <a:xfrm>
            <a:off x="8587353" y="432827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E3CE0-7BBD-72C1-A70E-EAC08B35AE06}"/>
              </a:ext>
            </a:extLst>
          </p:cNvPr>
          <p:cNvSpPr txBox="1"/>
          <p:nvPr/>
        </p:nvSpPr>
        <p:spPr>
          <a:xfrm>
            <a:off x="8461137" y="51313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house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4604BD52-E34E-E66C-DB0B-D558319E8C2E}"/>
              </a:ext>
            </a:extLst>
          </p:cNvPr>
          <p:cNvSpPr/>
          <p:nvPr/>
        </p:nvSpPr>
        <p:spPr>
          <a:xfrm>
            <a:off x="8266265" y="2032731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7FDA74EF-0A79-F3C4-A643-6865787EEF5B}"/>
              </a:ext>
            </a:extLst>
          </p:cNvPr>
          <p:cNvSpPr/>
          <p:nvPr/>
        </p:nvSpPr>
        <p:spPr>
          <a:xfrm>
            <a:off x="8266265" y="2850020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63C5B639-B02B-C30B-605C-C38C2B05A67C}"/>
              </a:ext>
            </a:extLst>
          </p:cNvPr>
          <p:cNvSpPr/>
          <p:nvPr/>
        </p:nvSpPr>
        <p:spPr>
          <a:xfrm>
            <a:off x="8266265" y="4455793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525B9E9A-3CAE-0555-4413-E84003ADEA1C}"/>
              </a:ext>
            </a:extLst>
          </p:cNvPr>
          <p:cNvSpPr/>
          <p:nvPr/>
        </p:nvSpPr>
        <p:spPr>
          <a:xfrm>
            <a:off x="8270605" y="5258840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5F07DAD-894B-E997-E6DF-DE35F2811E38}"/>
              </a:ext>
            </a:extLst>
          </p:cNvPr>
          <p:cNvSpPr txBox="1"/>
          <p:nvPr/>
        </p:nvSpPr>
        <p:spPr>
          <a:xfrm>
            <a:off x="5178206" y="685389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1ED196-231F-0B59-6A63-289ACFC93229}"/>
              </a:ext>
            </a:extLst>
          </p:cNvPr>
          <p:cNvSpPr txBox="1"/>
          <p:nvPr/>
        </p:nvSpPr>
        <p:spPr>
          <a:xfrm>
            <a:off x="5816381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7345B2-9413-0B9E-EC2B-B9026C1F610A}"/>
              </a:ext>
            </a:extLst>
          </p:cNvPr>
          <p:cNvSpPr txBox="1"/>
          <p:nvPr/>
        </p:nvSpPr>
        <p:spPr>
          <a:xfrm>
            <a:off x="6414303" y="691732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输入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CEDAE98-7EFC-29FB-F03D-338D83B39ADB}"/>
              </a:ext>
            </a:extLst>
          </p:cNvPr>
          <p:cNvSpPr txBox="1"/>
          <p:nvPr/>
        </p:nvSpPr>
        <p:spPr>
          <a:xfrm>
            <a:off x="7052478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2866A3-F782-7026-0C3D-A47BBC564A35}"/>
              </a:ext>
            </a:extLst>
          </p:cNvPr>
          <p:cNvSpPr txBox="1"/>
          <p:nvPr/>
        </p:nvSpPr>
        <p:spPr>
          <a:xfrm>
            <a:off x="7737625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171D8B84-4630-BDD7-60CC-7611EC005F2E}"/>
              </a:ext>
            </a:extLst>
          </p:cNvPr>
          <p:cNvSpPr/>
          <p:nvPr/>
        </p:nvSpPr>
        <p:spPr>
          <a:xfrm>
            <a:off x="4228948" y="3652744"/>
            <a:ext cx="198890" cy="114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A0B6F-6532-7E6B-4E4F-846F84E5D3E1}"/>
              </a:ext>
            </a:extLst>
          </p:cNvPr>
          <p:cNvSpPr txBox="1"/>
          <p:nvPr/>
        </p:nvSpPr>
        <p:spPr>
          <a:xfrm>
            <a:off x="3712021" y="3525228"/>
            <a:ext cx="5162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big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A66AE3-C0FD-4260-0CD9-CF9F9F81B850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V="1">
            <a:off x="5084572" y="2927041"/>
            <a:ext cx="1005754" cy="78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4B2E14-3900-61CC-2E51-31CCA4E734F8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>
            <a:off x="5084572" y="3709895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86098-5376-16D3-E793-5F69F6C8D10D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>
            <a:off x="5084572" y="3709895"/>
            <a:ext cx="1005754" cy="78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2B901D5-98E4-43C3-68F0-8BA56B28FC66}"/>
              </a:ext>
            </a:extLst>
          </p:cNvPr>
          <p:cNvCxnSpPr>
            <a:cxnSpLocks/>
            <a:stCxn id="8" idx="2"/>
            <a:endCxn id="22" idx="6"/>
          </p:cNvCxnSpPr>
          <p:nvPr/>
        </p:nvCxnSpPr>
        <p:spPr>
          <a:xfrm flipV="1">
            <a:off x="6564497" y="2104444"/>
            <a:ext cx="1005754" cy="8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B0F92F-F112-8E0C-04FA-C79BB1D05981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>
            <a:off x="6564497" y="2927041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229AAE-84C8-494D-361D-B32AA1DD330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>
            <a:off x="6564497" y="2927041"/>
            <a:ext cx="1005754" cy="1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9ECEE8-CB1A-22CB-75B9-7A861E85088D}"/>
              </a:ext>
            </a:extLst>
          </p:cNvPr>
          <p:cNvCxnSpPr>
            <a:cxnSpLocks/>
            <a:stCxn id="8" idx="2"/>
            <a:endCxn id="23" idx="6"/>
          </p:cNvCxnSpPr>
          <p:nvPr/>
        </p:nvCxnSpPr>
        <p:spPr>
          <a:xfrm>
            <a:off x="6564497" y="2927041"/>
            <a:ext cx="1006413" cy="238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2A0135-2168-382E-C9C0-EBE54F179C0C}"/>
              </a:ext>
            </a:extLst>
          </p:cNvPr>
          <p:cNvCxnSpPr>
            <a:cxnSpLocks/>
            <a:stCxn id="9" idx="2"/>
            <a:endCxn id="22" idx="6"/>
          </p:cNvCxnSpPr>
          <p:nvPr/>
        </p:nvCxnSpPr>
        <p:spPr>
          <a:xfrm flipV="1">
            <a:off x="6564497" y="2104444"/>
            <a:ext cx="1005754" cy="1605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51724FF-9DBF-0195-7340-4022EFD65295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V="1">
            <a:off x="6564497" y="2927041"/>
            <a:ext cx="1005754" cy="78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DC202C8-1C2D-817D-208B-DC4BCF5FADEC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>
            <a:off x="6564497" y="3709895"/>
            <a:ext cx="1005754" cy="78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EDA64C-95CD-7FB7-4018-7344C98B35FF}"/>
              </a:ext>
            </a:extLst>
          </p:cNvPr>
          <p:cNvCxnSpPr>
            <a:cxnSpLocks/>
            <a:stCxn id="9" idx="2"/>
            <a:endCxn id="23" idx="6"/>
          </p:cNvCxnSpPr>
          <p:nvPr/>
        </p:nvCxnSpPr>
        <p:spPr>
          <a:xfrm>
            <a:off x="6564497" y="3709895"/>
            <a:ext cx="1006413" cy="16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6CF3CA1-87D6-E395-CADE-BA86D8B52ED0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V="1">
            <a:off x="6564497" y="2104444"/>
            <a:ext cx="1005754" cy="238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480CC47-F926-DB6A-C91C-0C3F55050549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V="1">
            <a:off x="6564497" y="2927041"/>
            <a:ext cx="1005754" cy="1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64D1E53-E683-A44F-2973-EE2D0E293A4A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>
            <a:off x="6564497" y="4492748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FF213B4-B341-46C8-71B4-A0040E6CE499}"/>
              </a:ext>
            </a:extLst>
          </p:cNvPr>
          <p:cNvCxnSpPr>
            <a:cxnSpLocks/>
            <a:stCxn id="10" idx="2"/>
            <a:endCxn id="23" idx="6"/>
          </p:cNvCxnSpPr>
          <p:nvPr/>
        </p:nvCxnSpPr>
        <p:spPr>
          <a:xfrm>
            <a:off x="6564497" y="4492748"/>
            <a:ext cx="1006413" cy="82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6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4236CE-D24A-34B2-C2DA-6CBB18FFD457}"/>
              </a:ext>
            </a:extLst>
          </p:cNvPr>
          <p:cNvGrpSpPr/>
          <p:nvPr/>
        </p:nvGrpSpPr>
        <p:grpSpPr>
          <a:xfrm>
            <a:off x="5481805" y="2136663"/>
            <a:ext cx="693842" cy="2384792"/>
            <a:chOff x="6161861" y="2531831"/>
            <a:chExt cx="693842" cy="238479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18B850B-278C-7260-37A0-9490641386AE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4AAA560-F680-34F1-39FA-DA7610334FA3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CCA945-5BAA-A8C4-4605-4312613365D2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F0DEB8-2E9E-7FE4-D791-0014F21C0313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6D1BF8-9F7D-E8AA-D906-17746B129ACE}"/>
              </a:ext>
            </a:extLst>
          </p:cNvPr>
          <p:cNvGrpSpPr/>
          <p:nvPr/>
        </p:nvGrpSpPr>
        <p:grpSpPr>
          <a:xfrm>
            <a:off x="3800810" y="2136663"/>
            <a:ext cx="693842" cy="2384792"/>
            <a:chOff x="6161861" y="2531831"/>
            <a:chExt cx="693842" cy="238479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D5A31CA-C017-4D3D-466D-E95BB87902B7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31528EC-7E14-B5B7-B061-A0A4F0BEDF20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460F0A7-6C12-C21A-F209-7DF1C4D2B1C5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901022-F14D-1B31-915E-4E779CE99127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00561A-E14D-DFB7-8C2C-7B3949EFE1F4}"/>
              </a:ext>
            </a:extLst>
          </p:cNvPr>
          <p:cNvGrpSpPr/>
          <p:nvPr/>
        </p:nvGrpSpPr>
        <p:grpSpPr>
          <a:xfrm>
            <a:off x="7159788" y="2122330"/>
            <a:ext cx="693842" cy="2384792"/>
            <a:chOff x="6161861" y="2531831"/>
            <a:chExt cx="693842" cy="2384792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A1D29-7923-FEB7-9EE4-6A0E9E5FE300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BDA9B83-BA1C-010A-4A83-0DD579ECB9AC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FBF0D46-4B47-35F6-2711-CE7A1CE51665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6502F1-9C31-0A32-5A8C-718504606647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DE41668-0B19-D99C-6C9D-7DD099BE4A31}"/>
              </a:ext>
            </a:extLst>
          </p:cNvPr>
          <p:cNvSpPr/>
          <p:nvPr/>
        </p:nvSpPr>
        <p:spPr>
          <a:xfrm>
            <a:off x="4788730" y="3188913"/>
            <a:ext cx="473283" cy="2940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696B96B7-7773-C8FC-AD1D-1972D5D03FF5}"/>
              </a:ext>
            </a:extLst>
          </p:cNvPr>
          <p:cNvSpPr/>
          <p:nvPr/>
        </p:nvSpPr>
        <p:spPr>
          <a:xfrm>
            <a:off x="6395439" y="3179723"/>
            <a:ext cx="473283" cy="2940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56CAA2-6A9B-E51B-D5C3-AFDB09CEEAA3}"/>
              </a:ext>
            </a:extLst>
          </p:cNvPr>
          <p:cNvSpPr txBox="1"/>
          <p:nvPr/>
        </p:nvSpPr>
        <p:spPr>
          <a:xfrm>
            <a:off x="3709331" y="4829984"/>
            <a:ext cx="87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77DAF8-094E-C5CE-B8DA-A89F20BD5CAA}"/>
              </a:ext>
            </a:extLst>
          </p:cNvPr>
          <p:cNvSpPr txBox="1"/>
          <p:nvPr/>
        </p:nvSpPr>
        <p:spPr>
          <a:xfrm>
            <a:off x="5390326" y="4829984"/>
            <a:ext cx="87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CDBBB8-39D6-6311-4D23-BD03375AF14C}"/>
              </a:ext>
            </a:extLst>
          </p:cNvPr>
          <p:cNvSpPr txBox="1"/>
          <p:nvPr/>
        </p:nvSpPr>
        <p:spPr>
          <a:xfrm>
            <a:off x="7071321" y="4829984"/>
            <a:ext cx="8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19088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78B3E0-CDAB-24B3-D781-3FD0246FEB84}"/>
              </a:ext>
            </a:extLst>
          </p:cNvPr>
          <p:cNvSpPr txBox="1"/>
          <p:nvPr/>
        </p:nvSpPr>
        <p:spPr>
          <a:xfrm>
            <a:off x="2928594" y="922544"/>
            <a:ext cx="6334812" cy="501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所谓基于计算机技术的图像处理也就是数字图像处理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也即计算机图像处理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它的主要功能就是通过计算机将图片信号转变成数字信号。其中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包含了对图像进行增强、除噪、分割、复原、编码、压缩、提取特征等一系列步骤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但该技术的发展是伴随着计算机和数学的发展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也随着不同行业的需求而增长。图像处理技术得到广泛的应用开始于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世纪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通过该技术人们能理想化处理所获得的图像。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2EA9BC-F2BA-57CE-C1F5-CDE39FC85B19}"/>
              </a:ext>
            </a:extLst>
          </p:cNvPr>
          <p:cNvSpPr/>
          <p:nvPr/>
        </p:nvSpPr>
        <p:spPr>
          <a:xfrm>
            <a:off x="2928594" y="1084385"/>
            <a:ext cx="997147" cy="4234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03008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-0.00046 L 0.05508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8 4.07407E-6 L 0.08177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0.00115 L 0.10664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25FEC39-4734-B35F-49CF-5D2BBF6B18D5}"/>
              </a:ext>
            </a:extLst>
          </p:cNvPr>
          <p:cNvGrpSpPr/>
          <p:nvPr/>
        </p:nvGrpSpPr>
        <p:grpSpPr>
          <a:xfrm>
            <a:off x="2240435" y="2893776"/>
            <a:ext cx="1143785" cy="461665"/>
            <a:chOff x="2824898" y="1715427"/>
            <a:chExt cx="1143785" cy="4616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BD0007F-070B-C58F-1B4F-DC23F7A335EE}"/>
                </a:ext>
              </a:extLst>
            </p:cNvPr>
            <p:cNvSpPr/>
            <p:nvPr/>
          </p:nvSpPr>
          <p:spPr>
            <a:xfrm>
              <a:off x="2881460" y="1744261"/>
              <a:ext cx="997147" cy="4234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5CECA8-B16A-1FB6-1459-D626AD6F0DBD}"/>
                </a:ext>
              </a:extLst>
            </p:cNvPr>
            <p:cNvSpPr txBox="1"/>
            <p:nvPr/>
          </p:nvSpPr>
          <p:spPr>
            <a:xfrm>
              <a:off x="2824898" y="1715427"/>
              <a:ext cx="11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计算机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FEBD81-87FA-F3BB-4C8C-EE476CBC7F09}"/>
              </a:ext>
            </a:extLst>
          </p:cNvPr>
          <p:cNvSpPr txBox="1"/>
          <p:nvPr/>
        </p:nvSpPr>
        <p:spPr>
          <a:xfrm>
            <a:off x="4134439" y="2130457"/>
            <a:ext cx="12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FAA6D-384D-1707-6881-4B36FD75610C}"/>
              </a:ext>
            </a:extLst>
          </p:cNvPr>
          <p:cNvSpPr txBox="1"/>
          <p:nvPr/>
        </p:nvSpPr>
        <p:spPr>
          <a:xfrm>
            <a:off x="4134439" y="3623151"/>
            <a:ext cx="1214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机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74E8FAD-D81C-7BBC-ABC0-2F4C55199C8A}"/>
              </a:ext>
            </a:extLst>
          </p:cNvPr>
          <p:cNvSpPr/>
          <p:nvPr/>
        </p:nvSpPr>
        <p:spPr>
          <a:xfrm rot="20074371">
            <a:off x="3567716" y="2608231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CE12565-8F06-901D-6EE4-4BA6B0131CE1}"/>
              </a:ext>
            </a:extLst>
          </p:cNvPr>
          <p:cNvSpPr/>
          <p:nvPr/>
        </p:nvSpPr>
        <p:spPr>
          <a:xfrm rot="1525629" flipV="1">
            <a:off x="3567717" y="3429363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6DE636-0863-C5E4-4A3F-6105D67C5FA9}"/>
              </a:ext>
            </a:extLst>
          </p:cNvPr>
          <p:cNvGrpSpPr/>
          <p:nvPr/>
        </p:nvGrpSpPr>
        <p:grpSpPr>
          <a:xfrm>
            <a:off x="6711881" y="1360104"/>
            <a:ext cx="292231" cy="1479625"/>
            <a:chOff x="6693031" y="1287022"/>
            <a:chExt cx="292231" cy="147962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A4C4CE-14E1-56AB-77B2-36FCCD434EB4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12" name="双括号 11">
              <a:extLst>
                <a:ext uri="{FF2B5EF4-FFF2-40B4-BE49-F238E27FC236}">
                  <a16:creationId xmlns:a16="http://schemas.microsoft.com/office/drawing/2014/main" id="{EFEB9225-F0C3-9AF7-175A-867F11B91569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1F51D9-3E79-03B4-72E1-77FEDA1F64C2}"/>
              </a:ext>
            </a:extLst>
          </p:cNvPr>
          <p:cNvGrpSpPr/>
          <p:nvPr/>
        </p:nvGrpSpPr>
        <p:grpSpPr>
          <a:xfrm>
            <a:off x="7260206" y="1360104"/>
            <a:ext cx="292231" cy="1479625"/>
            <a:chOff x="6693031" y="1287022"/>
            <a:chExt cx="292231" cy="147962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CEF312-EF19-5396-E687-FA7F2BCB904A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16" name="双括号 15">
              <a:extLst>
                <a:ext uri="{FF2B5EF4-FFF2-40B4-BE49-F238E27FC236}">
                  <a16:creationId xmlns:a16="http://schemas.microsoft.com/office/drawing/2014/main" id="{2EB087B8-621F-A828-1B08-E6552BA23B5F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双括号 16">
            <a:extLst>
              <a:ext uri="{FF2B5EF4-FFF2-40B4-BE49-F238E27FC236}">
                <a16:creationId xmlns:a16="http://schemas.microsoft.com/office/drawing/2014/main" id="{F1A40878-332E-2917-E0F5-F654C4AC78E7}"/>
              </a:ext>
            </a:extLst>
          </p:cNvPr>
          <p:cNvSpPr/>
          <p:nvPr/>
        </p:nvSpPr>
        <p:spPr>
          <a:xfrm>
            <a:off x="6513918" y="1204298"/>
            <a:ext cx="1206631" cy="1762560"/>
          </a:xfrm>
          <a:prstGeom prst="bracketPair">
            <a:avLst>
              <a:gd name="adj" fmla="val 1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279F53-5C02-6362-7946-D5F150E687B1}"/>
              </a:ext>
            </a:extLst>
          </p:cNvPr>
          <p:cNvGrpSpPr/>
          <p:nvPr/>
        </p:nvGrpSpPr>
        <p:grpSpPr>
          <a:xfrm>
            <a:off x="6722876" y="3416722"/>
            <a:ext cx="292231" cy="1479625"/>
            <a:chOff x="6693031" y="1287022"/>
            <a:chExt cx="292231" cy="147962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C91543-B984-EEFE-7B0A-9194801359EF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27" name="双括号 26">
              <a:extLst>
                <a:ext uri="{FF2B5EF4-FFF2-40B4-BE49-F238E27FC236}">
                  <a16:creationId xmlns:a16="http://schemas.microsoft.com/office/drawing/2014/main" id="{9B16581A-5141-8365-D933-7A366C03FA13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EF7DAAB-2BC9-A218-3B99-F6D785C9B6CB}"/>
              </a:ext>
            </a:extLst>
          </p:cNvPr>
          <p:cNvGrpSpPr/>
          <p:nvPr/>
        </p:nvGrpSpPr>
        <p:grpSpPr>
          <a:xfrm>
            <a:off x="7271201" y="3416722"/>
            <a:ext cx="292231" cy="1479625"/>
            <a:chOff x="6693031" y="1287022"/>
            <a:chExt cx="292231" cy="147962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AC322C2-F684-A78C-371B-486EA143F4E8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30" name="双括号 29">
              <a:extLst>
                <a:ext uri="{FF2B5EF4-FFF2-40B4-BE49-F238E27FC236}">
                  <a16:creationId xmlns:a16="http://schemas.microsoft.com/office/drawing/2014/main" id="{74E51F69-AB1A-D67E-ABD2-5934B8C958B2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双括号 30">
            <a:extLst>
              <a:ext uri="{FF2B5EF4-FFF2-40B4-BE49-F238E27FC236}">
                <a16:creationId xmlns:a16="http://schemas.microsoft.com/office/drawing/2014/main" id="{029155FF-8E42-C468-E86B-F30E693C206F}"/>
              </a:ext>
            </a:extLst>
          </p:cNvPr>
          <p:cNvSpPr/>
          <p:nvPr/>
        </p:nvSpPr>
        <p:spPr>
          <a:xfrm>
            <a:off x="6524913" y="3260916"/>
            <a:ext cx="1206631" cy="1762560"/>
          </a:xfrm>
          <a:prstGeom prst="bracketPair">
            <a:avLst>
              <a:gd name="adj" fmla="val 1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3961338-82AE-EF56-6B6E-8E583F42740E}"/>
              </a:ext>
            </a:extLst>
          </p:cNvPr>
          <p:cNvSpPr/>
          <p:nvPr/>
        </p:nvSpPr>
        <p:spPr>
          <a:xfrm>
            <a:off x="5605019" y="2205169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D6F8A29-31D3-FE41-775F-05E68BDB679C}"/>
              </a:ext>
            </a:extLst>
          </p:cNvPr>
          <p:cNvSpPr/>
          <p:nvPr/>
        </p:nvSpPr>
        <p:spPr>
          <a:xfrm>
            <a:off x="5605019" y="3697863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61B33C-3148-1EF8-3852-3E545DB42F8B}"/>
              </a:ext>
            </a:extLst>
          </p:cNvPr>
          <p:cNvSpPr txBox="1"/>
          <p:nvPr/>
        </p:nvSpPr>
        <p:spPr>
          <a:xfrm>
            <a:off x="5681213" y="725574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“计”和“算”的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one-hot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C9B810A-D1E4-4021-45C5-B4FB0F4A4DA9}"/>
              </a:ext>
            </a:extLst>
          </p:cNvPr>
          <p:cNvSpPr txBox="1"/>
          <p:nvPr/>
        </p:nvSpPr>
        <p:spPr>
          <a:xfrm>
            <a:off x="5681213" y="51328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“机”和“算”的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one-hot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9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486937B-F359-7CE0-DF22-152F6F8306D7}"/>
              </a:ext>
            </a:extLst>
          </p:cNvPr>
          <p:cNvGrpSpPr/>
          <p:nvPr/>
        </p:nvGrpSpPr>
        <p:grpSpPr>
          <a:xfrm>
            <a:off x="20539" y="3107211"/>
            <a:ext cx="2811291" cy="476657"/>
            <a:chOff x="378949" y="3107211"/>
            <a:chExt cx="2811291" cy="47665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F280D1-ABB0-3574-37CA-93FCE04B9C87}"/>
                </a:ext>
              </a:extLst>
            </p:cNvPr>
            <p:cNvSpPr/>
            <p:nvPr/>
          </p:nvSpPr>
          <p:spPr>
            <a:xfrm>
              <a:off x="378949" y="3107213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8C9D24-C673-5289-B812-0AA2C632E23B}"/>
                </a:ext>
              </a:extLst>
            </p:cNvPr>
            <p:cNvSpPr/>
            <p:nvPr/>
          </p:nvSpPr>
          <p:spPr>
            <a:xfrm>
              <a:off x="962608" y="3107213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1EA57A-15A4-5970-6F90-81342A4507E0}"/>
                </a:ext>
              </a:extLst>
            </p:cNvPr>
            <p:cNvSpPr/>
            <p:nvPr/>
          </p:nvSpPr>
          <p:spPr>
            <a:xfrm>
              <a:off x="1546267" y="3107212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7B3B12-C36A-953E-048F-9E765D0572A6}"/>
                </a:ext>
              </a:extLst>
            </p:cNvPr>
            <p:cNvSpPr/>
            <p:nvPr/>
          </p:nvSpPr>
          <p:spPr>
            <a:xfrm>
              <a:off x="2129926" y="3107212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541782-1A1F-46CA-064D-AC7802E7AD9D}"/>
                </a:ext>
              </a:extLst>
            </p:cNvPr>
            <p:cNvSpPr/>
            <p:nvPr/>
          </p:nvSpPr>
          <p:spPr>
            <a:xfrm>
              <a:off x="2713585" y="3107211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7EE10-08BB-A5D2-2C8D-CC2744E5CFA2}"/>
              </a:ext>
            </a:extLst>
          </p:cNvPr>
          <p:cNvSpPr txBox="1"/>
          <p:nvPr/>
        </p:nvSpPr>
        <p:spPr>
          <a:xfrm>
            <a:off x="2916679" y="2910562"/>
            <a:ext cx="6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×</a:t>
            </a:r>
            <a:endParaRPr lang="zh-CN" altLang="en-US" sz="48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1BC388D-CF51-997A-6682-89F8B96BFFE3}"/>
              </a:ext>
            </a:extLst>
          </p:cNvPr>
          <p:cNvGrpSpPr/>
          <p:nvPr/>
        </p:nvGrpSpPr>
        <p:grpSpPr>
          <a:xfrm>
            <a:off x="3604644" y="1998639"/>
            <a:ext cx="3978609" cy="2654841"/>
            <a:chOff x="4478509" y="1735611"/>
            <a:chExt cx="3978609" cy="26548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2D5C5E-546D-BEF7-0BF7-E23B8D2F865A}"/>
                </a:ext>
              </a:extLst>
            </p:cNvPr>
            <p:cNvSpPr/>
            <p:nvPr/>
          </p:nvSpPr>
          <p:spPr>
            <a:xfrm>
              <a:off x="4478509" y="1735613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0.5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5530DD-27C9-D9C9-CEA1-76BFCC74DB57}"/>
                </a:ext>
              </a:extLst>
            </p:cNvPr>
            <p:cNvSpPr/>
            <p:nvPr/>
          </p:nvSpPr>
          <p:spPr>
            <a:xfrm>
              <a:off x="5062168" y="1735613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1.2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1C2E6E-0292-813C-0890-B5961DC87E14}"/>
                </a:ext>
              </a:extLst>
            </p:cNvPr>
            <p:cNvSpPr/>
            <p:nvPr/>
          </p:nvSpPr>
          <p:spPr>
            <a:xfrm>
              <a:off x="5645827" y="173561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7CB6D8-B9D7-D545-887D-1AE299EFDB2A}"/>
                </a:ext>
              </a:extLst>
            </p:cNvPr>
            <p:cNvSpPr/>
            <p:nvPr/>
          </p:nvSpPr>
          <p:spPr>
            <a:xfrm>
              <a:off x="6229486" y="173561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3.4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2BE288-5BD7-84B7-CFF6-7693AE5D6E08}"/>
                </a:ext>
              </a:extLst>
            </p:cNvPr>
            <p:cNvSpPr/>
            <p:nvPr/>
          </p:nvSpPr>
          <p:spPr>
            <a:xfrm>
              <a:off x="6813145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833E93-4237-AC88-ACB0-D4D7D94A9894}"/>
                </a:ext>
              </a:extLst>
            </p:cNvPr>
            <p:cNvSpPr/>
            <p:nvPr/>
          </p:nvSpPr>
          <p:spPr>
            <a:xfrm>
              <a:off x="4478509" y="2277189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591782-BD3F-1A72-1393-417024F296B5}"/>
                </a:ext>
              </a:extLst>
            </p:cNvPr>
            <p:cNvSpPr/>
            <p:nvPr/>
          </p:nvSpPr>
          <p:spPr>
            <a:xfrm>
              <a:off x="5062168" y="2277189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8DF226-1AE2-C1AB-7D89-24DA4FC581EC}"/>
                </a:ext>
              </a:extLst>
            </p:cNvPr>
            <p:cNvSpPr/>
            <p:nvPr/>
          </p:nvSpPr>
          <p:spPr>
            <a:xfrm>
              <a:off x="5645827" y="2277188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0.7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004A27-C233-F349-C76D-A038D24009D0}"/>
                </a:ext>
              </a:extLst>
            </p:cNvPr>
            <p:cNvSpPr/>
            <p:nvPr/>
          </p:nvSpPr>
          <p:spPr>
            <a:xfrm>
              <a:off x="6229486" y="2277188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4.2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40D0B0-8D9A-E0C7-C62C-1E1EF5B87BC0}"/>
                </a:ext>
              </a:extLst>
            </p:cNvPr>
            <p:cNvSpPr/>
            <p:nvPr/>
          </p:nvSpPr>
          <p:spPr>
            <a:xfrm>
              <a:off x="6813145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3.1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551EE3-3112-9608-BF66-8A6E3116DF94}"/>
                </a:ext>
              </a:extLst>
            </p:cNvPr>
            <p:cNvSpPr/>
            <p:nvPr/>
          </p:nvSpPr>
          <p:spPr>
            <a:xfrm>
              <a:off x="4478509" y="282272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4.5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960816-7CC0-8433-378D-E199B05D442B}"/>
                </a:ext>
              </a:extLst>
            </p:cNvPr>
            <p:cNvSpPr/>
            <p:nvPr/>
          </p:nvSpPr>
          <p:spPr>
            <a:xfrm>
              <a:off x="5062168" y="282272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9.5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26924-0DCD-105B-B914-467CBFAFF35E}"/>
                </a:ext>
              </a:extLst>
            </p:cNvPr>
            <p:cNvSpPr/>
            <p:nvPr/>
          </p:nvSpPr>
          <p:spPr>
            <a:xfrm>
              <a:off x="5645827" y="282272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1.2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2E7F05E-F61C-A332-E296-DED462AFFB76}"/>
                </a:ext>
              </a:extLst>
            </p:cNvPr>
            <p:cNvSpPr/>
            <p:nvPr/>
          </p:nvSpPr>
          <p:spPr>
            <a:xfrm>
              <a:off x="6229486" y="282272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8.7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8B934E-8BD4-655A-8F9D-AEA68DAD0F9A}"/>
                </a:ext>
              </a:extLst>
            </p:cNvPr>
            <p:cNvSpPr/>
            <p:nvPr/>
          </p:nvSpPr>
          <p:spPr>
            <a:xfrm>
              <a:off x="6813145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4.7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586012-E3D8-39DD-6291-B3C1585BEB45}"/>
                </a:ext>
              </a:extLst>
            </p:cNvPr>
            <p:cNvSpPr/>
            <p:nvPr/>
          </p:nvSpPr>
          <p:spPr>
            <a:xfrm>
              <a:off x="4478509" y="336826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3.8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B8C708-F8C0-083A-7F24-66A8EA4C5D27}"/>
                </a:ext>
              </a:extLst>
            </p:cNvPr>
            <p:cNvSpPr/>
            <p:nvPr/>
          </p:nvSpPr>
          <p:spPr>
            <a:xfrm>
              <a:off x="5062168" y="336826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730F152-E8C0-4C39-159C-C989C826EABC}"/>
                </a:ext>
              </a:extLst>
            </p:cNvPr>
            <p:cNvSpPr/>
            <p:nvPr/>
          </p:nvSpPr>
          <p:spPr>
            <a:xfrm>
              <a:off x="5645827" y="336826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6.5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CAEE35-BEBD-83E7-8B61-B008D9EE2275}"/>
                </a:ext>
              </a:extLst>
            </p:cNvPr>
            <p:cNvSpPr/>
            <p:nvPr/>
          </p:nvSpPr>
          <p:spPr>
            <a:xfrm>
              <a:off x="6229486" y="336826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E9DFDA-E488-9896-CE67-4578A011AFC8}"/>
                </a:ext>
              </a:extLst>
            </p:cNvPr>
            <p:cNvSpPr/>
            <p:nvPr/>
          </p:nvSpPr>
          <p:spPr>
            <a:xfrm>
              <a:off x="6813145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3.6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5CD9449-3394-4F8D-59E7-1C7F726E077A}"/>
                </a:ext>
              </a:extLst>
            </p:cNvPr>
            <p:cNvSpPr/>
            <p:nvPr/>
          </p:nvSpPr>
          <p:spPr>
            <a:xfrm>
              <a:off x="4478509" y="3913797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980223D-F035-F0DC-0BDA-EBDB6D702945}"/>
                </a:ext>
              </a:extLst>
            </p:cNvPr>
            <p:cNvSpPr/>
            <p:nvPr/>
          </p:nvSpPr>
          <p:spPr>
            <a:xfrm>
              <a:off x="5062168" y="3913797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1.7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A38FEE-4362-02A9-78F8-16980384B4A7}"/>
                </a:ext>
              </a:extLst>
            </p:cNvPr>
            <p:cNvSpPr/>
            <p:nvPr/>
          </p:nvSpPr>
          <p:spPr>
            <a:xfrm>
              <a:off x="5645827" y="391379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4.6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7BD7C-FE9F-E1AE-46A8-D2859B6ACAB4}"/>
                </a:ext>
              </a:extLst>
            </p:cNvPr>
            <p:cNvSpPr/>
            <p:nvPr/>
          </p:nvSpPr>
          <p:spPr>
            <a:xfrm>
              <a:off x="6229486" y="391379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8.8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6462533-ECFD-0D10-22D7-76FC7D801550}"/>
                </a:ext>
              </a:extLst>
            </p:cNvPr>
            <p:cNvSpPr/>
            <p:nvPr/>
          </p:nvSpPr>
          <p:spPr>
            <a:xfrm>
              <a:off x="6813145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2.3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BFD9DB1-8C81-23CB-DB27-8281E1E031AC}"/>
                </a:ext>
              </a:extLst>
            </p:cNvPr>
            <p:cNvSpPr/>
            <p:nvPr/>
          </p:nvSpPr>
          <p:spPr>
            <a:xfrm>
              <a:off x="7396804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190ABFE-3C9D-1FB9-DF68-D35684455B48}"/>
                </a:ext>
              </a:extLst>
            </p:cNvPr>
            <p:cNvSpPr/>
            <p:nvPr/>
          </p:nvSpPr>
          <p:spPr>
            <a:xfrm>
              <a:off x="7396804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73B683-8EFF-2CBD-E041-B138D53298A1}"/>
                </a:ext>
              </a:extLst>
            </p:cNvPr>
            <p:cNvSpPr/>
            <p:nvPr/>
          </p:nvSpPr>
          <p:spPr>
            <a:xfrm>
              <a:off x="7396804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9.4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31DA4BC-0777-5121-D936-3A3AEDB3460F}"/>
                </a:ext>
              </a:extLst>
            </p:cNvPr>
            <p:cNvSpPr/>
            <p:nvPr/>
          </p:nvSpPr>
          <p:spPr>
            <a:xfrm>
              <a:off x="7396804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2.6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88679B-6215-CD2F-AEBA-BF84D36D8987}"/>
                </a:ext>
              </a:extLst>
            </p:cNvPr>
            <p:cNvSpPr/>
            <p:nvPr/>
          </p:nvSpPr>
          <p:spPr>
            <a:xfrm>
              <a:off x="7396804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0.6</a:t>
              </a:r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DB8C8B-7003-C08D-5ABB-5EE75FCBEA7C}"/>
                </a:ext>
              </a:extLst>
            </p:cNvPr>
            <p:cNvSpPr/>
            <p:nvPr/>
          </p:nvSpPr>
          <p:spPr>
            <a:xfrm>
              <a:off x="7980463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31B4CF4-5380-F047-6D74-E5351E485D92}"/>
                </a:ext>
              </a:extLst>
            </p:cNvPr>
            <p:cNvSpPr/>
            <p:nvPr/>
          </p:nvSpPr>
          <p:spPr>
            <a:xfrm>
              <a:off x="7980463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1.4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47EAC3F-8C42-4EDE-520E-9682E1B62FA5}"/>
                </a:ext>
              </a:extLst>
            </p:cNvPr>
            <p:cNvSpPr/>
            <p:nvPr/>
          </p:nvSpPr>
          <p:spPr>
            <a:xfrm>
              <a:off x="7980463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7.2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96E05E-C35C-DF0C-6ADA-24B82537F673}"/>
                </a:ext>
              </a:extLst>
            </p:cNvPr>
            <p:cNvSpPr/>
            <p:nvPr/>
          </p:nvSpPr>
          <p:spPr>
            <a:xfrm>
              <a:off x="7980463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2.1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BDBCAA5-1E1A-64F8-A415-10B59F6CB690}"/>
                </a:ext>
              </a:extLst>
            </p:cNvPr>
            <p:cNvSpPr/>
            <p:nvPr/>
          </p:nvSpPr>
          <p:spPr>
            <a:xfrm>
              <a:off x="7980463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5.1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8DEFC1-BB30-366F-733D-8A0EBEA68275}"/>
              </a:ext>
            </a:extLst>
          </p:cNvPr>
          <p:cNvSpPr txBox="1"/>
          <p:nvPr/>
        </p:nvSpPr>
        <p:spPr>
          <a:xfrm>
            <a:off x="7668102" y="3000913"/>
            <a:ext cx="51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5CE819-8669-E915-B5AA-537867E038DB}"/>
              </a:ext>
            </a:extLst>
          </p:cNvPr>
          <p:cNvSpPr/>
          <p:nvPr/>
        </p:nvSpPr>
        <p:spPr>
          <a:xfrm>
            <a:off x="8178144" y="3085754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468B-86FF-AEF5-242B-2014A58E00C7}"/>
              </a:ext>
            </a:extLst>
          </p:cNvPr>
          <p:cNvSpPr/>
          <p:nvPr/>
        </p:nvSpPr>
        <p:spPr>
          <a:xfrm>
            <a:off x="8761803" y="3085754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496F4-B272-1135-1070-826EA35C68BA}"/>
              </a:ext>
            </a:extLst>
          </p:cNvPr>
          <p:cNvSpPr/>
          <p:nvPr/>
        </p:nvSpPr>
        <p:spPr>
          <a:xfrm>
            <a:off x="9345462" y="3085753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38D54D-7E3F-758B-646E-E1437A6F3A82}"/>
              </a:ext>
            </a:extLst>
          </p:cNvPr>
          <p:cNvSpPr/>
          <p:nvPr/>
        </p:nvSpPr>
        <p:spPr>
          <a:xfrm>
            <a:off x="9929121" y="3085753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5562F7-8827-FF69-7F19-8E3BC18D27B7}"/>
              </a:ext>
            </a:extLst>
          </p:cNvPr>
          <p:cNvSpPr/>
          <p:nvPr/>
        </p:nvSpPr>
        <p:spPr>
          <a:xfrm>
            <a:off x="10512780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363CAAE-273D-EB25-B63F-154E2F27E98B}"/>
              </a:ext>
            </a:extLst>
          </p:cNvPr>
          <p:cNvSpPr/>
          <p:nvPr/>
        </p:nvSpPr>
        <p:spPr>
          <a:xfrm>
            <a:off x="11096439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675AC42-7FCB-8C2B-3407-AA7E144595C1}"/>
              </a:ext>
            </a:extLst>
          </p:cNvPr>
          <p:cNvSpPr/>
          <p:nvPr/>
        </p:nvSpPr>
        <p:spPr>
          <a:xfrm>
            <a:off x="11680098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5423D2C-CC84-8733-BAEC-618462E10A07}"/>
              </a:ext>
            </a:extLst>
          </p:cNvPr>
          <p:cNvSpPr txBox="1"/>
          <p:nvPr/>
        </p:nvSpPr>
        <p:spPr>
          <a:xfrm>
            <a:off x="5332852" y="1364856"/>
            <a:ext cx="13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算 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D96D8-B48E-7609-3D7E-3E28BC5A6E01}"/>
              </a:ext>
            </a:extLst>
          </p:cNvPr>
          <p:cNvSpPr txBox="1"/>
          <p:nvPr/>
        </p:nvSpPr>
        <p:spPr>
          <a:xfrm>
            <a:off x="1658782" y="2674275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-0.34, -0.23, -0.20,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2A5F7-A9E2-4FFB-2356-BB3601B1E566}"/>
              </a:ext>
            </a:extLst>
          </p:cNvPr>
          <p:cNvSpPr txBox="1"/>
          <p:nvPr/>
        </p:nvSpPr>
        <p:spPr>
          <a:xfrm>
            <a:off x="4604927" y="2656661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0.36, -0.08, 0.18,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00E4A8-734A-4E52-62EB-88A9EF7A3327}"/>
              </a:ext>
            </a:extLst>
          </p:cNvPr>
          <p:cNvSpPr txBox="1"/>
          <p:nvPr/>
        </p:nvSpPr>
        <p:spPr>
          <a:xfrm>
            <a:off x="7551072" y="2656661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-0.09, -0.29, -0.43,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6CE6043-12A7-7FDA-DFA1-1D7919B598F4}"/>
              </a:ext>
            </a:extLst>
          </p:cNvPr>
          <p:cNvSpPr/>
          <p:nvPr/>
        </p:nvSpPr>
        <p:spPr>
          <a:xfrm rot="3551488">
            <a:off x="4459592" y="1632317"/>
            <a:ext cx="289476" cy="991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3D5DB61-D353-DE2D-4950-CF09A7B887C6}"/>
              </a:ext>
            </a:extLst>
          </p:cNvPr>
          <p:cNvSpPr/>
          <p:nvPr/>
        </p:nvSpPr>
        <p:spPr>
          <a:xfrm rot="18048512" flipH="1">
            <a:off x="7223522" y="1632318"/>
            <a:ext cx="289476" cy="991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B5A84AF-19B7-3A31-BBA9-1CB085114BF3}"/>
              </a:ext>
            </a:extLst>
          </p:cNvPr>
          <p:cNvSpPr/>
          <p:nvPr/>
        </p:nvSpPr>
        <p:spPr>
          <a:xfrm flipH="1">
            <a:off x="5841557" y="1901701"/>
            <a:ext cx="289476" cy="604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895415-503B-677D-2D50-8A3EE5D76548}"/>
              </a:ext>
            </a:extLst>
          </p:cNvPr>
          <p:cNvSpPr/>
          <p:nvPr/>
        </p:nvSpPr>
        <p:spPr>
          <a:xfrm>
            <a:off x="5685324" y="3845994"/>
            <a:ext cx="601941" cy="601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zh-CN" altLang="en-US" sz="4000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5B74233-3CB7-7083-ECF5-D8D571ECB091}"/>
              </a:ext>
            </a:extLst>
          </p:cNvPr>
          <p:cNvSpPr/>
          <p:nvPr/>
        </p:nvSpPr>
        <p:spPr>
          <a:xfrm flipH="1">
            <a:off x="5841557" y="3115387"/>
            <a:ext cx="289476" cy="604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1C6BA11-B3A5-8186-7307-07541F7F1D99}"/>
              </a:ext>
            </a:extLst>
          </p:cNvPr>
          <p:cNvSpPr/>
          <p:nvPr/>
        </p:nvSpPr>
        <p:spPr>
          <a:xfrm rot="3551488">
            <a:off x="6923358" y="2737975"/>
            <a:ext cx="289476" cy="16904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29DB28A3-B342-0B64-8CFB-E6583076D326}"/>
              </a:ext>
            </a:extLst>
          </p:cNvPr>
          <p:cNvSpPr/>
          <p:nvPr/>
        </p:nvSpPr>
        <p:spPr>
          <a:xfrm rot="18048512" flipH="1">
            <a:off x="4759757" y="2723987"/>
            <a:ext cx="289476" cy="16904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E692058-CE35-C699-2C5D-EC86CBDAB5D2}"/>
              </a:ext>
            </a:extLst>
          </p:cNvPr>
          <p:cNvSpPr/>
          <p:nvPr/>
        </p:nvSpPr>
        <p:spPr>
          <a:xfrm flipH="1">
            <a:off x="5847488" y="4599876"/>
            <a:ext cx="289476" cy="4545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A3647E-58F2-33AB-25F2-EB903BE269CC}"/>
              </a:ext>
            </a:extLst>
          </p:cNvPr>
          <p:cNvSpPr txBox="1"/>
          <p:nvPr/>
        </p:nvSpPr>
        <p:spPr>
          <a:xfrm>
            <a:off x="4549023" y="5267935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-0.07, -0.60, -0.45,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39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F9BC63-DAB2-D6BA-02CE-4514893AA5FA}"/>
              </a:ext>
            </a:extLst>
          </p:cNvPr>
          <p:cNvSpPr/>
          <p:nvPr/>
        </p:nvSpPr>
        <p:spPr>
          <a:xfrm>
            <a:off x="1148742" y="2577787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C220A5-22C1-086E-7487-9D7713AF7B95}"/>
              </a:ext>
            </a:extLst>
          </p:cNvPr>
          <p:cNvSpPr/>
          <p:nvPr/>
        </p:nvSpPr>
        <p:spPr>
          <a:xfrm>
            <a:off x="1148742" y="3079405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37A925-259B-E7B2-663B-4957C25D2BB1}"/>
              </a:ext>
            </a:extLst>
          </p:cNvPr>
          <p:cNvSpPr/>
          <p:nvPr/>
        </p:nvSpPr>
        <p:spPr>
          <a:xfrm>
            <a:off x="1148742" y="3581023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双括号 6">
            <a:extLst>
              <a:ext uri="{FF2B5EF4-FFF2-40B4-BE49-F238E27FC236}">
                <a16:creationId xmlns:a16="http://schemas.microsoft.com/office/drawing/2014/main" id="{0B90E6FE-EAFC-25FF-7A36-300B68DB07D6}"/>
              </a:ext>
            </a:extLst>
          </p:cNvPr>
          <p:cNvSpPr/>
          <p:nvPr/>
        </p:nvSpPr>
        <p:spPr>
          <a:xfrm>
            <a:off x="1008595" y="2462909"/>
            <a:ext cx="2789149" cy="1585267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62F9C6-324C-2C49-9D0F-2AEA0D460576}"/>
              </a:ext>
            </a:extLst>
          </p:cNvPr>
          <p:cNvGrpSpPr/>
          <p:nvPr/>
        </p:nvGrpSpPr>
        <p:grpSpPr>
          <a:xfrm>
            <a:off x="4823190" y="1891603"/>
            <a:ext cx="2174955" cy="2724821"/>
            <a:chOff x="4956446" y="1194693"/>
            <a:chExt cx="2174955" cy="2724821"/>
          </a:xfrm>
        </p:grpSpPr>
        <p:sp>
          <p:nvSpPr>
            <p:cNvPr id="11" name="双括号 10">
              <a:extLst>
                <a:ext uri="{FF2B5EF4-FFF2-40B4-BE49-F238E27FC236}">
                  <a16:creationId xmlns:a16="http://schemas.microsoft.com/office/drawing/2014/main" id="{FB8A2D35-A796-B655-A38B-20E609042EC1}"/>
                </a:ext>
              </a:extLst>
            </p:cNvPr>
            <p:cNvSpPr/>
            <p:nvPr/>
          </p:nvSpPr>
          <p:spPr>
            <a:xfrm>
              <a:off x="4956446" y="1194693"/>
              <a:ext cx="2174955" cy="2724821"/>
            </a:xfrm>
            <a:prstGeom prst="bracketPair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188AB3-3A34-1C9E-3BEB-DD4DC4E46226}"/>
                </a:ext>
              </a:extLst>
            </p:cNvPr>
            <p:cNvGrpSpPr/>
            <p:nvPr/>
          </p:nvGrpSpPr>
          <p:grpSpPr>
            <a:xfrm>
              <a:off x="5295256" y="1316465"/>
              <a:ext cx="461665" cy="2508857"/>
              <a:chOff x="6073924" y="1010897"/>
              <a:chExt cx="461665" cy="250885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D208A49-5D94-E437-2B06-351ADE5803A5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307BB0-CC0D-B2E8-2984-850A6798DA41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D140797-EB5F-6AD1-01D4-0EDE8A6F6B30}"/>
                </a:ext>
              </a:extLst>
            </p:cNvPr>
            <p:cNvGrpSpPr/>
            <p:nvPr/>
          </p:nvGrpSpPr>
          <p:grpSpPr>
            <a:xfrm>
              <a:off x="5839509" y="1316466"/>
              <a:ext cx="461665" cy="2508857"/>
              <a:chOff x="6073924" y="1010897"/>
              <a:chExt cx="461665" cy="2508857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3441DD-F9E7-6EF4-67D8-F9F88591BFC3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753EB1-5DF9-C521-0F1B-06C6DF3159A6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6BF1C8-C9A6-4651-12AB-F1BF52B08FFC}"/>
                </a:ext>
              </a:extLst>
            </p:cNvPr>
            <p:cNvGrpSpPr/>
            <p:nvPr/>
          </p:nvGrpSpPr>
          <p:grpSpPr>
            <a:xfrm>
              <a:off x="6383762" y="1316465"/>
              <a:ext cx="461665" cy="2508857"/>
              <a:chOff x="6073924" y="1010897"/>
              <a:chExt cx="461665" cy="2508857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F541EFE9-C786-F25D-FE10-6717D5AE03F2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A3D90A4-A833-4E44-DA46-AC81CB0659D4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6</a:t>
                </a: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222C05C-57E2-8BCB-5453-56708EBB0E10}"/>
              </a:ext>
            </a:extLst>
          </p:cNvPr>
          <p:cNvSpPr txBox="1"/>
          <p:nvPr/>
        </p:nvSpPr>
        <p:spPr>
          <a:xfrm>
            <a:off x="3982712" y="2837045"/>
            <a:ext cx="6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×</a:t>
            </a:r>
            <a:endParaRPr lang="zh-CN" altLang="en-US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956187-9E99-AACD-82FE-5316720E0BCD}"/>
              </a:ext>
            </a:extLst>
          </p:cNvPr>
          <p:cNvSpPr txBox="1"/>
          <p:nvPr/>
        </p:nvSpPr>
        <p:spPr>
          <a:xfrm>
            <a:off x="7336955" y="2927005"/>
            <a:ext cx="51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60F422-3660-C37B-5E22-7895D0DA5974}"/>
              </a:ext>
            </a:extLst>
          </p:cNvPr>
          <p:cNvSpPr/>
          <p:nvPr/>
        </p:nvSpPr>
        <p:spPr>
          <a:xfrm>
            <a:off x="8023591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sim(1,4)</a:t>
            </a:r>
            <a:endParaRPr lang="zh-CN" altLang="en-US" sz="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F1DB50-3120-7600-DEE8-EAC83FCB733B}"/>
              </a:ext>
            </a:extLst>
          </p:cNvPr>
          <p:cNvSpPr/>
          <p:nvPr/>
        </p:nvSpPr>
        <p:spPr>
          <a:xfrm>
            <a:off x="8782527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sim(1,5)</a:t>
            </a:r>
            <a:endParaRPr lang="zh-CN" altLang="en-US" sz="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742E07-A1D8-8E66-9245-F56FF094D277}"/>
              </a:ext>
            </a:extLst>
          </p:cNvPr>
          <p:cNvSpPr/>
          <p:nvPr/>
        </p:nvSpPr>
        <p:spPr>
          <a:xfrm>
            <a:off x="9541463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sim(1,6)</a:t>
            </a:r>
            <a:endParaRPr lang="zh-CN" altLang="en-US" sz="8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B9D2CC6-3211-B62C-D1D6-390E14DFE601}"/>
              </a:ext>
            </a:extLst>
          </p:cNvPr>
          <p:cNvSpPr/>
          <p:nvPr/>
        </p:nvSpPr>
        <p:spPr>
          <a:xfrm>
            <a:off x="8023591" y="2970753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sim(2,4)</a:t>
            </a:r>
            <a:endParaRPr lang="zh-CN" altLang="en-US" sz="8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23D468-9275-B5E6-BB4D-A5A2921FF40F}"/>
              </a:ext>
            </a:extLst>
          </p:cNvPr>
          <p:cNvSpPr/>
          <p:nvPr/>
        </p:nvSpPr>
        <p:spPr>
          <a:xfrm>
            <a:off x="8782527" y="2970753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sim(2,5)</a:t>
            </a:r>
            <a:endParaRPr lang="zh-CN" altLang="en-US" sz="8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1B783E3-40B0-A28E-2DB1-E41C92899BB7}"/>
              </a:ext>
            </a:extLst>
          </p:cNvPr>
          <p:cNvSpPr/>
          <p:nvPr/>
        </p:nvSpPr>
        <p:spPr>
          <a:xfrm>
            <a:off x="9541463" y="2991861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sim(2,6)</a:t>
            </a:r>
            <a:endParaRPr lang="zh-CN" altLang="en-US" sz="8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9F8069-E0B8-0754-786B-79308C191C21}"/>
              </a:ext>
            </a:extLst>
          </p:cNvPr>
          <p:cNvSpPr/>
          <p:nvPr/>
        </p:nvSpPr>
        <p:spPr>
          <a:xfrm>
            <a:off x="8023591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sim(3,4)</a:t>
            </a:r>
            <a:endParaRPr lang="zh-CN" altLang="en-US" sz="8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41CE14C-D54E-BCAA-AA9C-F3985786FF33}"/>
              </a:ext>
            </a:extLst>
          </p:cNvPr>
          <p:cNvSpPr/>
          <p:nvPr/>
        </p:nvSpPr>
        <p:spPr>
          <a:xfrm>
            <a:off x="8782527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sim(3,5)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856FFC-04A9-FAB3-E6E2-5BB49BB89E9D}"/>
              </a:ext>
            </a:extLst>
          </p:cNvPr>
          <p:cNvSpPr/>
          <p:nvPr/>
        </p:nvSpPr>
        <p:spPr>
          <a:xfrm>
            <a:off x="9541463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sim(3,6)</a:t>
            </a:r>
            <a:endParaRPr lang="zh-CN" altLang="en-US" sz="800" dirty="0"/>
          </a:p>
        </p:txBody>
      </p:sp>
      <p:sp>
        <p:nvSpPr>
          <p:cNvPr id="32" name="双括号 31">
            <a:extLst>
              <a:ext uri="{FF2B5EF4-FFF2-40B4-BE49-F238E27FC236}">
                <a16:creationId xmlns:a16="http://schemas.microsoft.com/office/drawing/2014/main" id="{AA08BC1C-A043-27CF-F730-9578A7CC076B}"/>
              </a:ext>
            </a:extLst>
          </p:cNvPr>
          <p:cNvSpPr/>
          <p:nvPr/>
        </p:nvSpPr>
        <p:spPr>
          <a:xfrm>
            <a:off x="7846997" y="1953641"/>
            <a:ext cx="2432273" cy="2628326"/>
          </a:xfrm>
          <a:prstGeom prst="bracketPair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370</Words>
  <Application>Microsoft Office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华文中宋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a1431538355@outlook.com</dc:creator>
  <cp:lastModifiedBy>a1431538355@outlook.com</cp:lastModifiedBy>
  <cp:revision>152</cp:revision>
  <dcterms:created xsi:type="dcterms:W3CDTF">2023-06-22T06:35:00Z</dcterms:created>
  <dcterms:modified xsi:type="dcterms:W3CDTF">2023-06-24T15:01:40Z</dcterms:modified>
</cp:coreProperties>
</file>