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7" r:id="rId20"/>
    <p:sldId id="274" r:id="rId21"/>
    <p:sldId id="275" r:id="rId22"/>
    <p:sldId id="276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志锋 刘" initials="志锋" lastIdx="2" clrIdx="0">
    <p:extLst>
      <p:ext uri="{19B8F6BF-5375-455C-9EA6-DF929625EA0E}">
        <p15:presenceInfo xmlns:p15="http://schemas.microsoft.com/office/powerpoint/2012/main" userId="b61adbd3a07380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1F1F"/>
    <a:srgbClr val="EEACEB"/>
    <a:srgbClr val="F3E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3" autoAdjust="0"/>
    <p:restoredTop sz="94660"/>
  </p:normalViewPr>
  <p:slideViewPr>
    <p:cSldViewPr snapToGrid="0">
      <p:cViewPr>
        <p:scale>
          <a:sx n="75" d="100"/>
          <a:sy n="75" d="100"/>
        </p:scale>
        <p:origin x="233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7B326-EADA-8DE2-A4C7-AED9AF5F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5AAF1C-6B2E-A20A-32D3-654ADAB53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E731B-D2BA-FD42-4C78-736698CC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A4439-94A3-933C-0F47-5FCAECF6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81374-6261-8764-A2D0-C16591E5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2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A0157-C8CE-8A41-983D-158C3F87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E28976-77AE-D0D4-FAB0-186122C5E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93211-3D7A-50ED-B4D1-DD4A02F2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67A4B-DA90-8F75-9969-FD9E9B0B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453DE-B3B7-0D49-E016-0648161A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5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2E161E-8620-F90F-6F36-03198359E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08EB8-A706-2743-E76D-42BD4EAB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FF2510-2179-7076-DC26-C34CB1D3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2E1AF-82E8-F4B0-8776-14358C7C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87AEA-3588-E634-BC5B-29D069F3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0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8252-6EA7-7612-DE58-A43DA23A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8A1FF-494F-7033-2EC6-CFD711CD4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9BE526-D8CF-B783-8D86-B8C05001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8F898-81B9-5788-BA54-102ABF6B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64C5A-E129-9BB2-EC93-2ED34985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1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6F1FE-AED7-CBAF-74CB-2CA0D4F0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5D0F11-2589-19C3-EA68-A0418C73B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10728-5462-A8FC-29A8-BD01D13E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1D243-F8AF-5E7E-82BC-73F66BBE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C71A1-75CB-B450-C4B8-7BB4E28D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5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0440E-7F4A-65A7-FF3F-AA2CF4A0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094EA-83A1-0411-0337-F942F6B4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36641-79B0-9DEC-C893-8D769556F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CDDC5-5307-1000-92E8-DE736D3C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A4BBF-3E43-9418-B8CE-6AE0E4A2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1D2E1D-3D1D-BDE1-B20E-8B1654C0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FB88A-D483-7CEF-42D2-C4A5EE15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6E73CF-7FB1-0C48-E5C6-293A3ACD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CDBFA-7B86-E63F-C779-2AD123EE1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5CEF8C-DF7D-0E31-C34B-87D347BBE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4FAD3F-F2D5-D289-8636-ACA20E50C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E940F2-7844-3089-D154-B6CCE58C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22FA5E-CF50-7A9E-952D-3765CD99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AF281B-0F94-388F-8666-82738712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3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A28FB-00CF-FA76-ED4F-8B60EA64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301ACD-8A4E-A32E-1971-5680DD9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193AD-4788-E2D9-72DF-277553E7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C51A0C-97DA-BE47-9755-6093C753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25740-9B30-0FB3-57D8-2FCB6F2D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8B2A4F-29A3-70F8-AC6A-36F7652D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D25AF-3FDA-A1B1-A571-D41C0249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6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F1787-2C0B-A14D-AC04-0A45CAF8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7A7F5-B55C-6343-39B1-DA0A189F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06339-674B-2485-CD44-1FE464887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F8E7-4A90-D483-058A-FE4AE482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DDB8F-C48E-635D-01B6-A64C2A99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87899-DC44-3E04-3C99-0DAD0F83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2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DD1B7-3A79-4E91-740E-731A96AE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14DDBA-44B8-4EE9-C7A0-33428598E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A518D-A1E7-9233-97F3-FF225981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4BA2C4-7D16-0BFF-E489-E93A3DD3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E0E325-1618-48FB-8B30-EB0CB34F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C53CE-3A10-CA74-0B85-55163285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3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ECCC24-9BB8-E117-41F4-3452E8B3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729428-0B16-3DF1-DA01-63271C71A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48735-29E7-7BA9-7E47-78AF8AE62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2AFF-CDD5-4160-8B5C-644FDD5A02AF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961FD-8193-F77F-DDA3-269772E1D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F8196-14F9-758C-2803-A7BB9DDB2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F25A6-7873-46D4-9874-38406E479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62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12ACD6B-869B-93E0-1246-99CD64531998}"/>
              </a:ext>
            </a:extLst>
          </p:cNvPr>
          <p:cNvSpPr/>
          <p:nvPr/>
        </p:nvSpPr>
        <p:spPr>
          <a:xfrm>
            <a:off x="4466317" y="4660843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F398325-E071-189F-0C9D-26B5FF6E7AFB}"/>
              </a:ext>
            </a:extLst>
          </p:cNvPr>
          <p:cNvSpPr/>
          <p:nvPr/>
        </p:nvSpPr>
        <p:spPr>
          <a:xfrm>
            <a:off x="7073199" y="4660843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40F4047-3A9B-1282-C3B4-FF76FC2412D5}"/>
              </a:ext>
            </a:extLst>
          </p:cNvPr>
          <p:cNvSpPr/>
          <p:nvPr/>
        </p:nvSpPr>
        <p:spPr>
          <a:xfrm>
            <a:off x="5769757" y="814849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F2491D-80C3-4C7D-FB7F-D6ECFBA0BE84}"/>
              </a:ext>
            </a:extLst>
          </p:cNvPr>
          <p:cNvSpPr/>
          <p:nvPr/>
        </p:nvSpPr>
        <p:spPr>
          <a:xfrm>
            <a:off x="3813831" y="2174941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067263-D004-605F-13AA-AE7E89F4D0EC}"/>
              </a:ext>
            </a:extLst>
          </p:cNvPr>
          <p:cNvSpPr/>
          <p:nvPr/>
        </p:nvSpPr>
        <p:spPr>
          <a:xfrm>
            <a:off x="7725685" y="2174941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D5B9CFC-6DAF-B310-176C-D336E0F922F9}"/>
              </a:ext>
            </a:extLst>
          </p:cNvPr>
          <p:cNvCxnSpPr/>
          <p:nvPr/>
        </p:nvCxnSpPr>
        <p:spPr>
          <a:xfrm>
            <a:off x="4120927" y="2908619"/>
            <a:ext cx="399762" cy="15806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乘号 12">
            <a:extLst>
              <a:ext uri="{FF2B5EF4-FFF2-40B4-BE49-F238E27FC236}">
                <a16:creationId xmlns:a16="http://schemas.microsoft.com/office/drawing/2014/main" id="{1B4723F2-EA5E-75AB-A72C-00BEABBA099B}"/>
              </a:ext>
            </a:extLst>
          </p:cNvPr>
          <p:cNvSpPr/>
          <p:nvPr/>
        </p:nvSpPr>
        <p:spPr>
          <a:xfrm>
            <a:off x="4120927" y="3429000"/>
            <a:ext cx="342172" cy="342172"/>
          </a:xfrm>
          <a:prstGeom prst="mathMultiply">
            <a:avLst>
              <a:gd name="adj1" fmla="val 81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237A77-E3F9-E9F1-A96C-669BFBAB753F}"/>
              </a:ext>
            </a:extLst>
          </p:cNvPr>
          <p:cNvSpPr txBox="1"/>
          <p:nvPr/>
        </p:nvSpPr>
        <p:spPr>
          <a:xfrm>
            <a:off x="2945685" y="3461586"/>
            <a:ext cx="134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lose contact</a:t>
            </a:r>
            <a:endParaRPr lang="zh-CN" altLang="en-US" sz="1200" b="1" dirty="0">
              <a:solidFill>
                <a:srgbClr val="FF0000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pic>
        <p:nvPicPr>
          <p:cNvPr id="16" name="图形 15" descr="秒表">
            <a:extLst>
              <a:ext uri="{FF2B5EF4-FFF2-40B4-BE49-F238E27FC236}">
                <a16:creationId xmlns:a16="http://schemas.microsoft.com/office/drawing/2014/main" id="{DE5DD01E-DA33-3D66-6C85-F87D3A4D2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565" y="4723687"/>
            <a:ext cx="399762" cy="39976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3AA7B03-5D7D-E448-6265-C525384C9638}"/>
              </a:ext>
            </a:extLst>
          </p:cNvPr>
          <p:cNvSpPr txBox="1"/>
          <p:nvPr/>
        </p:nvSpPr>
        <p:spPr>
          <a:xfrm>
            <a:off x="3098085" y="4785068"/>
            <a:ext cx="8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timeout</a:t>
            </a:r>
            <a:endParaRPr lang="zh-CN" altLang="en-US" sz="1200" b="1" dirty="0">
              <a:solidFill>
                <a:srgbClr val="FF0000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1513BF-6115-0787-8C69-D23353D1884C}"/>
              </a:ext>
            </a:extLst>
          </p:cNvPr>
          <p:cNvSpPr txBox="1"/>
          <p:nvPr/>
        </p:nvSpPr>
        <p:spPr>
          <a:xfrm>
            <a:off x="3760989" y="1857346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C98A17-ED11-20CF-E054-7EF5E0E17CC4}"/>
              </a:ext>
            </a:extLst>
          </p:cNvPr>
          <p:cNvSpPr txBox="1"/>
          <p:nvPr/>
        </p:nvSpPr>
        <p:spPr>
          <a:xfrm>
            <a:off x="3914920" y="5463684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5619309D-B9C8-3A83-2C8B-2FBD4F9E910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673089" y="5602184"/>
            <a:ext cx="27598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B1DB789-6092-41EB-C807-CD2AB71BADCD}"/>
              </a:ext>
            </a:extLst>
          </p:cNvPr>
          <p:cNvSpPr txBox="1"/>
          <p:nvPr/>
        </p:nvSpPr>
        <p:spPr>
          <a:xfrm>
            <a:off x="4949072" y="5463684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7AA38-52BB-19D5-6DFA-70FC9D8B0B8A}"/>
              </a:ext>
            </a:extLst>
          </p:cNvPr>
          <p:cNvSpPr txBox="1"/>
          <p:nvPr/>
        </p:nvSpPr>
        <p:spPr>
          <a:xfrm>
            <a:off x="7020357" y="547844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812E0B-5539-7C92-C6A5-0BE13ED92A7C}"/>
              </a:ext>
            </a:extLst>
          </p:cNvPr>
          <p:cNvSpPr txBox="1"/>
          <p:nvPr/>
        </p:nvSpPr>
        <p:spPr>
          <a:xfrm>
            <a:off x="7672843" y="2991013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CC2513-52F9-B63D-70C1-648612E8A747}"/>
              </a:ext>
            </a:extLst>
          </p:cNvPr>
          <p:cNvSpPr txBox="1"/>
          <p:nvPr/>
        </p:nvSpPr>
        <p:spPr>
          <a:xfrm>
            <a:off x="5716915" y="1580347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1108479-719E-26DB-7025-847AB2F60A64}"/>
              </a:ext>
            </a:extLst>
          </p:cNvPr>
          <p:cNvCxnSpPr>
            <a:cxnSpLocks/>
          </p:cNvCxnSpPr>
          <p:nvPr/>
        </p:nvCxnSpPr>
        <p:spPr>
          <a:xfrm flipH="1" flipV="1">
            <a:off x="4463099" y="2827427"/>
            <a:ext cx="383221" cy="15445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556521D-3650-3643-14AD-5C7EFAB6E40C}"/>
              </a:ext>
            </a:extLst>
          </p:cNvPr>
          <p:cNvSpPr txBox="1"/>
          <p:nvPr/>
        </p:nvSpPr>
        <p:spPr>
          <a:xfrm>
            <a:off x="4646152" y="3393006"/>
            <a:ext cx="2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lang="zh-CN" altLang="en-US" sz="1200" b="1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3DC4B02-3276-BF8C-1F2D-4B75A0F1CC52}"/>
              </a:ext>
            </a:extLst>
          </p:cNvPr>
          <p:cNvCxnSpPr>
            <a:cxnSpLocks/>
          </p:cNvCxnSpPr>
          <p:nvPr/>
        </p:nvCxnSpPr>
        <p:spPr>
          <a:xfrm>
            <a:off x="5387137" y="4970874"/>
            <a:ext cx="1358747" cy="146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8DBF1D2-772A-D377-0B64-D23E0D5E08B4}"/>
              </a:ext>
            </a:extLst>
          </p:cNvPr>
          <p:cNvSpPr txBox="1"/>
          <p:nvPr/>
        </p:nvSpPr>
        <p:spPr>
          <a:xfrm>
            <a:off x="5953039" y="4704361"/>
            <a:ext cx="2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lang="zh-CN" altLang="en-US" sz="1200" b="1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3408D3-148A-CCFC-A0D0-60DE0D1FBEDF}"/>
              </a:ext>
            </a:extLst>
          </p:cNvPr>
          <p:cNvCxnSpPr>
            <a:cxnSpLocks/>
          </p:cNvCxnSpPr>
          <p:nvPr/>
        </p:nvCxnSpPr>
        <p:spPr>
          <a:xfrm flipV="1">
            <a:off x="5118803" y="1889873"/>
            <a:ext cx="834236" cy="259941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29B145C-3DB8-3871-CE38-19024615024F}"/>
              </a:ext>
            </a:extLst>
          </p:cNvPr>
          <p:cNvCxnSpPr>
            <a:cxnSpLocks/>
          </p:cNvCxnSpPr>
          <p:nvPr/>
        </p:nvCxnSpPr>
        <p:spPr>
          <a:xfrm flipV="1">
            <a:off x="5298448" y="2712720"/>
            <a:ext cx="2374395" cy="197057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99A6A18-743E-1613-CE3E-723ED6A0746F}"/>
              </a:ext>
            </a:extLst>
          </p:cNvPr>
          <p:cNvSpPr txBox="1"/>
          <p:nvPr/>
        </p:nvSpPr>
        <p:spPr>
          <a:xfrm>
            <a:off x="6275835" y="3461586"/>
            <a:ext cx="2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lang="zh-CN" altLang="en-US" sz="1200" b="1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BEAF428-EEF6-EB76-1117-4F6A47D22849}"/>
              </a:ext>
            </a:extLst>
          </p:cNvPr>
          <p:cNvSpPr txBox="1"/>
          <p:nvPr/>
        </p:nvSpPr>
        <p:spPr>
          <a:xfrm>
            <a:off x="5293420" y="2852513"/>
            <a:ext cx="2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lang="zh-CN" altLang="en-US" sz="1200" b="1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2D354C9-A49A-12EA-ED02-8A03B0B431C1}"/>
              </a:ext>
            </a:extLst>
          </p:cNvPr>
          <p:cNvSpPr/>
          <p:nvPr/>
        </p:nvSpPr>
        <p:spPr>
          <a:xfrm>
            <a:off x="8945803" y="909352"/>
            <a:ext cx="189006" cy="1890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6799ED7-074B-1D39-F559-8CBBEDD8D323}"/>
              </a:ext>
            </a:extLst>
          </p:cNvPr>
          <p:cNvSpPr/>
          <p:nvPr/>
        </p:nvSpPr>
        <p:spPr>
          <a:xfrm>
            <a:off x="8945803" y="1347515"/>
            <a:ext cx="189006" cy="1890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F58342CF-3541-DB31-5FEA-4961B0B101A3}"/>
              </a:ext>
            </a:extLst>
          </p:cNvPr>
          <p:cNvSpPr/>
          <p:nvPr/>
        </p:nvSpPr>
        <p:spPr>
          <a:xfrm>
            <a:off x="8945803" y="1785678"/>
            <a:ext cx="189006" cy="1890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9EEBBF-85CA-3525-DCBB-64A476058D78}"/>
              </a:ext>
            </a:extLst>
          </p:cNvPr>
          <p:cNvSpPr txBox="1"/>
          <p:nvPr/>
        </p:nvSpPr>
        <p:spPr>
          <a:xfrm>
            <a:off x="9134809" y="834578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888493-FB03-EBE4-04BE-BB4BE0CABA8D}"/>
              </a:ext>
            </a:extLst>
          </p:cNvPr>
          <p:cNvSpPr txBox="1"/>
          <p:nvPr/>
        </p:nvSpPr>
        <p:spPr>
          <a:xfrm>
            <a:off x="9134808" y="1253012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候选者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49A022F-5861-59B5-DF45-658759658D7A}"/>
              </a:ext>
            </a:extLst>
          </p:cNvPr>
          <p:cNvSpPr txBox="1"/>
          <p:nvPr/>
        </p:nvSpPr>
        <p:spPr>
          <a:xfrm>
            <a:off x="9141803" y="1691655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</p:spTree>
    <p:extLst>
      <p:ext uri="{BB962C8B-B14F-4D97-AF65-F5344CB8AC3E}">
        <p14:creationId xmlns:p14="http://schemas.microsoft.com/office/powerpoint/2010/main" val="362175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23BE017-E740-417B-905A-5937BC4906E9}"/>
              </a:ext>
            </a:extLst>
          </p:cNvPr>
          <p:cNvSpPr/>
          <p:nvPr/>
        </p:nvSpPr>
        <p:spPr>
          <a:xfrm>
            <a:off x="2022305" y="400194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8EACAB-E815-46F6-8E65-9B0CDA0C0D09}"/>
              </a:ext>
            </a:extLst>
          </p:cNvPr>
          <p:cNvSpPr/>
          <p:nvPr/>
        </p:nvSpPr>
        <p:spPr>
          <a:xfrm>
            <a:off x="4019010" y="400194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4A97C33-1130-48D3-913B-F43700AE383A}"/>
              </a:ext>
            </a:extLst>
          </p:cNvPr>
          <p:cNvSpPr/>
          <p:nvPr/>
        </p:nvSpPr>
        <p:spPr>
          <a:xfrm>
            <a:off x="3068812" y="2477411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CDDE461-3C9E-4F3F-BDBB-5ECAE182B5E3}"/>
              </a:ext>
            </a:extLst>
          </p:cNvPr>
          <p:cNvSpPr/>
          <p:nvPr/>
        </p:nvSpPr>
        <p:spPr>
          <a:xfrm>
            <a:off x="996864" y="2531071"/>
            <a:ext cx="652486" cy="652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638632-29EE-40E6-BE70-336118EB503F}"/>
              </a:ext>
            </a:extLst>
          </p:cNvPr>
          <p:cNvCxnSpPr>
            <a:cxnSpLocks/>
          </p:cNvCxnSpPr>
          <p:nvPr/>
        </p:nvCxnSpPr>
        <p:spPr>
          <a:xfrm flipH="1">
            <a:off x="1911800" y="2857314"/>
            <a:ext cx="100027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1">
            <a:extLst>
              <a:ext uri="{FF2B5EF4-FFF2-40B4-BE49-F238E27FC236}">
                <a16:creationId xmlns:a16="http://schemas.microsoft.com/office/drawing/2014/main" id="{E47E6983-6108-4013-81EF-66C351C97EE8}"/>
              </a:ext>
            </a:extLst>
          </p:cNvPr>
          <p:cNvSpPr/>
          <p:nvPr/>
        </p:nvSpPr>
        <p:spPr>
          <a:xfrm>
            <a:off x="2849175" y="1948906"/>
            <a:ext cx="1000276" cy="338554"/>
          </a:xfrm>
          <a:custGeom>
            <a:avLst/>
            <a:gdLst>
              <a:gd name="connsiteX0" fmla="*/ 0 w 1413823"/>
              <a:gd name="connsiteY0" fmla="*/ 0 h 528423"/>
              <a:gd name="connsiteX1" fmla="*/ 1413823 w 1413823"/>
              <a:gd name="connsiteY1" fmla="*/ 0 h 528423"/>
              <a:gd name="connsiteX2" fmla="*/ 1413823 w 1413823"/>
              <a:gd name="connsiteY2" fmla="*/ 528423 h 528423"/>
              <a:gd name="connsiteX3" fmla="*/ 0 w 1413823"/>
              <a:gd name="connsiteY3" fmla="*/ 528423 h 528423"/>
              <a:gd name="connsiteX4" fmla="*/ 0 w 1413823"/>
              <a:gd name="connsiteY4" fmla="*/ 0 h 528423"/>
              <a:gd name="connsiteX0" fmla="*/ 1413823 w 1505263"/>
              <a:gd name="connsiteY0" fmla="*/ 528423 h 528423"/>
              <a:gd name="connsiteX1" fmla="*/ 0 w 1505263"/>
              <a:gd name="connsiteY1" fmla="*/ 528423 h 528423"/>
              <a:gd name="connsiteX2" fmla="*/ 0 w 1505263"/>
              <a:gd name="connsiteY2" fmla="*/ 0 h 528423"/>
              <a:gd name="connsiteX3" fmla="*/ 1505263 w 1505263"/>
              <a:gd name="connsiteY3" fmla="*/ 91440 h 528423"/>
              <a:gd name="connsiteX0" fmla="*/ 1413823 w 1431744"/>
              <a:gd name="connsiteY0" fmla="*/ 528883 h 528883"/>
              <a:gd name="connsiteX1" fmla="*/ 0 w 1431744"/>
              <a:gd name="connsiteY1" fmla="*/ 528883 h 528883"/>
              <a:gd name="connsiteX2" fmla="*/ 0 w 1431744"/>
              <a:gd name="connsiteY2" fmla="*/ 460 h 528883"/>
              <a:gd name="connsiteX3" fmla="*/ 1431744 w 1431744"/>
              <a:gd name="connsiteY3" fmla="*/ 0 h 528883"/>
              <a:gd name="connsiteX0" fmla="*/ 1413823 w 1413823"/>
              <a:gd name="connsiteY0" fmla="*/ 528883 h 528883"/>
              <a:gd name="connsiteX1" fmla="*/ 0 w 1413823"/>
              <a:gd name="connsiteY1" fmla="*/ 528883 h 528883"/>
              <a:gd name="connsiteX2" fmla="*/ 0 w 1413823"/>
              <a:gd name="connsiteY2" fmla="*/ 460 h 528883"/>
              <a:gd name="connsiteX3" fmla="*/ 1390390 w 1413823"/>
              <a:gd name="connsiteY3" fmla="*/ 0 h 528883"/>
              <a:gd name="connsiteX0" fmla="*/ 1413823 w 1417959"/>
              <a:gd name="connsiteY0" fmla="*/ 528883 h 528883"/>
              <a:gd name="connsiteX1" fmla="*/ 0 w 1417959"/>
              <a:gd name="connsiteY1" fmla="*/ 528883 h 528883"/>
              <a:gd name="connsiteX2" fmla="*/ 0 w 1417959"/>
              <a:gd name="connsiteY2" fmla="*/ 460 h 528883"/>
              <a:gd name="connsiteX3" fmla="*/ 1417959 w 1417959"/>
              <a:gd name="connsiteY3" fmla="*/ 0 h 52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59" h="528883">
                <a:moveTo>
                  <a:pt x="1413823" y="528883"/>
                </a:moveTo>
                <a:lnTo>
                  <a:pt x="0" y="528883"/>
                </a:lnTo>
                <a:lnTo>
                  <a:pt x="0" y="460"/>
                </a:lnTo>
                <a:lnTo>
                  <a:pt x="1417959" y="0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0A180E-9351-4965-BEC1-CAF4F70BAF7F}"/>
              </a:ext>
            </a:extLst>
          </p:cNvPr>
          <p:cNvSpPr/>
          <p:nvPr/>
        </p:nvSpPr>
        <p:spPr>
          <a:xfrm>
            <a:off x="2882460" y="1972972"/>
            <a:ext cx="290422" cy="29042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FD6E551-57CC-48B9-B041-80C6208D03EC}"/>
              </a:ext>
            </a:extLst>
          </p:cNvPr>
          <p:cNvSpPr txBox="1"/>
          <p:nvPr/>
        </p:nvSpPr>
        <p:spPr>
          <a:xfrm>
            <a:off x="3172882" y="5143207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③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0CA1F45-88DA-4BF0-9D6A-60ABD26D84F9}"/>
              </a:ext>
            </a:extLst>
          </p:cNvPr>
          <p:cNvSpPr/>
          <p:nvPr/>
        </p:nvSpPr>
        <p:spPr>
          <a:xfrm>
            <a:off x="8183094" y="3370232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C290877-B23C-47D7-842F-79289E98A252}"/>
              </a:ext>
            </a:extLst>
          </p:cNvPr>
          <p:cNvSpPr/>
          <p:nvPr/>
        </p:nvSpPr>
        <p:spPr>
          <a:xfrm>
            <a:off x="10179799" y="3370232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B951FFE-C160-4A83-B55F-2115F739554E}"/>
              </a:ext>
            </a:extLst>
          </p:cNvPr>
          <p:cNvSpPr/>
          <p:nvPr/>
        </p:nvSpPr>
        <p:spPr>
          <a:xfrm>
            <a:off x="9229601" y="1845696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6D471E6-A89A-4861-B4EA-E51F83EED9E7}"/>
              </a:ext>
            </a:extLst>
          </p:cNvPr>
          <p:cNvSpPr/>
          <p:nvPr/>
        </p:nvSpPr>
        <p:spPr>
          <a:xfrm>
            <a:off x="7157653" y="1899356"/>
            <a:ext cx="652486" cy="652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11">
            <a:extLst>
              <a:ext uri="{FF2B5EF4-FFF2-40B4-BE49-F238E27FC236}">
                <a16:creationId xmlns:a16="http://schemas.microsoft.com/office/drawing/2014/main" id="{E242944F-7463-4CAC-9407-5A23D6906803}"/>
              </a:ext>
            </a:extLst>
          </p:cNvPr>
          <p:cNvSpPr/>
          <p:nvPr/>
        </p:nvSpPr>
        <p:spPr>
          <a:xfrm>
            <a:off x="8009199" y="4165408"/>
            <a:ext cx="1000276" cy="338554"/>
          </a:xfrm>
          <a:custGeom>
            <a:avLst/>
            <a:gdLst>
              <a:gd name="connsiteX0" fmla="*/ 0 w 1413823"/>
              <a:gd name="connsiteY0" fmla="*/ 0 h 528423"/>
              <a:gd name="connsiteX1" fmla="*/ 1413823 w 1413823"/>
              <a:gd name="connsiteY1" fmla="*/ 0 h 528423"/>
              <a:gd name="connsiteX2" fmla="*/ 1413823 w 1413823"/>
              <a:gd name="connsiteY2" fmla="*/ 528423 h 528423"/>
              <a:gd name="connsiteX3" fmla="*/ 0 w 1413823"/>
              <a:gd name="connsiteY3" fmla="*/ 528423 h 528423"/>
              <a:gd name="connsiteX4" fmla="*/ 0 w 1413823"/>
              <a:gd name="connsiteY4" fmla="*/ 0 h 528423"/>
              <a:gd name="connsiteX0" fmla="*/ 1413823 w 1505263"/>
              <a:gd name="connsiteY0" fmla="*/ 528423 h 528423"/>
              <a:gd name="connsiteX1" fmla="*/ 0 w 1505263"/>
              <a:gd name="connsiteY1" fmla="*/ 528423 h 528423"/>
              <a:gd name="connsiteX2" fmla="*/ 0 w 1505263"/>
              <a:gd name="connsiteY2" fmla="*/ 0 h 528423"/>
              <a:gd name="connsiteX3" fmla="*/ 1505263 w 1505263"/>
              <a:gd name="connsiteY3" fmla="*/ 91440 h 528423"/>
              <a:gd name="connsiteX0" fmla="*/ 1413823 w 1431744"/>
              <a:gd name="connsiteY0" fmla="*/ 528883 h 528883"/>
              <a:gd name="connsiteX1" fmla="*/ 0 w 1431744"/>
              <a:gd name="connsiteY1" fmla="*/ 528883 h 528883"/>
              <a:gd name="connsiteX2" fmla="*/ 0 w 1431744"/>
              <a:gd name="connsiteY2" fmla="*/ 460 h 528883"/>
              <a:gd name="connsiteX3" fmla="*/ 1431744 w 1431744"/>
              <a:gd name="connsiteY3" fmla="*/ 0 h 528883"/>
              <a:gd name="connsiteX0" fmla="*/ 1413823 w 1413823"/>
              <a:gd name="connsiteY0" fmla="*/ 528883 h 528883"/>
              <a:gd name="connsiteX1" fmla="*/ 0 w 1413823"/>
              <a:gd name="connsiteY1" fmla="*/ 528883 h 528883"/>
              <a:gd name="connsiteX2" fmla="*/ 0 w 1413823"/>
              <a:gd name="connsiteY2" fmla="*/ 460 h 528883"/>
              <a:gd name="connsiteX3" fmla="*/ 1390390 w 1413823"/>
              <a:gd name="connsiteY3" fmla="*/ 0 h 528883"/>
              <a:gd name="connsiteX0" fmla="*/ 1413823 w 1417959"/>
              <a:gd name="connsiteY0" fmla="*/ 528883 h 528883"/>
              <a:gd name="connsiteX1" fmla="*/ 0 w 1417959"/>
              <a:gd name="connsiteY1" fmla="*/ 528883 h 528883"/>
              <a:gd name="connsiteX2" fmla="*/ 0 w 1417959"/>
              <a:gd name="connsiteY2" fmla="*/ 460 h 528883"/>
              <a:gd name="connsiteX3" fmla="*/ 1417959 w 1417959"/>
              <a:gd name="connsiteY3" fmla="*/ 0 h 52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59" h="528883">
                <a:moveTo>
                  <a:pt x="1413823" y="528883"/>
                </a:moveTo>
                <a:lnTo>
                  <a:pt x="0" y="528883"/>
                </a:lnTo>
                <a:lnTo>
                  <a:pt x="0" y="460"/>
                </a:lnTo>
                <a:lnTo>
                  <a:pt x="14179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矩形 11">
            <a:extLst>
              <a:ext uri="{FF2B5EF4-FFF2-40B4-BE49-F238E27FC236}">
                <a16:creationId xmlns:a16="http://schemas.microsoft.com/office/drawing/2014/main" id="{259E6D73-DA8F-42BB-A2B4-4408F84F8E30}"/>
              </a:ext>
            </a:extLst>
          </p:cNvPr>
          <p:cNvSpPr/>
          <p:nvPr/>
        </p:nvSpPr>
        <p:spPr>
          <a:xfrm>
            <a:off x="10005904" y="4165408"/>
            <a:ext cx="1000276" cy="338554"/>
          </a:xfrm>
          <a:custGeom>
            <a:avLst/>
            <a:gdLst>
              <a:gd name="connsiteX0" fmla="*/ 0 w 1413823"/>
              <a:gd name="connsiteY0" fmla="*/ 0 h 528423"/>
              <a:gd name="connsiteX1" fmla="*/ 1413823 w 1413823"/>
              <a:gd name="connsiteY1" fmla="*/ 0 h 528423"/>
              <a:gd name="connsiteX2" fmla="*/ 1413823 w 1413823"/>
              <a:gd name="connsiteY2" fmla="*/ 528423 h 528423"/>
              <a:gd name="connsiteX3" fmla="*/ 0 w 1413823"/>
              <a:gd name="connsiteY3" fmla="*/ 528423 h 528423"/>
              <a:gd name="connsiteX4" fmla="*/ 0 w 1413823"/>
              <a:gd name="connsiteY4" fmla="*/ 0 h 528423"/>
              <a:gd name="connsiteX0" fmla="*/ 1413823 w 1505263"/>
              <a:gd name="connsiteY0" fmla="*/ 528423 h 528423"/>
              <a:gd name="connsiteX1" fmla="*/ 0 w 1505263"/>
              <a:gd name="connsiteY1" fmla="*/ 528423 h 528423"/>
              <a:gd name="connsiteX2" fmla="*/ 0 w 1505263"/>
              <a:gd name="connsiteY2" fmla="*/ 0 h 528423"/>
              <a:gd name="connsiteX3" fmla="*/ 1505263 w 1505263"/>
              <a:gd name="connsiteY3" fmla="*/ 91440 h 528423"/>
              <a:gd name="connsiteX0" fmla="*/ 1413823 w 1431744"/>
              <a:gd name="connsiteY0" fmla="*/ 528883 h 528883"/>
              <a:gd name="connsiteX1" fmla="*/ 0 w 1431744"/>
              <a:gd name="connsiteY1" fmla="*/ 528883 h 528883"/>
              <a:gd name="connsiteX2" fmla="*/ 0 w 1431744"/>
              <a:gd name="connsiteY2" fmla="*/ 460 h 528883"/>
              <a:gd name="connsiteX3" fmla="*/ 1431744 w 1431744"/>
              <a:gd name="connsiteY3" fmla="*/ 0 h 528883"/>
              <a:gd name="connsiteX0" fmla="*/ 1413823 w 1413823"/>
              <a:gd name="connsiteY0" fmla="*/ 528883 h 528883"/>
              <a:gd name="connsiteX1" fmla="*/ 0 w 1413823"/>
              <a:gd name="connsiteY1" fmla="*/ 528883 h 528883"/>
              <a:gd name="connsiteX2" fmla="*/ 0 w 1413823"/>
              <a:gd name="connsiteY2" fmla="*/ 460 h 528883"/>
              <a:gd name="connsiteX3" fmla="*/ 1390390 w 1413823"/>
              <a:gd name="connsiteY3" fmla="*/ 0 h 528883"/>
              <a:gd name="connsiteX0" fmla="*/ 1413823 w 1417959"/>
              <a:gd name="connsiteY0" fmla="*/ 528883 h 528883"/>
              <a:gd name="connsiteX1" fmla="*/ 0 w 1417959"/>
              <a:gd name="connsiteY1" fmla="*/ 528883 h 528883"/>
              <a:gd name="connsiteX2" fmla="*/ 0 w 1417959"/>
              <a:gd name="connsiteY2" fmla="*/ 460 h 528883"/>
              <a:gd name="connsiteX3" fmla="*/ 1417959 w 1417959"/>
              <a:gd name="connsiteY3" fmla="*/ 0 h 52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59" h="528883">
                <a:moveTo>
                  <a:pt x="1413823" y="528883"/>
                </a:moveTo>
                <a:lnTo>
                  <a:pt x="0" y="528883"/>
                </a:lnTo>
                <a:lnTo>
                  <a:pt x="0" y="460"/>
                </a:lnTo>
                <a:lnTo>
                  <a:pt x="14179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CE7C0F-14B7-42B4-B323-CF428F416B58}"/>
              </a:ext>
            </a:extLst>
          </p:cNvPr>
          <p:cNvSpPr txBox="1"/>
          <p:nvPr/>
        </p:nvSpPr>
        <p:spPr>
          <a:xfrm>
            <a:off x="9404991" y="5228454"/>
            <a:ext cx="40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④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85129BE-5E13-459F-A9C3-15DACCE5F7DB}"/>
              </a:ext>
            </a:extLst>
          </p:cNvPr>
          <p:cNvSpPr txBox="1"/>
          <p:nvPr/>
        </p:nvSpPr>
        <p:spPr>
          <a:xfrm>
            <a:off x="2092249" y="2477411"/>
            <a:ext cx="63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 Black" panose="020B0A04020102020204" pitchFamily="34" charset="0"/>
              </a:rPr>
              <a:t>yes</a:t>
            </a:r>
            <a:endParaRPr lang="zh-CN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37" name="图形 36" descr="直箭头">
            <a:extLst>
              <a:ext uri="{FF2B5EF4-FFF2-40B4-BE49-F238E27FC236}">
                <a16:creationId xmlns:a16="http://schemas.microsoft.com/office/drawing/2014/main" id="{A97384CE-71C7-4E75-998D-8327B845C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781291" y="1605011"/>
            <a:ext cx="492760" cy="49784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F505195-CBA0-43BA-87FE-6A6B25ED7BF6}"/>
              </a:ext>
            </a:extLst>
          </p:cNvPr>
          <p:cNvSpPr txBox="1"/>
          <p:nvPr/>
        </p:nvSpPr>
        <p:spPr>
          <a:xfrm>
            <a:off x="2498078" y="1278720"/>
            <a:ext cx="11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Arial Black" panose="020B0A04020102020204" pitchFamily="34" charset="0"/>
              </a:rPr>
              <a:t>commit</a:t>
            </a:r>
            <a:endParaRPr lang="zh-CN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6B0F1E9-91B8-42C8-9DA1-7900A43A2589}"/>
              </a:ext>
            </a:extLst>
          </p:cNvPr>
          <p:cNvGrpSpPr/>
          <p:nvPr/>
        </p:nvGrpSpPr>
        <p:grpSpPr>
          <a:xfrm rot="3194663">
            <a:off x="9765254" y="2669241"/>
            <a:ext cx="829091" cy="535066"/>
            <a:chOff x="7554586" y="4194419"/>
            <a:chExt cx="829091" cy="535066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6B37358-7DBC-49E6-9A3A-73CF26FADC4F}"/>
                </a:ext>
              </a:extLst>
            </p:cNvPr>
            <p:cNvCxnSpPr>
              <a:cxnSpLocks/>
            </p:cNvCxnSpPr>
            <p:nvPr/>
          </p:nvCxnSpPr>
          <p:spPr>
            <a:xfrm rot="3515657" flipV="1">
              <a:off x="7701599" y="4047406"/>
              <a:ext cx="535066" cy="8290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心形 40">
              <a:extLst>
                <a:ext uri="{FF2B5EF4-FFF2-40B4-BE49-F238E27FC236}">
                  <a16:creationId xmlns:a16="http://schemas.microsoft.com/office/drawing/2014/main" id="{8016F708-901F-45C7-9B19-06E1006F20A2}"/>
                </a:ext>
              </a:extLst>
            </p:cNvPr>
            <p:cNvSpPr/>
            <p:nvPr/>
          </p:nvSpPr>
          <p:spPr>
            <a:xfrm>
              <a:off x="7813192" y="4333611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A25BA70-4277-4465-9499-EFDC54AA11FC}"/>
              </a:ext>
            </a:extLst>
          </p:cNvPr>
          <p:cNvGrpSpPr/>
          <p:nvPr/>
        </p:nvGrpSpPr>
        <p:grpSpPr>
          <a:xfrm rot="18405337" flipH="1">
            <a:off x="8550157" y="2669241"/>
            <a:ext cx="829091" cy="535066"/>
            <a:chOff x="7554586" y="4194419"/>
            <a:chExt cx="829091" cy="535066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04638DF-0F84-4323-B682-74874E260F0D}"/>
                </a:ext>
              </a:extLst>
            </p:cNvPr>
            <p:cNvCxnSpPr>
              <a:cxnSpLocks/>
            </p:cNvCxnSpPr>
            <p:nvPr/>
          </p:nvCxnSpPr>
          <p:spPr>
            <a:xfrm rot="3515657" flipV="1">
              <a:off x="7701599" y="4047406"/>
              <a:ext cx="535066" cy="8290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心形 43">
              <a:extLst>
                <a:ext uri="{FF2B5EF4-FFF2-40B4-BE49-F238E27FC236}">
                  <a16:creationId xmlns:a16="http://schemas.microsoft.com/office/drawing/2014/main" id="{B968DE8B-418C-4B2C-A055-40C60DFA71ED}"/>
                </a:ext>
              </a:extLst>
            </p:cNvPr>
            <p:cNvSpPr/>
            <p:nvPr/>
          </p:nvSpPr>
          <p:spPr>
            <a:xfrm>
              <a:off x="7813192" y="4333611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46D5DBB-2AB4-46DC-AFB2-20EA01880280}"/>
              </a:ext>
            </a:extLst>
          </p:cNvPr>
          <p:cNvSpPr/>
          <p:nvPr/>
        </p:nvSpPr>
        <p:spPr>
          <a:xfrm>
            <a:off x="8037883" y="4190599"/>
            <a:ext cx="290422" cy="29042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1343488-AFE4-42DB-AC39-94F34620D76A}"/>
              </a:ext>
            </a:extLst>
          </p:cNvPr>
          <p:cNvSpPr/>
          <p:nvPr/>
        </p:nvSpPr>
        <p:spPr>
          <a:xfrm>
            <a:off x="10034264" y="4189474"/>
            <a:ext cx="290422" cy="29042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图形 46" descr="直箭头">
            <a:extLst>
              <a:ext uri="{FF2B5EF4-FFF2-40B4-BE49-F238E27FC236}">
                <a16:creationId xmlns:a16="http://schemas.microsoft.com/office/drawing/2014/main" id="{9DEC6326-B630-410C-A2C7-C60B49AB5A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936714" y="4325650"/>
            <a:ext cx="492760" cy="497840"/>
          </a:xfrm>
          <a:prstGeom prst="rect">
            <a:avLst/>
          </a:prstGeom>
        </p:spPr>
      </p:pic>
      <p:pic>
        <p:nvPicPr>
          <p:cNvPr id="49" name="图形 48" descr="直箭头">
            <a:extLst>
              <a:ext uri="{FF2B5EF4-FFF2-40B4-BE49-F238E27FC236}">
                <a16:creationId xmlns:a16="http://schemas.microsoft.com/office/drawing/2014/main" id="{1A2CB081-33FE-4EA4-B9FC-39AC0862A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9933095" y="4325650"/>
            <a:ext cx="492760" cy="49784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1D2B1DDD-4FF6-4C40-947D-43756E94D3E7}"/>
              </a:ext>
            </a:extLst>
          </p:cNvPr>
          <p:cNvSpPr txBox="1"/>
          <p:nvPr/>
        </p:nvSpPr>
        <p:spPr>
          <a:xfrm>
            <a:off x="7612360" y="4773875"/>
            <a:ext cx="11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 Black" panose="020B0A04020102020204" pitchFamily="34" charset="0"/>
              </a:rPr>
              <a:t>commit</a:t>
            </a:r>
            <a:endParaRPr lang="zh-CN" alt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CBBA4C6-3595-4602-ABE6-E53C482010B6}"/>
              </a:ext>
            </a:extLst>
          </p:cNvPr>
          <p:cNvSpPr txBox="1"/>
          <p:nvPr/>
        </p:nvSpPr>
        <p:spPr>
          <a:xfrm>
            <a:off x="9608741" y="4773875"/>
            <a:ext cx="11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 Black" panose="020B0A04020102020204" pitchFamily="34" charset="0"/>
              </a:rPr>
              <a:t>commit</a:t>
            </a:r>
            <a:endParaRPr lang="zh-CN" altLang="en-US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DF75402-6309-472C-A334-A78596BEA6B4}"/>
              </a:ext>
            </a:extLst>
          </p:cNvPr>
          <p:cNvSpPr txBox="1"/>
          <p:nvPr/>
        </p:nvSpPr>
        <p:spPr>
          <a:xfrm rot="18436569">
            <a:off x="8103860" y="2643530"/>
            <a:ext cx="119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commitId = 1</a:t>
            </a:r>
            <a:endParaRPr lang="zh-CN" altLang="en-US" sz="11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690CED2-01B6-4C59-9F0D-8720D51C1B62}"/>
              </a:ext>
            </a:extLst>
          </p:cNvPr>
          <p:cNvSpPr txBox="1"/>
          <p:nvPr/>
        </p:nvSpPr>
        <p:spPr>
          <a:xfrm rot="3358163">
            <a:off x="9872328" y="2672847"/>
            <a:ext cx="1192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commitId = 1</a:t>
            </a:r>
            <a:endParaRPr lang="zh-CN" altLang="en-US" sz="11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74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158461-D095-4546-86E7-9A9A7C93E348}"/>
              </a:ext>
            </a:extLst>
          </p:cNvPr>
          <p:cNvSpPr/>
          <p:nvPr/>
        </p:nvSpPr>
        <p:spPr>
          <a:xfrm>
            <a:off x="2449909" y="77711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CDCBBF-3AB0-407F-A28D-43A91BE365F7}"/>
              </a:ext>
            </a:extLst>
          </p:cNvPr>
          <p:cNvSpPr/>
          <p:nvPr/>
        </p:nvSpPr>
        <p:spPr>
          <a:xfrm>
            <a:off x="3102014" y="777175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6E960BB-CE44-4972-B169-7A8D96AF8E8D}"/>
              </a:ext>
            </a:extLst>
          </p:cNvPr>
          <p:cNvSpPr/>
          <p:nvPr/>
        </p:nvSpPr>
        <p:spPr>
          <a:xfrm>
            <a:off x="3754119" y="777109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279ECF-8B6E-4004-8EC8-8451E644E8AF}"/>
              </a:ext>
            </a:extLst>
          </p:cNvPr>
          <p:cNvSpPr/>
          <p:nvPr/>
        </p:nvSpPr>
        <p:spPr>
          <a:xfrm>
            <a:off x="4406224" y="777043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8932B2-DA43-440F-B1F0-410C41066ACF}"/>
              </a:ext>
            </a:extLst>
          </p:cNvPr>
          <p:cNvSpPr/>
          <p:nvPr/>
        </p:nvSpPr>
        <p:spPr>
          <a:xfrm>
            <a:off x="2449909" y="221295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EED78C-2A08-4A3D-9023-2B7841FAEC4C}"/>
              </a:ext>
            </a:extLst>
          </p:cNvPr>
          <p:cNvSpPr/>
          <p:nvPr/>
        </p:nvSpPr>
        <p:spPr>
          <a:xfrm>
            <a:off x="3102014" y="2213015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84C18-40D6-4BAE-AAE8-37AB5EEE5A99}"/>
              </a:ext>
            </a:extLst>
          </p:cNvPr>
          <p:cNvSpPr txBox="1"/>
          <p:nvPr/>
        </p:nvSpPr>
        <p:spPr>
          <a:xfrm>
            <a:off x="1410560" y="933818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983029-EF0A-4A53-85BA-C67BDABE5D98}"/>
              </a:ext>
            </a:extLst>
          </p:cNvPr>
          <p:cNvSpPr txBox="1"/>
          <p:nvPr/>
        </p:nvSpPr>
        <p:spPr>
          <a:xfrm>
            <a:off x="1410560" y="2369725"/>
            <a:ext cx="1039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55E167F4-5210-40D7-909E-8F47849D585E}"/>
              </a:ext>
            </a:extLst>
          </p:cNvPr>
          <p:cNvSpPr/>
          <p:nvPr/>
        </p:nvSpPr>
        <p:spPr>
          <a:xfrm rot="2518669">
            <a:off x="3741677" y="777240"/>
            <a:ext cx="1981200" cy="1981200"/>
          </a:xfrm>
          <a:prstGeom prst="arc">
            <a:avLst>
              <a:gd name="adj1" fmla="val 16200000"/>
              <a:gd name="adj2" fmla="val 255795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AF9E4B-916C-433C-B4E4-D03FC1FC1DD3}"/>
              </a:ext>
            </a:extLst>
          </p:cNvPr>
          <p:cNvSpPr txBox="1"/>
          <p:nvPr/>
        </p:nvSpPr>
        <p:spPr>
          <a:xfrm>
            <a:off x="5786120" y="1429148"/>
            <a:ext cx="170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x &lt;- 1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3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2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D739AB-F1D5-496C-A274-045629216B02}"/>
              </a:ext>
            </a:extLst>
          </p:cNvPr>
          <p:cNvSpPr txBox="1"/>
          <p:nvPr/>
        </p:nvSpPr>
        <p:spPr>
          <a:xfrm>
            <a:off x="2608995" y="200577"/>
            <a:ext cx="33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1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078BBB-6813-4B62-9E3C-FFAC0D5DDA23}"/>
              </a:ext>
            </a:extLst>
          </p:cNvPr>
          <p:cNvSpPr txBox="1"/>
          <p:nvPr/>
        </p:nvSpPr>
        <p:spPr>
          <a:xfrm>
            <a:off x="3261100" y="200577"/>
            <a:ext cx="33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9916B3-15EF-4D5D-92FA-077CC608C959}"/>
              </a:ext>
            </a:extLst>
          </p:cNvPr>
          <p:cNvSpPr txBox="1"/>
          <p:nvPr/>
        </p:nvSpPr>
        <p:spPr>
          <a:xfrm>
            <a:off x="3913205" y="200577"/>
            <a:ext cx="33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983201-716A-4E1E-95B4-16EC68409A40}"/>
              </a:ext>
            </a:extLst>
          </p:cNvPr>
          <p:cNvSpPr txBox="1"/>
          <p:nvPr/>
        </p:nvSpPr>
        <p:spPr>
          <a:xfrm>
            <a:off x="4565310" y="200577"/>
            <a:ext cx="33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30A9F3-6880-4027-B322-B6C328A1416A}"/>
              </a:ext>
            </a:extLst>
          </p:cNvPr>
          <p:cNvSpPr txBox="1"/>
          <p:nvPr/>
        </p:nvSpPr>
        <p:spPr>
          <a:xfrm>
            <a:off x="1410560" y="200577"/>
            <a:ext cx="95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Index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B2E284-0352-4AA0-A231-F0A3F82C97D7}"/>
              </a:ext>
            </a:extLst>
          </p:cNvPr>
          <p:cNvSpPr/>
          <p:nvPr/>
        </p:nvSpPr>
        <p:spPr>
          <a:xfrm>
            <a:off x="2449909" y="3789557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9B9E64-87BB-444B-91B9-214567EF6727}"/>
              </a:ext>
            </a:extLst>
          </p:cNvPr>
          <p:cNvSpPr/>
          <p:nvPr/>
        </p:nvSpPr>
        <p:spPr>
          <a:xfrm>
            <a:off x="3102014" y="3789622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87A9EEF-C2D0-4D51-8270-D1B804BF340A}"/>
              </a:ext>
            </a:extLst>
          </p:cNvPr>
          <p:cNvSpPr/>
          <p:nvPr/>
        </p:nvSpPr>
        <p:spPr>
          <a:xfrm>
            <a:off x="3754119" y="378955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951EC7-0946-4555-9203-1DD8540D8A47}"/>
              </a:ext>
            </a:extLst>
          </p:cNvPr>
          <p:cNvSpPr/>
          <p:nvPr/>
        </p:nvSpPr>
        <p:spPr>
          <a:xfrm>
            <a:off x="4406224" y="3789490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8E1E0AA-94B7-47E9-85A2-820D888571FA}"/>
              </a:ext>
            </a:extLst>
          </p:cNvPr>
          <p:cNvSpPr/>
          <p:nvPr/>
        </p:nvSpPr>
        <p:spPr>
          <a:xfrm>
            <a:off x="2449909" y="5225397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5F0F937-C33E-4135-8845-CDAD8531E2D3}"/>
              </a:ext>
            </a:extLst>
          </p:cNvPr>
          <p:cNvSpPr/>
          <p:nvPr/>
        </p:nvSpPr>
        <p:spPr>
          <a:xfrm>
            <a:off x="3102014" y="5225462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ED7087-FB73-44DB-842C-217539AC1069}"/>
              </a:ext>
            </a:extLst>
          </p:cNvPr>
          <p:cNvSpPr txBox="1"/>
          <p:nvPr/>
        </p:nvSpPr>
        <p:spPr>
          <a:xfrm>
            <a:off x="1410560" y="3946265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462EA58-370B-428D-8B6B-95160F24ADAA}"/>
              </a:ext>
            </a:extLst>
          </p:cNvPr>
          <p:cNvSpPr txBox="1"/>
          <p:nvPr/>
        </p:nvSpPr>
        <p:spPr>
          <a:xfrm>
            <a:off x="1410560" y="5382172"/>
            <a:ext cx="956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714051DB-9A47-4200-AFCC-C5E025780A4C}"/>
              </a:ext>
            </a:extLst>
          </p:cNvPr>
          <p:cNvSpPr/>
          <p:nvPr/>
        </p:nvSpPr>
        <p:spPr>
          <a:xfrm rot="21190641" flipV="1">
            <a:off x="3694255" y="3800187"/>
            <a:ext cx="1981200" cy="1981200"/>
          </a:xfrm>
          <a:prstGeom prst="arc">
            <a:avLst>
              <a:gd name="adj1" fmla="val 16200000"/>
              <a:gd name="adj2" fmla="val 255795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A67A7F3-1D35-4ADF-B832-13947612FADF}"/>
              </a:ext>
            </a:extLst>
          </p:cNvPr>
          <p:cNvSpPr txBox="1"/>
          <p:nvPr/>
        </p:nvSpPr>
        <p:spPr>
          <a:xfrm>
            <a:off x="5864860" y="4636898"/>
            <a:ext cx="77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Arial Black" panose="020B0A04020102020204" pitchFamily="34" charset="0"/>
              </a:rPr>
              <a:t>reject</a:t>
            </a:r>
            <a:endParaRPr lang="zh-CN" altLang="en-US" sz="1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7753E1-05BF-4EA2-82E5-90564868E778}"/>
              </a:ext>
            </a:extLst>
          </p:cNvPr>
          <p:cNvSpPr txBox="1"/>
          <p:nvPr/>
        </p:nvSpPr>
        <p:spPr>
          <a:xfrm>
            <a:off x="7718904" y="1613814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14F8431-1A5D-43E9-A537-9C4E5302A97E}"/>
              </a:ext>
            </a:extLst>
          </p:cNvPr>
          <p:cNvSpPr txBox="1"/>
          <p:nvPr/>
        </p:nvSpPr>
        <p:spPr>
          <a:xfrm>
            <a:off x="7718554" y="4611844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234F122-84BD-446E-B800-19F228F2F35B}"/>
              </a:ext>
            </a:extLst>
          </p:cNvPr>
          <p:cNvSpPr txBox="1"/>
          <p:nvPr/>
        </p:nvSpPr>
        <p:spPr>
          <a:xfrm>
            <a:off x="3108305" y="6106984"/>
            <a:ext cx="3022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Arial Black" panose="020B0A04020102020204" pitchFamily="34" charset="0"/>
              </a:rPr>
              <a:t>log[prevIndex] doesn’t exist!</a:t>
            </a:r>
            <a:endParaRPr lang="zh-CN" altLang="en-US" sz="1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8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EDA3C8-8572-4F64-B339-FD4286A31404}"/>
              </a:ext>
            </a:extLst>
          </p:cNvPr>
          <p:cNvSpPr/>
          <p:nvPr/>
        </p:nvSpPr>
        <p:spPr>
          <a:xfrm>
            <a:off x="4641724" y="77711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49B47D-B913-4849-8FCF-479BBD2CDBAC}"/>
              </a:ext>
            </a:extLst>
          </p:cNvPr>
          <p:cNvSpPr/>
          <p:nvPr/>
        </p:nvSpPr>
        <p:spPr>
          <a:xfrm>
            <a:off x="5293829" y="777175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1DC0A5-9A27-4E09-8DE2-9C99D1C6FCCB}"/>
              </a:ext>
            </a:extLst>
          </p:cNvPr>
          <p:cNvSpPr/>
          <p:nvPr/>
        </p:nvSpPr>
        <p:spPr>
          <a:xfrm>
            <a:off x="5945934" y="777109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44104F-6283-475E-92FC-59887D35F343}"/>
              </a:ext>
            </a:extLst>
          </p:cNvPr>
          <p:cNvSpPr/>
          <p:nvPr/>
        </p:nvSpPr>
        <p:spPr>
          <a:xfrm>
            <a:off x="6598039" y="777043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579990-ADB0-4E16-B4C0-23D0FCA6183F}"/>
              </a:ext>
            </a:extLst>
          </p:cNvPr>
          <p:cNvSpPr/>
          <p:nvPr/>
        </p:nvSpPr>
        <p:spPr>
          <a:xfrm>
            <a:off x="4641724" y="221295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E68FD4-00CA-4392-98DF-94C31A897B41}"/>
              </a:ext>
            </a:extLst>
          </p:cNvPr>
          <p:cNvSpPr/>
          <p:nvPr/>
        </p:nvSpPr>
        <p:spPr>
          <a:xfrm>
            <a:off x="5293829" y="2213015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601ADB-2AD8-42D3-B3E8-5AFCDC5C203B}"/>
              </a:ext>
            </a:extLst>
          </p:cNvPr>
          <p:cNvSpPr txBox="1"/>
          <p:nvPr/>
        </p:nvSpPr>
        <p:spPr>
          <a:xfrm>
            <a:off x="3602375" y="933818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AC50DB-25EA-4B2F-BBB0-2F2332985769}"/>
              </a:ext>
            </a:extLst>
          </p:cNvPr>
          <p:cNvSpPr txBox="1"/>
          <p:nvPr/>
        </p:nvSpPr>
        <p:spPr>
          <a:xfrm>
            <a:off x="3602375" y="2369725"/>
            <a:ext cx="1039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AD7B469A-0F31-46ED-AC86-8937160277C4}"/>
              </a:ext>
            </a:extLst>
          </p:cNvPr>
          <p:cNvSpPr/>
          <p:nvPr/>
        </p:nvSpPr>
        <p:spPr>
          <a:xfrm rot="2518669">
            <a:off x="5933492" y="777240"/>
            <a:ext cx="1981200" cy="1981200"/>
          </a:xfrm>
          <a:prstGeom prst="arc">
            <a:avLst>
              <a:gd name="adj1" fmla="val 16200000"/>
              <a:gd name="adj2" fmla="val 255795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0771BE-DB9D-4C88-ABBC-5B8C0FE2B5EA}"/>
              </a:ext>
            </a:extLst>
          </p:cNvPr>
          <p:cNvSpPr txBox="1"/>
          <p:nvPr/>
        </p:nvSpPr>
        <p:spPr>
          <a:xfrm>
            <a:off x="7977935" y="1429148"/>
            <a:ext cx="170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[z&lt;-4, x &lt;- 1]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2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1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D74DB2-3457-4F87-8287-56E04E2EF94C}"/>
              </a:ext>
            </a:extLst>
          </p:cNvPr>
          <p:cNvSpPr txBox="1"/>
          <p:nvPr/>
        </p:nvSpPr>
        <p:spPr>
          <a:xfrm>
            <a:off x="4800810" y="200577"/>
            <a:ext cx="33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1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A9FA0A-BEC9-4D74-85A4-5522DFA953D8}"/>
              </a:ext>
            </a:extLst>
          </p:cNvPr>
          <p:cNvSpPr txBox="1"/>
          <p:nvPr/>
        </p:nvSpPr>
        <p:spPr>
          <a:xfrm>
            <a:off x="5452915" y="200577"/>
            <a:ext cx="33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497E81-7772-4531-B62B-7C4A8306E66C}"/>
              </a:ext>
            </a:extLst>
          </p:cNvPr>
          <p:cNvSpPr txBox="1"/>
          <p:nvPr/>
        </p:nvSpPr>
        <p:spPr>
          <a:xfrm>
            <a:off x="6105020" y="200577"/>
            <a:ext cx="33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0DB3E7-EC82-47AE-AA80-A5D8D659398D}"/>
              </a:ext>
            </a:extLst>
          </p:cNvPr>
          <p:cNvSpPr txBox="1"/>
          <p:nvPr/>
        </p:nvSpPr>
        <p:spPr>
          <a:xfrm>
            <a:off x="6757125" y="200577"/>
            <a:ext cx="33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4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97974A-8CFC-4778-BC6F-45CDFA8E4168}"/>
              </a:ext>
            </a:extLst>
          </p:cNvPr>
          <p:cNvSpPr txBox="1"/>
          <p:nvPr/>
        </p:nvSpPr>
        <p:spPr>
          <a:xfrm>
            <a:off x="3602375" y="200577"/>
            <a:ext cx="95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Index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879ACF6-1039-4767-ABB2-4FEA11867708}"/>
              </a:ext>
            </a:extLst>
          </p:cNvPr>
          <p:cNvSpPr/>
          <p:nvPr/>
        </p:nvSpPr>
        <p:spPr>
          <a:xfrm>
            <a:off x="4641724" y="3789557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5224F7B-E88E-48B0-A069-EE053A80DC20}"/>
              </a:ext>
            </a:extLst>
          </p:cNvPr>
          <p:cNvSpPr/>
          <p:nvPr/>
        </p:nvSpPr>
        <p:spPr>
          <a:xfrm>
            <a:off x="5293829" y="3789622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ED5747-6DB1-4597-98E3-B4CC3F0E1CF8}"/>
              </a:ext>
            </a:extLst>
          </p:cNvPr>
          <p:cNvSpPr/>
          <p:nvPr/>
        </p:nvSpPr>
        <p:spPr>
          <a:xfrm>
            <a:off x="5945934" y="378955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B4E4662-1BEF-4510-B756-2EEEA84AB929}"/>
              </a:ext>
            </a:extLst>
          </p:cNvPr>
          <p:cNvSpPr/>
          <p:nvPr/>
        </p:nvSpPr>
        <p:spPr>
          <a:xfrm>
            <a:off x="6598039" y="3789490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914751D-4D16-4BC3-8E1B-D7435D05144D}"/>
              </a:ext>
            </a:extLst>
          </p:cNvPr>
          <p:cNvSpPr/>
          <p:nvPr/>
        </p:nvSpPr>
        <p:spPr>
          <a:xfrm>
            <a:off x="4641724" y="5225397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EAD207-C164-4D1D-97FD-D8F0EA128926}"/>
              </a:ext>
            </a:extLst>
          </p:cNvPr>
          <p:cNvSpPr/>
          <p:nvPr/>
        </p:nvSpPr>
        <p:spPr>
          <a:xfrm>
            <a:off x="5293829" y="5225462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7ECAC9-44DD-4719-9C9B-E09FD97DE004}"/>
              </a:ext>
            </a:extLst>
          </p:cNvPr>
          <p:cNvSpPr txBox="1"/>
          <p:nvPr/>
        </p:nvSpPr>
        <p:spPr>
          <a:xfrm>
            <a:off x="3602375" y="3946265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1F44D30-67D4-4ED9-9B7B-228D42206C91}"/>
              </a:ext>
            </a:extLst>
          </p:cNvPr>
          <p:cNvSpPr txBox="1"/>
          <p:nvPr/>
        </p:nvSpPr>
        <p:spPr>
          <a:xfrm>
            <a:off x="3602375" y="5382172"/>
            <a:ext cx="956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弧形 26">
            <a:extLst>
              <a:ext uri="{FF2B5EF4-FFF2-40B4-BE49-F238E27FC236}">
                <a16:creationId xmlns:a16="http://schemas.microsoft.com/office/drawing/2014/main" id="{0DF4C358-581C-42D2-898F-47B905875D7F}"/>
              </a:ext>
            </a:extLst>
          </p:cNvPr>
          <p:cNvSpPr/>
          <p:nvPr/>
        </p:nvSpPr>
        <p:spPr>
          <a:xfrm rot="21190641" flipV="1">
            <a:off x="5932753" y="3802389"/>
            <a:ext cx="1981200" cy="1981200"/>
          </a:xfrm>
          <a:prstGeom prst="arc">
            <a:avLst>
              <a:gd name="adj1" fmla="val 17656330"/>
              <a:gd name="adj2" fmla="val 255795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76C4E48-6090-468C-A56F-647ED676CA66}"/>
              </a:ext>
            </a:extLst>
          </p:cNvPr>
          <p:cNvSpPr txBox="1"/>
          <p:nvPr/>
        </p:nvSpPr>
        <p:spPr>
          <a:xfrm>
            <a:off x="8056674" y="4636898"/>
            <a:ext cx="1023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Arial Black" panose="020B0A04020102020204" pitchFamily="34" charset="0"/>
              </a:rPr>
              <a:t>success</a:t>
            </a:r>
            <a:endParaRPr lang="zh-CN" altLang="en-US" sz="1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4E89B8-DB61-4727-AE4E-7545963080B6}"/>
              </a:ext>
            </a:extLst>
          </p:cNvPr>
          <p:cNvSpPr txBox="1"/>
          <p:nvPr/>
        </p:nvSpPr>
        <p:spPr>
          <a:xfrm>
            <a:off x="9910719" y="1613814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E80AA6-2EBE-4A32-90B7-CBF946E771D3}"/>
              </a:ext>
            </a:extLst>
          </p:cNvPr>
          <p:cNvSpPr txBox="1"/>
          <p:nvPr/>
        </p:nvSpPr>
        <p:spPr>
          <a:xfrm>
            <a:off x="9910369" y="4611844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27C106-99D5-47E7-8C05-41AD12E3912D}"/>
              </a:ext>
            </a:extLst>
          </p:cNvPr>
          <p:cNvSpPr/>
          <p:nvPr/>
        </p:nvSpPr>
        <p:spPr>
          <a:xfrm>
            <a:off x="5945196" y="5225463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D7C7DF-B1BF-4F1F-9F9C-7D001160AC57}"/>
              </a:ext>
            </a:extLst>
          </p:cNvPr>
          <p:cNvSpPr/>
          <p:nvPr/>
        </p:nvSpPr>
        <p:spPr>
          <a:xfrm>
            <a:off x="6597301" y="5225397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85B147-E1ED-477C-8D5B-2CA992767FC4}"/>
              </a:ext>
            </a:extLst>
          </p:cNvPr>
          <p:cNvSpPr txBox="1"/>
          <p:nvPr/>
        </p:nvSpPr>
        <p:spPr>
          <a:xfrm>
            <a:off x="1534248" y="841485"/>
            <a:ext cx="187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nextIndex[1]: 3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matchIndex[1]: 2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A0A5933-4E8C-481C-8AF9-4A2877867DD7}"/>
              </a:ext>
            </a:extLst>
          </p:cNvPr>
          <p:cNvSpPr txBox="1"/>
          <p:nvPr/>
        </p:nvSpPr>
        <p:spPr>
          <a:xfrm>
            <a:off x="1488213" y="3853932"/>
            <a:ext cx="2114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nextIndex[1] = 5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matchIndex[1] = 4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8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CF7159-F36A-4494-AFA9-D9D6ED484BD9}"/>
              </a:ext>
            </a:extLst>
          </p:cNvPr>
          <p:cNvSpPr/>
          <p:nvPr/>
        </p:nvSpPr>
        <p:spPr>
          <a:xfrm>
            <a:off x="4139685" y="2245732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C5793B-83CD-4A8D-96F2-1418CE85B907}"/>
              </a:ext>
            </a:extLst>
          </p:cNvPr>
          <p:cNvSpPr/>
          <p:nvPr/>
        </p:nvSpPr>
        <p:spPr>
          <a:xfrm>
            <a:off x="4791790" y="2245797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2BE749-0F49-4A9D-A6CB-B26145CFFDFC}"/>
              </a:ext>
            </a:extLst>
          </p:cNvPr>
          <p:cNvSpPr/>
          <p:nvPr/>
        </p:nvSpPr>
        <p:spPr>
          <a:xfrm>
            <a:off x="5443895" y="2245731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D1A3EC-44DD-429A-ABA8-1A7C622EE548}"/>
              </a:ext>
            </a:extLst>
          </p:cNvPr>
          <p:cNvSpPr/>
          <p:nvPr/>
        </p:nvSpPr>
        <p:spPr>
          <a:xfrm>
            <a:off x="6096000" y="224566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3C25DC-1349-4491-8097-B6BB7D044593}"/>
              </a:ext>
            </a:extLst>
          </p:cNvPr>
          <p:cNvSpPr txBox="1"/>
          <p:nvPr/>
        </p:nvSpPr>
        <p:spPr>
          <a:xfrm>
            <a:off x="3100336" y="2402440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FAD3BC-4C1E-4AE2-8B75-56C539D24831}"/>
              </a:ext>
            </a:extLst>
          </p:cNvPr>
          <p:cNvSpPr/>
          <p:nvPr/>
        </p:nvSpPr>
        <p:spPr>
          <a:xfrm>
            <a:off x="2645798" y="4993833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FA0C1F-5F39-4E8F-9CFC-29E19270B2F1}"/>
              </a:ext>
            </a:extLst>
          </p:cNvPr>
          <p:cNvSpPr/>
          <p:nvPr/>
        </p:nvSpPr>
        <p:spPr>
          <a:xfrm>
            <a:off x="3297903" y="499389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3804B5-A40A-4B6F-BE90-5AD2DDC4C6A4}"/>
              </a:ext>
            </a:extLst>
          </p:cNvPr>
          <p:cNvSpPr/>
          <p:nvPr/>
        </p:nvSpPr>
        <p:spPr>
          <a:xfrm>
            <a:off x="3950008" y="4993832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E39667B-2A8A-46AA-AEE9-E89B133A7F63}"/>
              </a:ext>
            </a:extLst>
          </p:cNvPr>
          <p:cNvSpPr/>
          <p:nvPr/>
        </p:nvSpPr>
        <p:spPr>
          <a:xfrm>
            <a:off x="4602113" y="499376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FB081-6500-4D49-949D-7315834D8578}"/>
              </a:ext>
            </a:extLst>
          </p:cNvPr>
          <p:cNvSpPr txBox="1"/>
          <p:nvPr/>
        </p:nvSpPr>
        <p:spPr>
          <a:xfrm>
            <a:off x="1593131" y="5150541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46384C-EC1D-486C-9674-4E49841FDB43}"/>
              </a:ext>
            </a:extLst>
          </p:cNvPr>
          <p:cNvSpPr/>
          <p:nvPr/>
        </p:nvSpPr>
        <p:spPr>
          <a:xfrm>
            <a:off x="7349835" y="5001959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F6C8BC-0122-45EC-8F50-4CB192949284}"/>
              </a:ext>
            </a:extLst>
          </p:cNvPr>
          <p:cNvSpPr/>
          <p:nvPr/>
        </p:nvSpPr>
        <p:spPr>
          <a:xfrm>
            <a:off x="8001940" y="5002024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1A364C-D1F0-45DE-BCB2-353072464BCB}"/>
              </a:ext>
            </a:extLst>
          </p:cNvPr>
          <p:cNvSpPr/>
          <p:nvPr/>
        </p:nvSpPr>
        <p:spPr>
          <a:xfrm>
            <a:off x="8654045" y="5001958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339E8C-2A8D-417F-801C-343CA80388D5}"/>
              </a:ext>
            </a:extLst>
          </p:cNvPr>
          <p:cNvSpPr txBox="1"/>
          <p:nvPr/>
        </p:nvSpPr>
        <p:spPr>
          <a:xfrm>
            <a:off x="6297168" y="5158667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D4AAFC0-FC7D-4A58-96EE-6D6CF8F7B8D8}"/>
              </a:ext>
            </a:extLst>
          </p:cNvPr>
          <p:cNvSpPr/>
          <p:nvPr/>
        </p:nvSpPr>
        <p:spPr>
          <a:xfrm>
            <a:off x="7535317" y="2245665"/>
            <a:ext cx="652105" cy="652105"/>
          </a:xfrm>
          <a:prstGeom prst="rect">
            <a:avLst/>
          </a:prstGeom>
          <a:solidFill>
            <a:srgbClr val="EEACEB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3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600" dirty="0"/>
          </a:p>
        </p:txBody>
      </p:sp>
      <p:pic>
        <p:nvPicPr>
          <p:cNvPr id="21" name="图形 20" descr="直箭头">
            <a:extLst>
              <a:ext uri="{FF2B5EF4-FFF2-40B4-BE49-F238E27FC236}">
                <a16:creationId xmlns:a16="http://schemas.microsoft.com/office/drawing/2014/main" id="{B9FC990C-7BD7-46F9-B6A4-CCEE66DB7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8775" y="2285378"/>
            <a:ext cx="564037" cy="57267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B8234483-A406-4A4E-B594-11346390C837}"/>
              </a:ext>
            </a:extLst>
          </p:cNvPr>
          <p:cNvSpPr txBox="1"/>
          <p:nvPr/>
        </p:nvSpPr>
        <p:spPr>
          <a:xfrm>
            <a:off x="8205294" y="2360864"/>
            <a:ext cx="157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new entry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A2FB82-A824-4464-B12B-5B33AC99F96D}"/>
              </a:ext>
            </a:extLst>
          </p:cNvPr>
          <p:cNvCxnSpPr>
            <a:cxnSpLocks/>
          </p:cNvCxnSpPr>
          <p:nvPr/>
        </p:nvCxnSpPr>
        <p:spPr>
          <a:xfrm flipH="1">
            <a:off x="3723588" y="3233394"/>
            <a:ext cx="1394254" cy="14894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F0898FC-40C2-4C87-A53D-8B7BA0858C78}"/>
              </a:ext>
            </a:extLst>
          </p:cNvPr>
          <p:cNvCxnSpPr>
            <a:cxnSpLocks/>
          </p:cNvCxnSpPr>
          <p:nvPr/>
        </p:nvCxnSpPr>
        <p:spPr>
          <a:xfrm>
            <a:off x="6405754" y="3170552"/>
            <a:ext cx="1336812" cy="14894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5A87293-71EF-45F6-8BDF-2D28C3F36843}"/>
              </a:ext>
            </a:extLst>
          </p:cNvPr>
          <p:cNvSpPr txBox="1"/>
          <p:nvPr/>
        </p:nvSpPr>
        <p:spPr>
          <a:xfrm>
            <a:off x="2415740" y="3410146"/>
            <a:ext cx="2318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command: [z&lt;-0]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4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2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318C702-0D2B-46F4-8E92-B6F9A7517E3C}"/>
              </a:ext>
            </a:extLst>
          </p:cNvPr>
          <p:cNvSpPr txBox="1"/>
          <p:nvPr/>
        </p:nvSpPr>
        <p:spPr>
          <a:xfrm>
            <a:off x="7349835" y="3410146"/>
            <a:ext cx="2318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command: [z&lt;-0]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4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2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B8F320-0AED-4CC9-9357-8128B4BB9058}"/>
              </a:ext>
            </a:extLst>
          </p:cNvPr>
          <p:cNvSpPr txBox="1"/>
          <p:nvPr/>
        </p:nvSpPr>
        <p:spPr>
          <a:xfrm>
            <a:off x="2841942" y="1076795"/>
            <a:ext cx="194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matchIndex: [0, 0]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nextIndex: [5, 5]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22C770A-1E95-4094-BD51-741C35544983}"/>
              </a:ext>
            </a:extLst>
          </p:cNvPr>
          <p:cNvSpPr txBox="1"/>
          <p:nvPr/>
        </p:nvSpPr>
        <p:spPr>
          <a:xfrm>
            <a:off x="4714848" y="1000197"/>
            <a:ext cx="157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收到响应后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D10D820-869C-437C-860C-FA0B73AA2E1F}"/>
              </a:ext>
            </a:extLst>
          </p:cNvPr>
          <p:cNvCxnSpPr>
            <a:cxnSpLocks/>
          </p:cNvCxnSpPr>
          <p:nvPr/>
        </p:nvCxnSpPr>
        <p:spPr>
          <a:xfrm flipV="1">
            <a:off x="4012878" y="3378120"/>
            <a:ext cx="1292483" cy="14055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形 39" descr="竖起的大拇指手势 ">
            <a:extLst>
              <a:ext uri="{FF2B5EF4-FFF2-40B4-BE49-F238E27FC236}">
                <a16:creationId xmlns:a16="http://schemas.microsoft.com/office/drawing/2014/main" id="{21B3BE03-B940-4C91-A404-2C7F7CCC5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9063" y="3822508"/>
            <a:ext cx="431340" cy="431340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208C443-D4A0-4841-865B-82D53C287D73}"/>
              </a:ext>
            </a:extLst>
          </p:cNvPr>
          <p:cNvCxnSpPr>
            <a:cxnSpLocks/>
          </p:cNvCxnSpPr>
          <p:nvPr/>
        </p:nvCxnSpPr>
        <p:spPr>
          <a:xfrm flipH="1" flipV="1">
            <a:off x="6222533" y="3325433"/>
            <a:ext cx="1292483" cy="1405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374D669-D117-46EE-B279-5C7A0A57E17B}"/>
              </a:ext>
            </a:extLst>
          </p:cNvPr>
          <p:cNvCxnSpPr>
            <a:cxnSpLocks/>
          </p:cNvCxnSpPr>
          <p:nvPr/>
        </p:nvCxnSpPr>
        <p:spPr>
          <a:xfrm>
            <a:off x="4958037" y="1431430"/>
            <a:ext cx="113792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CFB3C41-FC1E-4B11-87B7-C292A733777A}"/>
              </a:ext>
            </a:extLst>
          </p:cNvPr>
          <p:cNvSpPr txBox="1"/>
          <p:nvPr/>
        </p:nvSpPr>
        <p:spPr>
          <a:xfrm>
            <a:off x="6257364" y="1081976"/>
            <a:ext cx="193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matchIndex: [5, 0]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nextIndex: [6, 4]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6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C026F9-994E-4AF6-AD58-B7C2E27EE0F7}"/>
              </a:ext>
            </a:extLst>
          </p:cNvPr>
          <p:cNvSpPr/>
          <p:nvPr/>
        </p:nvSpPr>
        <p:spPr>
          <a:xfrm>
            <a:off x="4139685" y="2245732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C3EBF3-3D61-4BBA-AB73-4D1882193F92}"/>
              </a:ext>
            </a:extLst>
          </p:cNvPr>
          <p:cNvSpPr/>
          <p:nvPr/>
        </p:nvSpPr>
        <p:spPr>
          <a:xfrm>
            <a:off x="4791790" y="2245797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591B23-3AF2-486C-9584-D295D3408B4B}"/>
              </a:ext>
            </a:extLst>
          </p:cNvPr>
          <p:cNvSpPr/>
          <p:nvPr/>
        </p:nvSpPr>
        <p:spPr>
          <a:xfrm>
            <a:off x="5443895" y="2245731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AE61CF-C280-4D86-9570-EE21BC96B3BB}"/>
              </a:ext>
            </a:extLst>
          </p:cNvPr>
          <p:cNvSpPr/>
          <p:nvPr/>
        </p:nvSpPr>
        <p:spPr>
          <a:xfrm>
            <a:off x="6096000" y="224566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65C635-EE20-48F9-B28B-486854FD7725}"/>
              </a:ext>
            </a:extLst>
          </p:cNvPr>
          <p:cNvSpPr txBox="1"/>
          <p:nvPr/>
        </p:nvSpPr>
        <p:spPr>
          <a:xfrm>
            <a:off x="3100336" y="2402440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A9E0BD-9674-4735-BD3B-A05F53B2B82E}"/>
              </a:ext>
            </a:extLst>
          </p:cNvPr>
          <p:cNvSpPr/>
          <p:nvPr/>
        </p:nvSpPr>
        <p:spPr>
          <a:xfrm>
            <a:off x="2645798" y="4993833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DC7C60-CF10-4A0B-BE91-301650638D7B}"/>
              </a:ext>
            </a:extLst>
          </p:cNvPr>
          <p:cNvSpPr/>
          <p:nvPr/>
        </p:nvSpPr>
        <p:spPr>
          <a:xfrm>
            <a:off x="3297903" y="499389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B4B678-C12F-4B9F-BAE6-852478D562F9}"/>
              </a:ext>
            </a:extLst>
          </p:cNvPr>
          <p:cNvSpPr/>
          <p:nvPr/>
        </p:nvSpPr>
        <p:spPr>
          <a:xfrm>
            <a:off x="3950008" y="4993832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2E99CA-8989-436B-B3B1-EC5ECD7742C9}"/>
              </a:ext>
            </a:extLst>
          </p:cNvPr>
          <p:cNvSpPr/>
          <p:nvPr/>
        </p:nvSpPr>
        <p:spPr>
          <a:xfrm>
            <a:off x="4602113" y="499376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FE59A5-3746-4A40-99A3-548307F096D4}"/>
              </a:ext>
            </a:extLst>
          </p:cNvPr>
          <p:cNvSpPr txBox="1"/>
          <p:nvPr/>
        </p:nvSpPr>
        <p:spPr>
          <a:xfrm>
            <a:off x="1593131" y="5150541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58D778-02AE-4F43-87FE-26B65D6E4833}"/>
              </a:ext>
            </a:extLst>
          </p:cNvPr>
          <p:cNvSpPr/>
          <p:nvPr/>
        </p:nvSpPr>
        <p:spPr>
          <a:xfrm>
            <a:off x="7349835" y="5001959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8F702A-8934-4BFD-B61A-0EB0B6AA0397}"/>
              </a:ext>
            </a:extLst>
          </p:cNvPr>
          <p:cNvSpPr/>
          <p:nvPr/>
        </p:nvSpPr>
        <p:spPr>
          <a:xfrm>
            <a:off x="8001940" y="5002024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72A67B-85D7-49F9-B2A0-8FE0875D8E64}"/>
              </a:ext>
            </a:extLst>
          </p:cNvPr>
          <p:cNvSpPr/>
          <p:nvPr/>
        </p:nvSpPr>
        <p:spPr>
          <a:xfrm>
            <a:off x="8654045" y="5001958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94679C-625B-446D-B2DB-567098EB0A6C}"/>
              </a:ext>
            </a:extLst>
          </p:cNvPr>
          <p:cNvSpPr txBox="1"/>
          <p:nvPr/>
        </p:nvSpPr>
        <p:spPr>
          <a:xfrm>
            <a:off x="6297168" y="5158667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867CD8E-16BE-434D-8E30-C3CC4B26F4E9}"/>
              </a:ext>
            </a:extLst>
          </p:cNvPr>
          <p:cNvCxnSpPr>
            <a:cxnSpLocks/>
          </p:cNvCxnSpPr>
          <p:nvPr/>
        </p:nvCxnSpPr>
        <p:spPr>
          <a:xfrm flipH="1">
            <a:off x="3723588" y="3233394"/>
            <a:ext cx="1394254" cy="14894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9ED7C7-F518-48CF-BBDE-8C1FE4737FC7}"/>
              </a:ext>
            </a:extLst>
          </p:cNvPr>
          <p:cNvCxnSpPr>
            <a:cxnSpLocks/>
          </p:cNvCxnSpPr>
          <p:nvPr/>
        </p:nvCxnSpPr>
        <p:spPr>
          <a:xfrm>
            <a:off x="6405754" y="3170552"/>
            <a:ext cx="1336812" cy="14894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1BB53D7-CBFA-4DE3-9DA9-B3D9F692BF23}"/>
              </a:ext>
            </a:extLst>
          </p:cNvPr>
          <p:cNvSpPr txBox="1"/>
          <p:nvPr/>
        </p:nvSpPr>
        <p:spPr>
          <a:xfrm>
            <a:off x="2930215" y="3410146"/>
            <a:ext cx="153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4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2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19BEE0E-E698-4872-95ED-A70F98349868}"/>
              </a:ext>
            </a:extLst>
          </p:cNvPr>
          <p:cNvSpPr txBox="1"/>
          <p:nvPr/>
        </p:nvSpPr>
        <p:spPr>
          <a:xfrm>
            <a:off x="7248938" y="3410146"/>
            <a:ext cx="145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4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2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9EC1C3-15D0-4D3D-A355-C8785612FBEF}"/>
              </a:ext>
            </a:extLst>
          </p:cNvPr>
          <p:cNvSpPr txBox="1"/>
          <p:nvPr/>
        </p:nvSpPr>
        <p:spPr>
          <a:xfrm>
            <a:off x="2841942" y="1442555"/>
            <a:ext cx="1949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matchIndex: [0, 0]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nextIndex: [5, 5]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8DCB71-6FA9-4650-931C-0DF70C36FE28}"/>
              </a:ext>
            </a:extLst>
          </p:cNvPr>
          <p:cNvSpPr txBox="1"/>
          <p:nvPr/>
        </p:nvSpPr>
        <p:spPr>
          <a:xfrm>
            <a:off x="4714848" y="1365957"/>
            <a:ext cx="1574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收到响应后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C1D40F-CD63-4642-AF9E-03FE615EB65B}"/>
              </a:ext>
            </a:extLst>
          </p:cNvPr>
          <p:cNvCxnSpPr>
            <a:cxnSpLocks/>
          </p:cNvCxnSpPr>
          <p:nvPr/>
        </p:nvCxnSpPr>
        <p:spPr>
          <a:xfrm flipV="1">
            <a:off x="4012878" y="3378120"/>
            <a:ext cx="1292483" cy="140557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形 27" descr="竖起的大拇指手势 ">
            <a:extLst>
              <a:ext uri="{FF2B5EF4-FFF2-40B4-BE49-F238E27FC236}">
                <a16:creationId xmlns:a16="http://schemas.microsoft.com/office/drawing/2014/main" id="{A52426F2-0538-4FFC-8335-92D55321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5631" y="4032550"/>
            <a:ext cx="431340" cy="431340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271D6AA-CD8B-41F0-8520-EBBA6BCFE548}"/>
              </a:ext>
            </a:extLst>
          </p:cNvPr>
          <p:cNvCxnSpPr>
            <a:cxnSpLocks/>
          </p:cNvCxnSpPr>
          <p:nvPr/>
        </p:nvCxnSpPr>
        <p:spPr>
          <a:xfrm flipH="1" flipV="1">
            <a:off x="6222533" y="3325433"/>
            <a:ext cx="1292483" cy="1405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C663B0B-8927-4CBA-A284-0CFB868F0084}"/>
              </a:ext>
            </a:extLst>
          </p:cNvPr>
          <p:cNvCxnSpPr>
            <a:cxnSpLocks/>
          </p:cNvCxnSpPr>
          <p:nvPr/>
        </p:nvCxnSpPr>
        <p:spPr>
          <a:xfrm>
            <a:off x="4958037" y="1797190"/>
            <a:ext cx="113792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4163DC0-C167-4DED-9AFA-EF9D1A4519CF}"/>
              </a:ext>
            </a:extLst>
          </p:cNvPr>
          <p:cNvSpPr txBox="1"/>
          <p:nvPr/>
        </p:nvSpPr>
        <p:spPr>
          <a:xfrm>
            <a:off x="6257364" y="1447736"/>
            <a:ext cx="193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matchIndex: [4, 0]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nextIndex: [5, 4]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心形 31">
            <a:extLst>
              <a:ext uri="{FF2B5EF4-FFF2-40B4-BE49-F238E27FC236}">
                <a16:creationId xmlns:a16="http://schemas.microsoft.com/office/drawing/2014/main" id="{27DA49E2-F197-4ACF-A5B5-4A7AF28220EB}"/>
              </a:ext>
            </a:extLst>
          </p:cNvPr>
          <p:cNvSpPr/>
          <p:nvPr/>
        </p:nvSpPr>
        <p:spPr>
          <a:xfrm>
            <a:off x="4490960" y="3591546"/>
            <a:ext cx="290218" cy="241314"/>
          </a:xfrm>
          <a:prstGeom prst="hear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心形 32">
            <a:extLst>
              <a:ext uri="{FF2B5EF4-FFF2-40B4-BE49-F238E27FC236}">
                <a16:creationId xmlns:a16="http://schemas.microsoft.com/office/drawing/2014/main" id="{71083663-AB79-402F-8865-E795F213B39D}"/>
              </a:ext>
            </a:extLst>
          </p:cNvPr>
          <p:cNvSpPr/>
          <p:nvPr/>
        </p:nvSpPr>
        <p:spPr>
          <a:xfrm>
            <a:off x="6758961" y="3591546"/>
            <a:ext cx="290218" cy="241314"/>
          </a:xfrm>
          <a:prstGeom prst="hear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63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D06639-64B5-4595-B8C3-B393703815B9}"/>
              </a:ext>
            </a:extLst>
          </p:cNvPr>
          <p:cNvSpPr/>
          <p:nvPr/>
        </p:nvSpPr>
        <p:spPr>
          <a:xfrm>
            <a:off x="3164308" y="2881289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089BB6-F7EA-4CDC-B3CB-669EEACCD634}"/>
              </a:ext>
            </a:extLst>
          </p:cNvPr>
          <p:cNvSpPr/>
          <p:nvPr/>
        </p:nvSpPr>
        <p:spPr>
          <a:xfrm>
            <a:off x="3816413" y="2881354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94CFBD-8AD0-4527-938E-8AD7547E023D}"/>
              </a:ext>
            </a:extLst>
          </p:cNvPr>
          <p:cNvSpPr txBox="1"/>
          <p:nvPr/>
        </p:nvSpPr>
        <p:spPr>
          <a:xfrm>
            <a:off x="2124959" y="3037997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C1EBD6-2DE0-453D-9B30-3C4673A5D5D7}"/>
              </a:ext>
            </a:extLst>
          </p:cNvPr>
          <p:cNvSpPr/>
          <p:nvPr/>
        </p:nvSpPr>
        <p:spPr>
          <a:xfrm>
            <a:off x="3164308" y="4189253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4C608A-B5B0-4668-840A-18726098DAEC}"/>
              </a:ext>
            </a:extLst>
          </p:cNvPr>
          <p:cNvSpPr/>
          <p:nvPr/>
        </p:nvSpPr>
        <p:spPr>
          <a:xfrm>
            <a:off x="3816413" y="418931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934789-368F-45D8-B923-9389275CC515}"/>
              </a:ext>
            </a:extLst>
          </p:cNvPr>
          <p:cNvSpPr txBox="1"/>
          <p:nvPr/>
        </p:nvSpPr>
        <p:spPr>
          <a:xfrm>
            <a:off x="2111641" y="4345961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DC153BE-1AE0-4FEC-80E2-7519D0E6A931}"/>
              </a:ext>
            </a:extLst>
          </p:cNvPr>
          <p:cNvSpPr/>
          <p:nvPr/>
        </p:nvSpPr>
        <p:spPr>
          <a:xfrm>
            <a:off x="7478127" y="1572004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6628D16-01B5-44D7-99A4-A0ED44DEB01F}"/>
              </a:ext>
            </a:extLst>
          </p:cNvPr>
          <p:cNvSpPr/>
          <p:nvPr/>
        </p:nvSpPr>
        <p:spPr>
          <a:xfrm>
            <a:off x="8130232" y="1572069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DB7B7AA-30F6-4235-AF29-9D5E258BD999}"/>
              </a:ext>
            </a:extLst>
          </p:cNvPr>
          <p:cNvSpPr/>
          <p:nvPr/>
        </p:nvSpPr>
        <p:spPr>
          <a:xfrm>
            <a:off x="7478127" y="418931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E8A372-85B6-479A-8F1D-16D09736179C}"/>
              </a:ext>
            </a:extLst>
          </p:cNvPr>
          <p:cNvSpPr/>
          <p:nvPr/>
        </p:nvSpPr>
        <p:spPr>
          <a:xfrm>
            <a:off x="8130232" y="4189383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D6BA7B-F173-4C95-81BA-541F2E08CFDB}"/>
              </a:ext>
            </a:extLst>
          </p:cNvPr>
          <p:cNvSpPr/>
          <p:nvPr/>
        </p:nvSpPr>
        <p:spPr>
          <a:xfrm>
            <a:off x="7478127" y="288357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528A40A-4FC2-41CE-9A34-3A5DE8F24A3A}"/>
              </a:ext>
            </a:extLst>
          </p:cNvPr>
          <p:cNvSpPr/>
          <p:nvPr/>
        </p:nvSpPr>
        <p:spPr>
          <a:xfrm>
            <a:off x="8130232" y="288363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B59DC30-37AF-47FA-B909-1E5E54C1D5B1}"/>
              </a:ext>
            </a:extLst>
          </p:cNvPr>
          <p:cNvSpPr txBox="1"/>
          <p:nvPr/>
        </p:nvSpPr>
        <p:spPr>
          <a:xfrm>
            <a:off x="6636567" y="2897492"/>
            <a:ext cx="923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宕机的跟随者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149860B-65F3-4E63-8CDF-642452178D34}"/>
              </a:ext>
            </a:extLst>
          </p:cNvPr>
          <p:cNvSpPr txBox="1"/>
          <p:nvPr/>
        </p:nvSpPr>
        <p:spPr>
          <a:xfrm>
            <a:off x="6636567" y="4222915"/>
            <a:ext cx="923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宕机的跟随者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9EEFDCC-8CC1-4B05-A4D8-2003BE72DE5C}"/>
              </a:ext>
            </a:extLst>
          </p:cNvPr>
          <p:cNvSpPr txBox="1"/>
          <p:nvPr/>
        </p:nvSpPr>
        <p:spPr>
          <a:xfrm>
            <a:off x="6661209" y="1605601"/>
            <a:ext cx="923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宕机的跟随者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8A2C517-51FC-4113-A0F9-906194354AFD}"/>
              </a:ext>
            </a:extLst>
          </p:cNvPr>
          <p:cNvSpPr/>
          <p:nvPr/>
        </p:nvSpPr>
        <p:spPr>
          <a:xfrm>
            <a:off x="2124959" y="1324744"/>
            <a:ext cx="652486" cy="652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316192-97FD-4759-94BE-4D729BE5B756}"/>
              </a:ext>
            </a:extLst>
          </p:cNvPr>
          <p:cNvSpPr txBox="1"/>
          <p:nvPr/>
        </p:nvSpPr>
        <p:spPr>
          <a:xfrm>
            <a:off x="1996068" y="860707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client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81C6F22-5AE2-4F87-B689-DC0F156569FE}"/>
              </a:ext>
            </a:extLst>
          </p:cNvPr>
          <p:cNvSpPr/>
          <p:nvPr/>
        </p:nvSpPr>
        <p:spPr>
          <a:xfrm>
            <a:off x="4479658" y="288224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DE8AF50-7CED-4FF0-B09F-6E44EB7E120D}"/>
              </a:ext>
            </a:extLst>
          </p:cNvPr>
          <p:cNvSpPr/>
          <p:nvPr/>
        </p:nvSpPr>
        <p:spPr>
          <a:xfrm>
            <a:off x="5142903" y="288222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A64CDC4-0ABB-4064-9004-20707805983D}"/>
              </a:ext>
            </a:extLst>
          </p:cNvPr>
          <p:cNvSpPr/>
          <p:nvPr/>
        </p:nvSpPr>
        <p:spPr>
          <a:xfrm>
            <a:off x="3149600" y="1602272"/>
            <a:ext cx="1574800" cy="1130768"/>
          </a:xfrm>
          <a:custGeom>
            <a:avLst/>
            <a:gdLst>
              <a:gd name="connsiteX0" fmla="*/ 0 w 1574800"/>
              <a:gd name="connsiteY0" fmla="*/ 3008 h 1130768"/>
              <a:gd name="connsiteX1" fmla="*/ 914400 w 1574800"/>
              <a:gd name="connsiteY1" fmla="*/ 175728 h 1130768"/>
              <a:gd name="connsiteX2" fmla="*/ 1574800 w 1574800"/>
              <a:gd name="connsiteY2" fmla="*/ 1130768 h 113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800" h="1130768">
                <a:moveTo>
                  <a:pt x="0" y="3008"/>
                </a:moveTo>
                <a:cubicBezTo>
                  <a:pt x="325966" y="-4612"/>
                  <a:pt x="651933" y="-12232"/>
                  <a:pt x="914400" y="175728"/>
                </a:cubicBezTo>
                <a:cubicBezTo>
                  <a:pt x="1176867" y="363688"/>
                  <a:pt x="1375833" y="747228"/>
                  <a:pt x="1574800" y="1130768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2525F7C-AA70-49FC-A4E2-5007ACE29995}"/>
              </a:ext>
            </a:extLst>
          </p:cNvPr>
          <p:cNvSpPr/>
          <p:nvPr/>
        </p:nvSpPr>
        <p:spPr>
          <a:xfrm>
            <a:off x="3164632" y="1604393"/>
            <a:ext cx="2255520" cy="1138742"/>
          </a:xfrm>
          <a:custGeom>
            <a:avLst/>
            <a:gdLst>
              <a:gd name="connsiteX0" fmla="*/ 0 w 1574800"/>
              <a:gd name="connsiteY0" fmla="*/ 3008 h 1130768"/>
              <a:gd name="connsiteX1" fmla="*/ 914400 w 1574800"/>
              <a:gd name="connsiteY1" fmla="*/ 175728 h 1130768"/>
              <a:gd name="connsiteX2" fmla="*/ 1574800 w 1574800"/>
              <a:gd name="connsiteY2" fmla="*/ 1130768 h 1130768"/>
              <a:gd name="connsiteX0" fmla="*/ 0 w 2255520"/>
              <a:gd name="connsiteY0" fmla="*/ 3008 h 1140928"/>
              <a:gd name="connsiteX1" fmla="*/ 914400 w 2255520"/>
              <a:gd name="connsiteY1" fmla="*/ 175728 h 1140928"/>
              <a:gd name="connsiteX2" fmla="*/ 2255520 w 2255520"/>
              <a:gd name="connsiteY2" fmla="*/ 1140928 h 1140928"/>
              <a:gd name="connsiteX0" fmla="*/ 0 w 2255520"/>
              <a:gd name="connsiteY0" fmla="*/ 822 h 1138742"/>
              <a:gd name="connsiteX1" fmla="*/ 1412240 w 2255520"/>
              <a:gd name="connsiteY1" fmla="*/ 224342 h 1138742"/>
              <a:gd name="connsiteX2" fmla="*/ 2255520 w 2255520"/>
              <a:gd name="connsiteY2" fmla="*/ 1138742 h 113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5520" h="1138742">
                <a:moveTo>
                  <a:pt x="0" y="822"/>
                </a:moveTo>
                <a:cubicBezTo>
                  <a:pt x="325966" y="-6798"/>
                  <a:pt x="1149773" y="36382"/>
                  <a:pt x="1412240" y="224342"/>
                </a:cubicBezTo>
                <a:cubicBezTo>
                  <a:pt x="1674707" y="412302"/>
                  <a:pt x="2056553" y="755202"/>
                  <a:pt x="2255520" y="1138742"/>
                </a:cubicBezTo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20CBE8B-4326-4E1E-B532-9E311EC28361}"/>
              </a:ext>
            </a:extLst>
          </p:cNvPr>
          <p:cNvCxnSpPr>
            <a:cxnSpLocks/>
          </p:cNvCxnSpPr>
          <p:nvPr/>
        </p:nvCxnSpPr>
        <p:spPr>
          <a:xfrm>
            <a:off x="4459299" y="2244429"/>
            <a:ext cx="591162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7B38AF2-9D4C-4D51-B679-67DC398B5D37}"/>
              </a:ext>
            </a:extLst>
          </p:cNvPr>
          <p:cNvSpPr txBox="1"/>
          <p:nvPr/>
        </p:nvSpPr>
        <p:spPr>
          <a:xfrm>
            <a:off x="4328241" y="2310717"/>
            <a:ext cx="1118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rgbClr val="FF0000"/>
                </a:solidFill>
                <a:latin typeface="Arial Black" panose="020B0A04020102020204" pitchFamily="34" charset="0"/>
              </a:rPr>
              <a:t>timeout</a:t>
            </a:r>
            <a:endParaRPr lang="zh-CN" altLang="en-US" sz="105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2393B36-07D5-4AF6-A8CE-5F21A4E44635}"/>
              </a:ext>
            </a:extLst>
          </p:cNvPr>
          <p:cNvSpPr/>
          <p:nvPr/>
        </p:nvSpPr>
        <p:spPr>
          <a:xfrm>
            <a:off x="4479658" y="418883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76B3E54-69C9-4543-BC7D-4CA586F86CB6}"/>
              </a:ext>
            </a:extLst>
          </p:cNvPr>
          <p:cNvSpPr/>
          <p:nvPr/>
        </p:nvSpPr>
        <p:spPr>
          <a:xfrm>
            <a:off x="5142903" y="4189909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07624C4-759F-426B-9CA0-1C644A8D4129}"/>
              </a:ext>
            </a:extLst>
          </p:cNvPr>
          <p:cNvCxnSpPr/>
          <p:nvPr/>
        </p:nvCxnSpPr>
        <p:spPr>
          <a:xfrm>
            <a:off x="4805710" y="3657600"/>
            <a:ext cx="0" cy="3901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61E812-D8F9-49D0-AE55-F062FC02C648}"/>
              </a:ext>
            </a:extLst>
          </p:cNvPr>
          <p:cNvCxnSpPr/>
          <p:nvPr/>
        </p:nvCxnSpPr>
        <p:spPr>
          <a:xfrm>
            <a:off x="5483209" y="3657600"/>
            <a:ext cx="0" cy="39014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0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7B7C31D-BAF3-4239-AEC3-0A2CCF3BD665}"/>
              </a:ext>
            </a:extLst>
          </p:cNvPr>
          <p:cNvSpPr/>
          <p:nvPr/>
        </p:nvSpPr>
        <p:spPr>
          <a:xfrm>
            <a:off x="2310983" y="148163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425C1-C4C6-4A14-A330-482CF830EB03}"/>
              </a:ext>
            </a:extLst>
          </p:cNvPr>
          <p:cNvSpPr/>
          <p:nvPr/>
        </p:nvSpPr>
        <p:spPr>
          <a:xfrm>
            <a:off x="2963088" y="148169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C49A96-9579-4822-80B4-07A64F1728A3}"/>
              </a:ext>
            </a:extLst>
          </p:cNvPr>
          <p:cNvSpPr/>
          <p:nvPr/>
        </p:nvSpPr>
        <p:spPr>
          <a:xfrm>
            <a:off x="2316764" y="3411925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3D816-9D4F-4D79-B88A-6C281FFB2E31}"/>
              </a:ext>
            </a:extLst>
          </p:cNvPr>
          <p:cNvSpPr/>
          <p:nvPr/>
        </p:nvSpPr>
        <p:spPr>
          <a:xfrm>
            <a:off x="2968869" y="341199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F873EF-EF7E-4E40-BE44-F9EB9964765F}"/>
              </a:ext>
            </a:extLst>
          </p:cNvPr>
          <p:cNvSpPr/>
          <p:nvPr/>
        </p:nvSpPr>
        <p:spPr>
          <a:xfrm>
            <a:off x="2305201" y="2445385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D7216A-6890-400F-9BDA-7054A5C792E1}"/>
              </a:ext>
            </a:extLst>
          </p:cNvPr>
          <p:cNvSpPr/>
          <p:nvPr/>
        </p:nvSpPr>
        <p:spPr>
          <a:xfrm>
            <a:off x="2957306" y="244545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B12C61-4C12-4C23-BA7B-6E287E4D05E0}"/>
              </a:ext>
            </a:extLst>
          </p:cNvPr>
          <p:cNvSpPr txBox="1"/>
          <p:nvPr/>
        </p:nvSpPr>
        <p:spPr>
          <a:xfrm>
            <a:off x="1290781" y="2582416"/>
            <a:ext cx="109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新领导者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117971-F9E9-4CC9-9500-C7C631B2194F}"/>
              </a:ext>
            </a:extLst>
          </p:cNvPr>
          <p:cNvSpPr txBox="1"/>
          <p:nvPr/>
        </p:nvSpPr>
        <p:spPr>
          <a:xfrm>
            <a:off x="1475203" y="3568700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9F7EF1-5599-45C9-8DE6-0FEB89DB1D2F}"/>
              </a:ext>
            </a:extLst>
          </p:cNvPr>
          <p:cNvSpPr txBox="1"/>
          <p:nvPr/>
        </p:nvSpPr>
        <p:spPr>
          <a:xfrm>
            <a:off x="1296564" y="1515293"/>
            <a:ext cx="109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旧领导者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E496B40-2D3A-4BC2-9940-4AB21D4E71F1}"/>
              </a:ext>
            </a:extLst>
          </p:cNvPr>
          <p:cNvSpPr/>
          <p:nvPr/>
        </p:nvSpPr>
        <p:spPr>
          <a:xfrm>
            <a:off x="3620974" y="148163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B95CB6-914D-4AE9-8ACB-BF076BEC770F}"/>
              </a:ext>
            </a:extLst>
          </p:cNvPr>
          <p:cNvSpPr/>
          <p:nvPr/>
        </p:nvSpPr>
        <p:spPr>
          <a:xfrm>
            <a:off x="3620974" y="3411924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95B5D4-6A65-4DB1-AA20-B6EB6B06D9BD}"/>
              </a:ext>
            </a:extLst>
          </p:cNvPr>
          <p:cNvSpPr/>
          <p:nvPr/>
        </p:nvSpPr>
        <p:spPr>
          <a:xfrm>
            <a:off x="3892640" y="561464"/>
            <a:ext cx="380439" cy="380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17174D-88D3-4B3D-BCE0-B859F153A725}"/>
              </a:ext>
            </a:extLst>
          </p:cNvPr>
          <p:cNvSpPr txBox="1"/>
          <p:nvPr/>
        </p:nvSpPr>
        <p:spPr>
          <a:xfrm>
            <a:off x="4273079" y="582406"/>
            <a:ext cx="109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未提交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4A53BD-4547-44FF-874A-42F23ECFFCD0}"/>
              </a:ext>
            </a:extLst>
          </p:cNvPr>
          <p:cNvSpPr/>
          <p:nvPr/>
        </p:nvSpPr>
        <p:spPr>
          <a:xfrm>
            <a:off x="6544400" y="603349"/>
            <a:ext cx="380439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501AD-E713-48BE-8D49-CE775134021F}"/>
              </a:ext>
            </a:extLst>
          </p:cNvPr>
          <p:cNvSpPr txBox="1"/>
          <p:nvPr/>
        </p:nvSpPr>
        <p:spPr>
          <a:xfrm>
            <a:off x="6924839" y="603349"/>
            <a:ext cx="109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已提交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0D94D6A-89EC-4DDD-9A30-B1C380991895}"/>
              </a:ext>
            </a:extLst>
          </p:cNvPr>
          <p:cNvSpPr/>
          <p:nvPr/>
        </p:nvSpPr>
        <p:spPr>
          <a:xfrm>
            <a:off x="2316764" y="437567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A170154-7F3C-4D7E-B909-74B26AB7A132}"/>
              </a:ext>
            </a:extLst>
          </p:cNvPr>
          <p:cNvSpPr/>
          <p:nvPr/>
        </p:nvSpPr>
        <p:spPr>
          <a:xfrm>
            <a:off x="2968869" y="4375743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38C526-3BE3-47CB-A53B-D959D53F8CB5}"/>
              </a:ext>
            </a:extLst>
          </p:cNvPr>
          <p:cNvSpPr txBox="1"/>
          <p:nvPr/>
        </p:nvSpPr>
        <p:spPr>
          <a:xfrm>
            <a:off x="1475203" y="4532453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6455159-ABA2-4159-A787-09CEB7184B36}"/>
              </a:ext>
            </a:extLst>
          </p:cNvPr>
          <p:cNvSpPr/>
          <p:nvPr/>
        </p:nvSpPr>
        <p:spPr>
          <a:xfrm>
            <a:off x="2316764" y="534621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CF6188-FE0B-4A7E-B577-07AEF44CBD2F}"/>
              </a:ext>
            </a:extLst>
          </p:cNvPr>
          <p:cNvSpPr/>
          <p:nvPr/>
        </p:nvSpPr>
        <p:spPr>
          <a:xfrm>
            <a:off x="2968869" y="534627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8A0E915-27F7-4223-A3E6-35F9002A8709}"/>
              </a:ext>
            </a:extLst>
          </p:cNvPr>
          <p:cNvSpPr txBox="1"/>
          <p:nvPr/>
        </p:nvSpPr>
        <p:spPr>
          <a:xfrm>
            <a:off x="1475203" y="5502986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4424E9-EC6E-482F-98EF-57039FB97063}"/>
              </a:ext>
            </a:extLst>
          </p:cNvPr>
          <p:cNvSpPr/>
          <p:nvPr/>
        </p:nvSpPr>
        <p:spPr>
          <a:xfrm>
            <a:off x="4383164" y="244538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y&lt;-2</a:t>
            </a:r>
            <a:endParaRPr lang="zh-CN" altLang="en-US" sz="1600" dirty="0"/>
          </a:p>
        </p:txBody>
      </p:sp>
      <p:pic>
        <p:nvPicPr>
          <p:cNvPr id="29" name="图形 28" descr="直箭头">
            <a:extLst>
              <a:ext uri="{FF2B5EF4-FFF2-40B4-BE49-F238E27FC236}">
                <a16:creationId xmlns:a16="http://schemas.microsoft.com/office/drawing/2014/main" id="{271BED98-1690-4895-B05B-189194729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622" y="2485098"/>
            <a:ext cx="564037" cy="572678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499F21AD-386A-464D-A3F1-05B1FC7D7B7D}"/>
              </a:ext>
            </a:extLst>
          </p:cNvPr>
          <p:cNvSpPr/>
          <p:nvPr/>
        </p:nvSpPr>
        <p:spPr>
          <a:xfrm>
            <a:off x="7261035" y="148156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26082E-0B6B-4DE9-92C9-4A70848A78B6}"/>
              </a:ext>
            </a:extLst>
          </p:cNvPr>
          <p:cNvSpPr/>
          <p:nvPr/>
        </p:nvSpPr>
        <p:spPr>
          <a:xfrm>
            <a:off x="7913140" y="148163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E7EC38-BDD2-4AB5-9643-1F344F8C6DA4}"/>
              </a:ext>
            </a:extLst>
          </p:cNvPr>
          <p:cNvSpPr/>
          <p:nvPr/>
        </p:nvSpPr>
        <p:spPr>
          <a:xfrm>
            <a:off x="7266816" y="341186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B6DFE00-C8D0-4E5B-88FF-18664B6E27DA}"/>
              </a:ext>
            </a:extLst>
          </p:cNvPr>
          <p:cNvSpPr/>
          <p:nvPr/>
        </p:nvSpPr>
        <p:spPr>
          <a:xfrm>
            <a:off x="7918921" y="3411925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A6C573E-5375-4A19-918E-1EA37E29CEF7}"/>
              </a:ext>
            </a:extLst>
          </p:cNvPr>
          <p:cNvSpPr/>
          <p:nvPr/>
        </p:nvSpPr>
        <p:spPr>
          <a:xfrm>
            <a:off x="7255253" y="244532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F34B8AE-FF51-4290-A518-552A9724C149}"/>
              </a:ext>
            </a:extLst>
          </p:cNvPr>
          <p:cNvSpPr/>
          <p:nvPr/>
        </p:nvSpPr>
        <p:spPr>
          <a:xfrm>
            <a:off x="7907358" y="2445385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8258E37-FB40-4424-BE0E-EC7AFF4D140F}"/>
              </a:ext>
            </a:extLst>
          </p:cNvPr>
          <p:cNvSpPr txBox="1"/>
          <p:nvPr/>
        </p:nvSpPr>
        <p:spPr>
          <a:xfrm>
            <a:off x="6240833" y="2582351"/>
            <a:ext cx="109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新领导者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630DA61-DEE1-4B39-ABA4-350459329802}"/>
              </a:ext>
            </a:extLst>
          </p:cNvPr>
          <p:cNvSpPr txBox="1"/>
          <p:nvPr/>
        </p:nvSpPr>
        <p:spPr>
          <a:xfrm>
            <a:off x="6425255" y="3568635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6D71B4-34D5-4BBC-BD24-D4D563CAD237}"/>
              </a:ext>
            </a:extLst>
          </p:cNvPr>
          <p:cNvSpPr txBox="1"/>
          <p:nvPr/>
        </p:nvSpPr>
        <p:spPr>
          <a:xfrm>
            <a:off x="6246616" y="1515228"/>
            <a:ext cx="1096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旧领导者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6BE785E-3F9D-499F-BC83-B5E1E9CCEA8E}"/>
              </a:ext>
            </a:extLst>
          </p:cNvPr>
          <p:cNvSpPr/>
          <p:nvPr/>
        </p:nvSpPr>
        <p:spPr>
          <a:xfrm>
            <a:off x="8571026" y="148156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5004A4F-A183-4993-B57F-6E739AAAFD2E}"/>
              </a:ext>
            </a:extLst>
          </p:cNvPr>
          <p:cNvSpPr/>
          <p:nvPr/>
        </p:nvSpPr>
        <p:spPr>
          <a:xfrm>
            <a:off x="7266816" y="4375613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1445E80-DF7D-43F5-8BEC-22717668DD79}"/>
              </a:ext>
            </a:extLst>
          </p:cNvPr>
          <p:cNvSpPr/>
          <p:nvPr/>
        </p:nvSpPr>
        <p:spPr>
          <a:xfrm>
            <a:off x="7918921" y="437567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6E1BE6A-1823-4C8B-87A1-33077BA54D40}"/>
              </a:ext>
            </a:extLst>
          </p:cNvPr>
          <p:cNvSpPr txBox="1"/>
          <p:nvPr/>
        </p:nvSpPr>
        <p:spPr>
          <a:xfrm>
            <a:off x="6425255" y="4532388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A14FEF-156B-43C6-900C-D0468E8DC662}"/>
              </a:ext>
            </a:extLst>
          </p:cNvPr>
          <p:cNvSpPr/>
          <p:nvPr/>
        </p:nvSpPr>
        <p:spPr>
          <a:xfrm>
            <a:off x="7266816" y="534614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A26AFC9-0973-4C10-B4F3-A0C8EFF6ED59}"/>
              </a:ext>
            </a:extLst>
          </p:cNvPr>
          <p:cNvSpPr/>
          <p:nvPr/>
        </p:nvSpPr>
        <p:spPr>
          <a:xfrm>
            <a:off x="7918921" y="534621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78FAF22-B798-4E7F-9EC1-7DE9B3F62128}"/>
              </a:ext>
            </a:extLst>
          </p:cNvPr>
          <p:cNvSpPr txBox="1"/>
          <p:nvPr/>
        </p:nvSpPr>
        <p:spPr>
          <a:xfrm>
            <a:off x="6425255" y="5502921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2E5AA95-265E-43A5-B3E6-54D35931E946}"/>
              </a:ext>
            </a:extLst>
          </p:cNvPr>
          <p:cNvSpPr/>
          <p:nvPr/>
        </p:nvSpPr>
        <p:spPr>
          <a:xfrm>
            <a:off x="8561836" y="2445319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y&lt;-2</a:t>
            </a:r>
            <a:endParaRPr lang="zh-CN" altLang="en-US" sz="1600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5E17783-8825-448D-9533-72FEF7EE62EC}"/>
              </a:ext>
            </a:extLst>
          </p:cNvPr>
          <p:cNvSpPr/>
          <p:nvPr/>
        </p:nvSpPr>
        <p:spPr>
          <a:xfrm>
            <a:off x="8580425" y="3411864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y&lt;-2</a:t>
            </a:r>
            <a:endParaRPr lang="zh-CN" altLang="en-US" sz="16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DBA7536-9DAE-4186-8A79-64CF9768F86D}"/>
              </a:ext>
            </a:extLst>
          </p:cNvPr>
          <p:cNvSpPr/>
          <p:nvPr/>
        </p:nvSpPr>
        <p:spPr>
          <a:xfrm>
            <a:off x="8571026" y="4375613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y&lt;-2</a:t>
            </a:r>
            <a:endParaRPr lang="zh-CN" altLang="en-US" sz="16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DDFB978-6609-4D90-91B8-0B88D3882BB9}"/>
              </a:ext>
            </a:extLst>
          </p:cNvPr>
          <p:cNvSpPr/>
          <p:nvPr/>
        </p:nvSpPr>
        <p:spPr>
          <a:xfrm>
            <a:off x="8571025" y="534614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y&lt;-2</a:t>
            </a:r>
            <a:endParaRPr lang="zh-CN" altLang="en-US" sz="1600" dirty="0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07A3D566-113E-46AF-8C9E-4A80C44AAE53}"/>
              </a:ext>
            </a:extLst>
          </p:cNvPr>
          <p:cNvSpPr/>
          <p:nvPr/>
        </p:nvSpPr>
        <p:spPr>
          <a:xfrm>
            <a:off x="9327799" y="2770770"/>
            <a:ext cx="271104" cy="1020084"/>
          </a:xfrm>
          <a:custGeom>
            <a:avLst/>
            <a:gdLst>
              <a:gd name="connsiteX0" fmla="*/ 0 w 271104"/>
              <a:gd name="connsiteY0" fmla="*/ 0 h 1020084"/>
              <a:gd name="connsiteX1" fmla="*/ 271104 w 271104"/>
              <a:gd name="connsiteY1" fmla="*/ 431927 h 1020084"/>
              <a:gd name="connsiteX2" fmla="*/ 0 w 271104"/>
              <a:gd name="connsiteY2" fmla="*/ 1020084 h 102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104" h="1020084">
                <a:moveTo>
                  <a:pt x="0" y="0"/>
                </a:moveTo>
                <a:cubicBezTo>
                  <a:pt x="135552" y="130956"/>
                  <a:pt x="271104" y="261913"/>
                  <a:pt x="271104" y="431927"/>
                </a:cubicBezTo>
                <a:cubicBezTo>
                  <a:pt x="271104" y="601941"/>
                  <a:pt x="135552" y="811012"/>
                  <a:pt x="0" y="1020084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A939CC31-DCE6-4D19-882C-1493AF8A1DD2}"/>
              </a:ext>
            </a:extLst>
          </p:cNvPr>
          <p:cNvSpPr/>
          <p:nvPr/>
        </p:nvSpPr>
        <p:spPr>
          <a:xfrm>
            <a:off x="9293007" y="2770769"/>
            <a:ext cx="303269" cy="1865559"/>
          </a:xfrm>
          <a:custGeom>
            <a:avLst/>
            <a:gdLst>
              <a:gd name="connsiteX0" fmla="*/ 0 w 271104"/>
              <a:gd name="connsiteY0" fmla="*/ 0 h 1020084"/>
              <a:gd name="connsiteX1" fmla="*/ 271104 w 271104"/>
              <a:gd name="connsiteY1" fmla="*/ 431927 h 1020084"/>
              <a:gd name="connsiteX2" fmla="*/ 0 w 271104"/>
              <a:gd name="connsiteY2" fmla="*/ 1020084 h 1020084"/>
              <a:gd name="connsiteX0" fmla="*/ 9190 w 280294"/>
              <a:gd name="connsiteY0" fmla="*/ 0 h 1962054"/>
              <a:gd name="connsiteX1" fmla="*/ 280294 w 280294"/>
              <a:gd name="connsiteY1" fmla="*/ 431927 h 1962054"/>
              <a:gd name="connsiteX2" fmla="*/ 0 w 280294"/>
              <a:gd name="connsiteY2" fmla="*/ 1962054 h 1962054"/>
              <a:gd name="connsiteX0" fmla="*/ 32165 w 303269"/>
              <a:gd name="connsiteY0" fmla="*/ 0 h 1865559"/>
              <a:gd name="connsiteX1" fmla="*/ 303269 w 303269"/>
              <a:gd name="connsiteY1" fmla="*/ 431927 h 1865559"/>
              <a:gd name="connsiteX2" fmla="*/ 0 w 303269"/>
              <a:gd name="connsiteY2" fmla="*/ 1865559 h 1865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269" h="1865559">
                <a:moveTo>
                  <a:pt x="32165" y="0"/>
                </a:moveTo>
                <a:cubicBezTo>
                  <a:pt x="167717" y="130956"/>
                  <a:pt x="303269" y="261913"/>
                  <a:pt x="303269" y="431927"/>
                </a:cubicBezTo>
                <a:cubicBezTo>
                  <a:pt x="303269" y="601941"/>
                  <a:pt x="135552" y="1656487"/>
                  <a:pt x="0" y="1865559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281C66C5-9343-4D03-83D7-50871AD88C20}"/>
              </a:ext>
            </a:extLst>
          </p:cNvPr>
          <p:cNvSpPr/>
          <p:nvPr/>
        </p:nvSpPr>
        <p:spPr>
          <a:xfrm>
            <a:off x="9323563" y="2770770"/>
            <a:ext cx="271104" cy="2963759"/>
          </a:xfrm>
          <a:custGeom>
            <a:avLst/>
            <a:gdLst>
              <a:gd name="connsiteX0" fmla="*/ 0 w 271104"/>
              <a:gd name="connsiteY0" fmla="*/ 0 h 1020084"/>
              <a:gd name="connsiteX1" fmla="*/ 271104 w 271104"/>
              <a:gd name="connsiteY1" fmla="*/ 431927 h 1020084"/>
              <a:gd name="connsiteX2" fmla="*/ 0 w 271104"/>
              <a:gd name="connsiteY2" fmla="*/ 1020084 h 1020084"/>
              <a:gd name="connsiteX0" fmla="*/ 0 w 271104"/>
              <a:gd name="connsiteY0" fmla="*/ 0 h 2885644"/>
              <a:gd name="connsiteX1" fmla="*/ 271104 w 271104"/>
              <a:gd name="connsiteY1" fmla="*/ 431927 h 2885644"/>
              <a:gd name="connsiteX2" fmla="*/ 4595 w 271104"/>
              <a:gd name="connsiteY2" fmla="*/ 2885644 h 2885644"/>
              <a:gd name="connsiteX0" fmla="*/ 0 w 271104"/>
              <a:gd name="connsiteY0" fmla="*/ 0 h 2963759"/>
              <a:gd name="connsiteX1" fmla="*/ 271104 w 271104"/>
              <a:gd name="connsiteY1" fmla="*/ 431927 h 2963759"/>
              <a:gd name="connsiteX2" fmla="*/ 32165 w 271104"/>
              <a:gd name="connsiteY2" fmla="*/ 2963759 h 296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104" h="2963759">
                <a:moveTo>
                  <a:pt x="0" y="0"/>
                </a:moveTo>
                <a:cubicBezTo>
                  <a:pt x="135552" y="130956"/>
                  <a:pt x="271104" y="261913"/>
                  <a:pt x="271104" y="431927"/>
                </a:cubicBezTo>
                <a:cubicBezTo>
                  <a:pt x="271104" y="601941"/>
                  <a:pt x="167717" y="2754687"/>
                  <a:pt x="32165" y="2963759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0933195-C6D9-4ACB-AC34-B167782670E1}"/>
              </a:ext>
            </a:extLst>
          </p:cNvPr>
          <p:cNvSpPr txBox="1"/>
          <p:nvPr/>
        </p:nvSpPr>
        <p:spPr>
          <a:xfrm>
            <a:off x="9750115" y="3529244"/>
            <a:ext cx="1534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2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1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0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A236B1C-7251-4A1A-9FF1-72381F1E0FFD}"/>
              </a:ext>
            </a:extLst>
          </p:cNvPr>
          <p:cNvSpPr/>
          <p:nvPr/>
        </p:nvSpPr>
        <p:spPr>
          <a:xfrm>
            <a:off x="3080891" y="123805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8EE050-05F3-4FED-9538-741BFA58F05B}"/>
              </a:ext>
            </a:extLst>
          </p:cNvPr>
          <p:cNvSpPr/>
          <p:nvPr/>
        </p:nvSpPr>
        <p:spPr>
          <a:xfrm>
            <a:off x="3557766" y="123805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33A6B9-6EDA-4D0B-B3BE-9604E0E09191}"/>
              </a:ext>
            </a:extLst>
          </p:cNvPr>
          <p:cNvSpPr/>
          <p:nvPr/>
        </p:nvSpPr>
        <p:spPr>
          <a:xfrm>
            <a:off x="3075221" y="2780047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C18AF7-B199-4144-904B-728A2C0B38A0}"/>
              </a:ext>
            </a:extLst>
          </p:cNvPr>
          <p:cNvSpPr/>
          <p:nvPr/>
        </p:nvSpPr>
        <p:spPr>
          <a:xfrm>
            <a:off x="3553204" y="278004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C77271-EB02-4BA1-99E3-FBBDB3384F85}"/>
              </a:ext>
            </a:extLst>
          </p:cNvPr>
          <p:cNvSpPr/>
          <p:nvPr/>
        </p:nvSpPr>
        <p:spPr>
          <a:xfrm>
            <a:off x="3080891" y="2009051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BB6718-0F5E-4CAC-813E-BBBC8344AA04}"/>
              </a:ext>
            </a:extLst>
          </p:cNvPr>
          <p:cNvSpPr/>
          <p:nvPr/>
        </p:nvSpPr>
        <p:spPr>
          <a:xfrm>
            <a:off x="3557766" y="2009050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F88E83-389C-4299-B238-64E8B6D5563C}"/>
              </a:ext>
            </a:extLst>
          </p:cNvPr>
          <p:cNvSpPr txBox="1"/>
          <p:nvPr/>
        </p:nvSpPr>
        <p:spPr>
          <a:xfrm>
            <a:off x="2274951" y="2087135"/>
            <a:ext cx="80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新领导者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456B70-BE32-464C-AEA5-42C66BCC054C}"/>
              </a:ext>
            </a:extLst>
          </p:cNvPr>
          <p:cNvSpPr txBox="1"/>
          <p:nvPr/>
        </p:nvSpPr>
        <p:spPr>
          <a:xfrm>
            <a:off x="2267625" y="2959151"/>
            <a:ext cx="67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03C59-758C-4806-9498-F324592A6A2C}"/>
              </a:ext>
            </a:extLst>
          </p:cNvPr>
          <p:cNvSpPr txBox="1"/>
          <p:nvPr/>
        </p:nvSpPr>
        <p:spPr>
          <a:xfrm>
            <a:off x="2273295" y="1245659"/>
            <a:ext cx="8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旧领导者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AACA87-A45F-4840-8F87-7D5E192FEFB6}"/>
              </a:ext>
            </a:extLst>
          </p:cNvPr>
          <p:cNvSpPr/>
          <p:nvPr/>
        </p:nvSpPr>
        <p:spPr>
          <a:xfrm>
            <a:off x="4034641" y="2009050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41EFD6F-38AE-4D0B-8A35-724F66769AC9}"/>
              </a:ext>
            </a:extLst>
          </p:cNvPr>
          <p:cNvSpPr/>
          <p:nvPr/>
        </p:nvSpPr>
        <p:spPr>
          <a:xfrm>
            <a:off x="4034641" y="123805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FD279-948D-41B1-8C9F-E953CDF52E7D}"/>
              </a:ext>
            </a:extLst>
          </p:cNvPr>
          <p:cNvSpPr/>
          <p:nvPr/>
        </p:nvSpPr>
        <p:spPr>
          <a:xfrm>
            <a:off x="4028971" y="278004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080CD3-310D-4C61-9EF3-D50814E58FFE}"/>
              </a:ext>
            </a:extLst>
          </p:cNvPr>
          <p:cNvSpPr/>
          <p:nvPr/>
        </p:nvSpPr>
        <p:spPr>
          <a:xfrm>
            <a:off x="3892640" y="561464"/>
            <a:ext cx="380439" cy="38043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38306F-E33B-46CF-B80B-109C7F22E845}"/>
              </a:ext>
            </a:extLst>
          </p:cNvPr>
          <p:cNvSpPr txBox="1"/>
          <p:nvPr/>
        </p:nvSpPr>
        <p:spPr>
          <a:xfrm>
            <a:off x="4273079" y="582406"/>
            <a:ext cx="109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未提交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1C46BE-B843-4CC3-A09C-CA1ECBCE8CFC}"/>
              </a:ext>
            </a:extLst>
          </p:cNvPr>
          <p:cNvSpPr/>
          <p:nvPr/>
        </p:nvSpPr>
        <p:spPr>
          <a:xfrm>
            <a:off x="6544400" y="603349"/>
            <a:ext cx="380439" cy="338554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045366-5A0A-4437-B256-51DB442F4511}"/>
              </a:ext>
            </a:extLst>
          </p:cNvPr>
          <p:cNvSpPr txBox="1"/>
          <p:nvPr/>
        </p:nvSpPr>
        <p:spPr>
          <a:xfrm>
            <a:off x="6924839" y="603349"/>
            <a:ext cx="1096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已提交</a:t>
            </a:r>
          </a:p>
        </p:txBody>
      </p:sp>
      <p:sp>
        <p:nvSpPr>
          <p:cNvPr id="21" name="弧形 20">
            <a:extLst>
              <a:ext uri="{FF2B5EF4-FFF2-40B4-BE49-F238E27FC236}">
                <a16:creationId xmlns:a16="http://schemas.microsoft.com/office/drawing/2014/main" id="{B8B20CEB-3CA8-4701-997C-8106DD86B79F}"/>
              </a:ext>
            </a:extLst>
          </p:cNvPr>
          <p:cNvSpPr/>
          <p:nvPr/>
        </p:nvSpPr>
        <p:spPr>
          <a:xfrm rot="1983898">
            <a:off x="3964423" y="2252021"/>
            <a:ext cx="859582" cy="859582"/>
          </a:xfrm>
          <a:prstGeom prst="arc">
            <a:avLst>
              <a:gd name="adj1" fmla="val 16200000"/>
              <a:gd name="adj2" fmla="val 136700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心形 21">
            <a:extLst>
              <a:ext uri="{FF2B5EF4-FFF2-40B4-BE49-F238E27FC236}">
                <a16:creationId xmlns:a16="http://schemas.microsoft.com/office/drawing/2014/main" id="{A4E71FC2-325F-4170-8889-56A31DCB3520}"/>
              </a:ext>
            </a:extLst>
          </p:cNvPr>
          <p:cNvSpPr/>
          <p:nvPr/>
        </p:nvSpPr>
        <p:spPr>
          <a:xfrm>
            <a:off x="4706775" y="2572843"/>
            <a:ext cx="212232" cy="176469"/>
          </a:xfrm>
          <a:prstGeom prst="hear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BAB18A-5C8A-4BC8-BCE1-8C3DA3C48829}"/>
              </a:ext>
            </a:extLst>
          </p:cNvPr>
          <p:cNvSpPr txBox="1"/>
          <p:nvPr/>
        </p:nvSpPr>
        <p:spPr>
          <a:xfrm>
            <a:off x="4919007" y="2410570"/>
            <a:ext cx="1255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3</a:t>
            </a:r>
          </a:p>
          <a:p>
            <a:r>
              <a:rPr lang="en-US" altLang="zh-CN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1</a:t>
            </a:r>
            <a:endParaRPr lang="zh-CN" altLang="en-US" sz="11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弧形 36">
            <a:extLst>
              <a:ext uri="{FF2B5EF4-FFF2-40B4-BE49-F238E27FC236}">
                <a16:creationId xmlns:a16="http://schemas.microsoft.com/office/drawing/2014/main" id="{08F61029-D0DB-454E-9AF4-2EEABE8486EC}"/>
              </a:ext>
            </a:extLst>
          </p:cNvPr>
          <p:cNvSpPr/>
          <p:nvPr/>
        </p:nvSpPr>
        <p:spPr>
          <a:xfrm rot="19616102" flipV="1">
            <a:off x="7991180" y="2208779"/>
            <a:ext cx="862018" cy="862018"/>
          </a:xfrm>
          <a:prstGeom prst="arc">
            <a:avLst>
              <a:gd name="adj1" fmla="val 16200000"/>
              <a:gd name="adj2" fmla="val 136700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图形 39" descr="竖起的大拇指手势 ">
            <a:extLst>
              <a:ext uri="{FF2B5EF4-FFF2-40B4-BE49-F238E27FC236}">
                <a16:creationId xmlns:a16="http://schemas.microsoft.com/office/drawing/2014/main" id="{27F0A765-49ED-4B8B-ACA6-55FCD5E8E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361" y="2496069"/>
            <a:ext cx="287438" cy="287438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B41182F2-678D-4FFD-B1A2-6EA23237E100}"/>
              </a:ext>
            </a:extLst>
          </p:cNvPr>
          <p:cNvSpPr/>
          <p:nvPr/>
        </p:nvSpPr>
        <p:spPr>
          <a:xfrm>
            <a:off x="7115077" y="123805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8B3DD35-C987-4826-BB1F-35C6D9094103}"/>
              </a:ext>
            </a:extLst>
          </p:cNvPr>
          <p:cNvSpPr/>
          <p:nvPr/>
        </p:nvSpPr>
        <p:spPr>
          <a:xfrm>
            <a:off x="7591952" y="123805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C2A5B04-A2B2-40F1-A717-11B116A8B084}"/>
              </a:ext>
            </a:extLst>
          </p:cNvPr>
          <p:cNvSpPr/>
          <p:nvPr/>
        </p:nvSpPr>
        <p:spPr>
          <a:xfrm>
            <a:off x="7109407" y="2780047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6AB71AD-4BB1-45D0-BDA1-FAD468169F14}"/>
              </a:ext>
            </a:extLst>
          </p:cNvPr>
          <p:cNvSpPr/>
          <p:nvPr/>
        </p:nvSpPr>
        <p:spPr>
          <a:xfrm>
            <a:off x="7587390" y="278004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365BF65-8305-4555-BF9C-335CAE91169C}"/>
              </a:ext>
            </a:extLst>
          </p:cNvPr>
          <p:cNvSpPr/>
          <p:nvPr/>
        </p:nvSpPr>
        <p:spPr>
          <a:xfrm>
            <a:off x="7115077" y="2009051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7FCF7B7-D614-40C9-8D4E-D75C380D86D9}"/>
              </a:ext>
            </a:extLst>
          </p:cNvPr>
          <p:cNvSpPr/>
          <p:nvPr/>
        </p:nvSpPr>
        <p:spPr>
          <a:xfrm>
            <a:off x="7591952" y="2009050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C1B0D80-1EB1-467E-A3A5-BE3F86A06F9A}"/>
              </a:ext>
            </a:extLst>
          </p:cNvPr>
          <p:cNvSpPr txBox="1"/>
          <p:nvPr/>
        </p:nvSpPr>
        <p:spPr>
          <a:xfrm>
            <a:off x="6309137" y="2087135"/>
            <a:ext cx="80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新领导者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35DD7A6-52CE-4C2B-BCF5-670FE9B36BDD}"/>
              </a:ext>
            </a:extLst>
          </p:cNvPr>
          <p:cNvSpPr txBox="1"/>
          <p:nvPr/>
        </p:nvSpPr>
        <p:spPr>
          <a:xfrm>
            <a:off x="6301811" y="2959151"/>
            <a:ext cx="67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2DA315C-3A5C-4B60-A018-40039BBE092F}"/>
              </a:ext>
            </a:extLst>
          </p:cNvPr>
          <p:cNvSpPr txBox="1"/>
          <p:nvPr/>
        </p:nvSpPr>
        <p:spPr>
          <a:xfrm>
            <a:off x="6307481" y="1245659"/>
            <a:ext cx="8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旧领导者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2DC5692-A6E1-4877-8DC6-AF4F4C445965}"/>
              </a:ext>
            </a:extLst>
          </p:cNvPr>
          <p:cNvSpPr/>
          <p:nvPr/>
        </p:nvSpPr>
        <p:spPr>
          <a:xfrm>
            <a:off x="8068827" y="2009050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3BA737E-0A4A-41AB-85F9-84474F357822}"/>
              </a:ext>
            </a:extLst>
          </p:cNvPr>
          <p:cNvSpPr/>
          <p:nvPr/>
        </p:nvSpPr>
        <p:spPr>
          <a:xfrm>
            <a:off x="8068827" y="123805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731CCD0-1C06-408F-91C7-45FC90C14133}"/>
              </a:ext>
            </a:extLst>
          </p:cNvPr>
          <p:cNvSpPr/>
          <p:nvPr/>
        </p:nvSpPr>
        <p:spPr>
          <a:xfrm>
            <a:off x="8063157" y="278004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80C81A-F878-43DB-A7AF-253D2010AAAD}"/>
              </a:ext>
            </a:extLst>
          </p:cNvPr>
          <p:cNvSpPr/>
          <p:nvPr/>
        </p:nvSpPr>
        <p:spPr>
          <a:xfrm>
            <a:off x="3075221" y="4270309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92B37A7-735D-42DE-9E3B-A0C8F9681515}"/>
              </a:ext>
            </a:extLst>
          </p:cNvPr>
          <p:cNvSpPr/>
          <p:nvPr/>
        </p:nvSpPr>
        <p:spPr>
          <a:xfrm>
            <a:off x="3552096" y="4270309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41C3F2-0E46-4E34-98C4-DF1AA861EF5E}"/>
              </a:ext>
            </a:extLst>
          </p:cNvPr>
          <p:cNvSpPr/>
          <p:nvPr/>
        </p:nvSpPr>
        <p:spPr>
          <a:xfrm>
            <a:off x="3069551" y="5812301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7EF8CBA-283A-4328-8BF0-BE8EA2442220}"/>
              </a:ext>
            </a:extLst>
          </p:cNvPr>
          <p:cNvSpPr/>
          <p:nvPr/>
        </p:nvSpPr>
        <p:spPr>
          <a:xfrm>
            <a:off x="3547534" y="5812299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C2716B8-2833-4741-830C-4ACD3B6FDA42}"/>
              </a:ext>
            </a:extLst>
          </p:cNvPr>
          <p:cNvSpPr/>
          <p:nvPr/>
        </p:nvSpPr>
        <p:spPr>
          <a:xfrm>
            <a:off x="3075221" y="5041305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88D4198-29EE-44F2-AFDD-FEBAD1792D45}"/>
              </a:ext>
            </a:extLst>
          </p:cNvPr>
          <p:cNvSpPr/>
          <p:nvPr/>
        </p:nvSpPr>
        <p:spPr>
          <a:xfrm>
            <a:off x="3552096" y="5041304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C906306-0E57-422F-8D05-9F0708616B61}"/>
              </a:ext>
            </a:extLst>
          </p:cNvPr>
          <p:cNvSpPr txBox="1"/>
          <p:nvPr/>
        </p:nvSpPr>
        <p:spPr>
          <a:xfrm>
            <a:off x="2269281" y="5119389"/>
            <a:ext cx="80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新领导者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E2822EE-2239-4BB9-BEFE-F916F4EDC326}"/>
              </a:ext>
            </a:extLst>
          </p:cNvPr>
          <p:cNvSpPr txBox="1"/>
          <p:nvPr/>
        </p:nvSpPr>
        <p:spPr>
          <a:xfrm>
            <a:off x="2261955" y="5991405"/>
            <a:ext cx="67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2626339-716E-4E2F-ADAE-C051E2D6EA07}"/>
              </a:ext>
            </a:extLst>
          </p:cNvPr>
          <p:cNvSpPr txBox="1"/>
          <p:nvPr/>
        </p:nvSpPr>
        <p:spPr>
          <a:xfrm>
            <a:off x="2267625" y="4277913"/>
            <a:ext cx="8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旧领导者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59C2800-87A8-42CC-B6D6-A16DAA433A08}"/>
              </a:ext>
            </a:extLst>
          </p:cNvPr>
          <p:cNvSpPr/>
          <p:nvPr/>
        </p:nvSpPr>
        <p:spPr>
          <a:xfrm>
            <a:off x="4028971" y="5041304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0D1ADDE-615F-4A1F-B5FD-AD585637AEF0}"/>
              </a:ext>
            </a:extLst>
          </p:cNvPr>
          <p:cNvSpPr/>
          <p:nvPr/>
        </p:nvSpPr>
        <p:spPr>
          <a:xfrm>
            <a:off x="4028971" y="4270309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D9EC203-9545-4BA8-A564-565E9D7C82FA}"/>
              </a:ext>
            </a:extLst>
          </p:cNvPr>
          <p:cNvSpPr/>
          <p:nvPr/>
        </p:nvSpPr>
        <p:spPr>
          <a:xfrm>
            <a:off x="4023301" y="5812299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27C69EF-2EE4-4E20-9140-C55D0774D6E2}"/>
              </a:ext>
            </a:extLst>
          </p:cNvPr>
          <p:cNvSpPr/>
          <p:nvPr/>
        </p:nvSpPr>
        <p:spPr>
          <a:xfrm>
            <a:off x="4505846" y="5041303"/>
            <a:ext cx="476875" cy="47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</a:t>
            </a:r>
          </a:p>
          <a:p>
            <a:pPr algn="ctr"/>
            <a:r>
              <a:rPr lang="en-US" altLang="zh-CN" sz="1050" dirty="0"/>
              <a:t>x&lt;-1</a:t>
            </a:r>
            <a:endParaRPr lang="zh-CN" altLang="en-US" sz="600" dirty="0"/>
          </a:p>
        </p:txBody>
      </p:sp>
      <p:sp>
        <p:nvSpPr>
          <p:cNvPr id="80" name="弧形 79">
            <a:extLst>
              <a:ext uri="{FF2B5EF4-FFF2-40B4-BE49-F238E27FC236}">
                <a16:creationId xmlns:a16="http://schemas.microsoft.com/office/drawing/2014/main" id="{3B2F4C7D-B633-49E4-AB24-71B89BAF5827}"/>
              </a:ext>
            </a:extLst>
          </p:cNvPr>
          <p:cNvSpPr/>
          <p:nvPr/>
        </p:nvSpPr>
        <p:spPr>
          <a:xfrm rot="1983898">
            <a:off x="4391510" y="5278812"/>
            <a:ext cx="859582" cy="859582"/>
          </a:xfrm>
          <a:prstGeom prst="arc">
            <a:avLst>
              <a:gd name="adj1" fmla="val 16200000"/>
              <a:gd name="adj2" fmla="val 136700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1A558AE-4D66-4BF2-A040-2AE1A681B3A6}"/>
              </a:ext>
            </a:extLst>
          </p:cNvPr>
          <p:cNvSpPr/>
          <p:nvPr/>
        </p:nvSpPr>
        <p:spPr>
          <a:xfrm>
            <a:off x="4511516" y="5812299"/>
            <a:ext cx="476875" cy="47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</a:t>
            </a:r>
          </a:p>
          <a:p>
            <a:pPr algn="ctr"/>
            <a:r>
              <a:rPr lang="en-US" altLang="zh-CN" sz="1050" dirty="0"/>
              <a:t>x&lt;-1</a:t>
            </a:r>
            <a:endParaRPr lang="zh-CN" altLang="en-US" sz="6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B4E5BFE-0C41-43A2-8473-C8CC3E9D51C9}"/>
              </a:ext>
            </a:extLst>
          </p:cNvPr>
          <p:cNvSpPr/>
          <p:nvPr/>
        </p:nvSpPr>
        <p:spPr>
          <a:xfrm>
            <a:off x="7109407" y="4234584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F2DCAD0-835E-4723-B326-43C254A3D968}"/>
              </a:ext>
            </a:extLst>
          </p:cNvPr>
          <p:cNvSpPr/>
          <p:nvPr/>
        </p:nvSpPr>
        <p:spPr>
          <a:xfrm>
            <a:off x="7586282" y="4234584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A0166BE-C4E3-48BE-AB21-914DE6CA7224}"/>
              </a:ext>
            </a:extLst>
          </p:cNvPr>
          <p:cNvSpPr/>
          <p:nvPr/>
        </p:nvSpPr>
        <p:spPr>
          <a:xfrm>
            <a:off x="7103737" y="5776576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16E2212-EFE9-4D9A-A896-07D00F7AF5CD}"/>
              </a:ext>
            </a:extLst>
          </p:cNvPr>
          <p:cNvSpPr/>
          <p:nvPr/>
        </p:nvSpPr>
        <p:spPr>
          <a:xfrm>
            <a:off x="7581720" y="5776574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9E35B06-7DC6-4E0D-9F0E-58A61519DC42}"/>
              </a:ext>
            </a:extLst>
          </p:cNvPr>
          <p:cNvSpPr/>
          <p:nvPr/>
        </p:nvSpPr>
        <p:spPr>
          <a:xfrm>
            <a:off x="7109407" y="5005580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x&lt;-3</a:t>
            </a:r>
            <a:endParaRPr lang="zh-CN" altLang="en-US" sz="6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211BDE4-201D-4CDF-AB00-70E13715277E}"/>
              </a:ext>
            </a:extLst>
          </p:cNvPr>
          <p:cNvSpPr/>
          <p:nvPr/>
        </p:nvSpPr>
        <p:spPr>
          <a:xfrm>
            <a:off x="7586282" y="5005579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y&lt;-1</a:t>
            </a:r>
            <a:endParaRPr lang="zh-CN" altLang="en-US" sz="6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6DF6D82-646B-42DA-A706-2026E9D8325B}"/>
              </a:ext>
            </a:extLst>
          </p:cNvPr>
          <p:cNvSpPr txBox="1"/>
          <p:nvPr/>
        </p:nvSpPr>
        <p:spPr>
          <a:xfrm>
            <a:off x="6303467" y="5083664"/>
            <a:ext cx="801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新领导者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85D7B1-659C-4CC2-B417-9C0670EC4AF0}"/>
              </a:ext>
            </a:extLst>
          </p:cNvPr>
          <p:cNvSpPr txBox="1"/>
          <p:nvPr/>
        </p:nvSpPr>
        <p:spPr>
          <a:xfrm>
            <a:off x="6296141" y="5955680"/>
            <a:ext cx="67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3D6C3DC-5F5D-40BF-80B4-34D2371C2634}"/>
              </a:ext>
            </a:extLst>
          </p:cNvPr>
          <p:cNvSpPr txBox="1"/>
          <p:nvPr/>
        </p:nvSpPr>
        <p:spPr>
          <a:xfrm>
            <a:off x="6301811" y="4242188"/>
            <a:ext cx="8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宕机的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旧领导者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4F67775B-62DF-48AA-ABAC-38725B63B19B}"/>
              </a:ext>
            </a:extLst>
          </p:cNvPr>
          <p:cNvSpPr/>
          <p:nvPr/>
        </p:nvSpPr>
        <p:spPr>
          <a:xfrm>
            <a:off x="8063157" y="5005579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98FDD99-0E34-4530-8CD7-D735BFFBF76F}"/>
              </a:ext>
            </a:extLst>
          </p:cNvPr>
          <p:cNvSpPr/>
          <p:nvPr/>
        </p:nvSpPr>
        <p:spPr>
          <a:xfrm>
            <a:off x="8063157" y="4234584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F3E6E5B-E63A-4B2E-9842-9D18A8708794}"/>
              </a:ext>
            </a:extLst>
          </p:cNvPr>
          <p:cNvSpPr/>
          <p:nvPr/>
        </p:nvSpPr>
        <p:spPr>
          <a:xfrm>
            <a:off x="8057487" y="5776574"/>
            <a:ext cx="476875" cy="476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1</a:t>
            </a:r>
          </a:p>
          <a:p>
            <a:pPr algn="ctr"/>
            <a:r>
              <a:rPr lang="en-US" altLang="zh-CN" sz="1050" dirty="0"/>
              <a:t>z&lt;-0</a:t>
            </a:r>
            <a:endParaRPr lang="zh-CN" altLang="en-US" sz="6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27E3CC1-6F30-4506-AFBB-3CC4BE0977A7}"/>
              </a:ext>
            </a:extLst>
          </p:cNvPr>
          <p:cNvSpPr/>
          <p:nvPr/>
        </p:nvSpPr>
        <p:spPr>
          <a:xfrm>
            <a:off x="8540032" y="5005578"/>
            <a:ext cx="476875" cy="47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</a:t>
            </a:r>
          </a:p>
          <a:p>
            <a:pPr algn="ctr"/>
            <a:r>
              <a:rPr lang="en-US" altLang="zh-CN" sz="1050" dirty="0"/>
              <a:t>x&lt;-1</a:t>
            </a:r>
            <a:endParaRPr lang="zh-CN" altLang="en-US" sz="6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6C9F1A8-7F06-4BCE-8F6A-978E78A9E836}"/>
              </a:ext>
            </a:extLst>
          </p:cNvPr>
          <p:cNvSpPr/>
          <p:nvPr/>
        </p:nvSpPr>
        <p:spPr>
          <a:xfrm>
            <a:off x="8545702" y="5776574"/>
            <a:ext cx="476875" cy="47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2</a:t>
            </a:r>
          </a:p>
          <a:p>
            <a:pPr algn="ctr"/>
            <a:r>
              <a:rPr lang="en-US" altLang="zh-CN" sz="1050" dirty="0"/>
              <a:t>x&lt;-1</a:t>
            </a:r>
            <a:endParaRPr lang="zh-CN" altLang="en-US" sz="600" dirty="0"/>
          </a:p>
        </p:txBody>
      </p:sp>
      <p:sp>
        <p:nvSpPr>
          <p:cNvPr id="97" name="弧形 96">
            <a:extLst>
              <a:ext uri="{FF2B5EF4-FFF2-40B4-BE49-F238E27FC236}">
                <a16:creationId xmlns:a16="http://schemas.microsoft.com/office/drawing/2014/main" id="{5DF267FC-6409-4855-BB1E-ECB73F0A4094}"/>
              </a:ext>
            </a:extLst>
          </p:cNvPr>
          <p:cNvSpPr/>
          <p:nvPr/>
        </p:nvSpPr>
        <p:spPr>
          <a:xfrm rot="19616102" flipV="1">
            <a:off x="8457647" y="5258077"/>
            <a:ext cx="862018" cy="862018"/>
          </a:xfrm>
          <a:prstGeom prst="arc">
            <a:avLst>
              <a:gd name="adj1" fmla="val 16200000"/>
              <a:gd name="adj2" fmla="val 136700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形 97" descr="竖起的大拇指手势 ">
            <a:extLst>
              <a:ext uri="{FF2B5EF4-FFF2-40B4-BE49-F238E27FC236}">
                <a16:creationId xmlns:a16="http://schemas.microsoft.com/office/drawing/2014/main" id="{CD09193B-F6C7-4088-9889-E2B992C2D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828" y="5545367"/>
            <a:ext cx="287438" cy="287438"/>
          </a:xfrm>
          <a:prstGeom prst="rect">
            <a:avLst/>
          </a:prstGeom>
        </p:spPr>
      </p:pic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DC47A2A8-88F5-48FB-B876-4186E4E75C63}"/>
              </a:ext>
            </a:extLst>
          </p:cNvPr>
          <p:cNvSpPr/>
          <p:nvPr/>
        </p:nvSpPr>
        <p:spPr>
          <a:xfrm flipH="1">
            <a:off x="8320091" y="4747183"/>
            <a:ext cx="1037267" cy="261697"/>
          </a:xfrm>
          <a:custGeom>
            <a:avLst/>
            <a:gdLst>
              <a:gd name="connsiteX0" fmla="*/ 0 w 1574800"/>
              <a:gd name="connsiteY0" fmla="*/ 3008 h 1130768"/>
              <a:gd name="connsiteX1" fmla="*/ 914400 w 1574800"/>
              <a:gd name="connsiteY1" fmla="*/ 175728 h 1130768"/>
              <a:gd name="connsiteX2" fmla="*/ 1574800 w 1574800"/>
              <a:gd name="connsiteY2" fmla="*/ 1130768 h 1130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4800" h="1130768">
                <a:moveTo>
                  <a:pt x="0" y="3008"/>
                </a:moveTo>
                <a:cubicBezTo>
                  <a:pt x="325966" y="-4612"/>
                  <a:pt x="651933" y="-12232"/>
                  <a:pt x="914400" y="175728"/>
                </a:cubicBezTo>
                <a:cubicBezTo>
                  <a:pt x="1176867" y="363688"/>
                  <a:pt x="1375833" y="747228"/>
                  <a:pt x="1574800" y="1130768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A726569A-AEEF-4595-AB7D-E431FA75BC77}"/>
              </a:ext>
            </a:extLst>
          </p:cNvPr>
          <p:cNvSpPr/>
          <p:nvPr/>
        </p:nvSpPr>
        <p:spPr>
          <a:xfrm flipH="1">
            <a:off x="8778468" y="4747182"/>
            <a:ext cx="578891" cy="247570"/>
          </a:xfrm>
          <a:custGeom>
            <a:avLst/>
            <a:gdLst>
              <a:gd name="connsiteX0" fmla="*/ 0 w 1574800"/>
              <a:gd name="connsiteY0" fmla="*/ 3008 h 1130768"/>
              <a:gd name="connsiteX1" fmla="*/ 914400 w 1574800"/>
              <a:gd name="connsiteY1" fmla="*/ 175728 h 1130768"/>
              <a:gd name="connsiteX2" fmla="*/ 1574800 w 1574800"/>
              <a:gd name="connsiteY2" fmla="*/ 1130768 h 1130768"/>
              <a:gd name="connsiteX0" fmla="*/ 0 w 2255520"/>
              <a:gd name="connsiteY0" fmla="*/ 3008 h 1140928"/>
              <a:gd name="connsiteX1" fmla="*/ 914400 w 2255520"/>
              <a:gd name="connsiteY1" fmla="*/ 175728 h 1140928"/>
              <a:gd name="connsiteX2" fmla="*/ 2255520 w 2255520"/>
              <a:gd name="connsiteY2" fmla="*/ 1140928 h 1140928"/>
              <a:gd name="connsiteX0" fmla="*/ 0 w 2255520"/>
              <a:gd name="connsiteY0" fmla="*/ 822 h 1138742"/>
              <a:gd name="connsiteX1" fmla="*/ 1412240 w 2255520"/>
              <a:gd name="connsiteY1" fmla="*/ 224342 h 1138742"/>
              <a:gd name="connsiteX2" fmla="*/ 2255520 w 2255520"/>
              <a:gd name="connsiteY2" fmla="*/ 1138742 h 113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5520" h="1138742">
                <a:moveTo>
                  <a:pt x="0" y="822"/>
                </a:moveTo>
                <a:cubicBezTo>
                  <a:pt x="325966" y="-6798"/>
                  <a:pt x="1149773" y="36382"/>
                  <a:pt x="1412240" y="224342"/>
                </a:cubicBezTo>
                <a:cubicBezTo>
                  <a:pt x="1674707" y="412302"/>
                  <a:pt x="2056553" y="755202"/>
                  <a:pt x="2255520" y="1138742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3456757-96EE-4513-ACFF-09610E90621F}"/>
              </a:ext>
            </a:extLst>
          </p:cNvPr>
          <p:cNvSpPr txBox="1"/>
          <p:nvPr/>
        </p:nvSpPr>
        <p:spPr>
          <a:xfrm>
            <a:off x="9376466" y="4604791"/>
            <a:ext cx="76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commit</a:t>
            </a:r>
            <a:endParaRPr lang="zh-CN" altLang="en-US" sz="11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4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5DAF863-AC3A-4715-99A5-5BD1A56341E3}"/>
              </a:ext>
            </a:extLst>
          </p:cNvPr>
          <p:cNvSpPr/>
          <p:nvPr/>
        </p:nvSpPr>
        <p:spPr>
          <a:xfrm>
            <a:off x="2473543" y="196931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2FDD00-9DC5-4016-9341-DA331E5A6D99}"/>
              </a:ext>
            </a:extLst>
          </p:cNvPr>
          <p:cNvSpPr/>
          <p:nvPr/>
        </p:nvSpPr>
        <p:spPr>
          <a:xfrm>
            <a:off x="3125648" y="196937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A39419-215D-4E86-B8F7-758DA060E24D}"/>
              </a:ext>
            </a:extLst>
          </p:cNvPr>
          <p:cNvSpPr/>
          <p:nvPr/>
        </p:nvSpPr>
        <p:spPr>
          <a:xfrm>
            <a:off x="2473543" y="330027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F41127-0136-4002-8038-BB4D2B3381E6}"/>
              </a:ext>
            </a:extLst>
          </p:cNvPr>
          <p:cNvSpPr/>
          <p:nvPr/>
        </p:nvSpPr>
        <p:spPr>
          <a:xfrm>
            <a:off x="3125648" y="330033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y&lt;-0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8EA7E1-F048-4824-B3F7-08C770E6FFBB}"/>
              </a:ext>
            </a:extLst>
          </p:cNvPr>
          <p:cNvSpPr txBox="1"/>
          <p:nvPr/>
        </p:nvSpPr>
        <p:spPr>
          <a:xfrm>
            <a:off x="3920668" y="3456981"/>
            <a:ext cx="19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2D2D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more up-to-date</a:t>
            </a:r>
            <a:endParaRPr lang="zh-CN" altLang="en-US" sz="1600" dirty="0">
              <a:solidFill>
                <a:srgbClr val="FF2D2D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96C45C-E707-4909-9BAD-804A523D5736}"/>
              </a:ext>
            </a:extLst>
          </p:cNvPr>
          <p:cNvSpPr/>
          <p:nvPr/>
        </p:nvSpPr>
        <p:spPr>
          <a:xfrm>
            <a:off x="7187783" y="196924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56C63C5-19F4-447C-8CCA-0D4B33885DC0}"/>
              </a:ext>
            </a:extLst>
          </p:cNvPr>
          <p:cNvSpPr/>
          <p:nvPr/>
        </p:nvSpPr>
        <p:spPr>
          <a:xfrm>
            <a:off x="7187783" y="330020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7C89DE-63BD-4315-9DCD-06EBF046B51A}"/>
              </a:ext>
            </a:extLst>
          </p:cNvPr>
          <p:cNvSpPr/>
          <p:nvPr/>
        </p:nvSpPr>
        <p:spPr>
          <a:xfrm>
            <a:off x="7839888" y="3300271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y&lt;-0</a:t>
            </a:r>
            <a:endParaRPr lang="zh-CN" alt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FC4172-B498-4BC1-9B50-ABA302FF34CE}"/>
              </a:ext>
            </a:extLst>
          </p:cNvPr>
          <p:cNvSpPr txBox="1"/>
          <p:nvPr/>
        </p:nvSpPr>
        <p:spPr>
          <a:xfrm>
            <a:off x="9322830" y="2126020"/>
            <a:ext cx="19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2D2D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more up-to-date</a:t>
            </a:r>
            <a:endParaRPr lang="zh-CN" altLang="en-US" sz="1600" dirty="0">
              <a:solidFill>
                <a:srgbClr val="FF2D2D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336452A-6139-406C-A3B0-8097D089EB29}"/>
              </a:ext>
            </a:extLst>
          </p:cNvPr>
          <p:cNvSpPr/>
          <p:nvPr/>
        </p:nvSpPr>
        <p:spPr>
          <a:xfrm>
            <a:off x="7839888" y="196924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y&lt;-0</a:t>
            </a:r>
            <a:endParaRPr lang="zh-CN" altLang="en-US" sz="1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FE89A8-838C-4C70-8ABE-BF131CF75142}"/>
              </a:ext>
            </a:extLst>
          </p:cNvPr>
          <p:cNvSpPr/>
          <p:nvPr/>
        </p:nvSpPr>
        <p:spPr>
          <a:xfrm>
            <a:off x="8495306" y="196924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z&lt;-1</a:t>
            </a:r>
            <a:endParaRPr lang="zh-CN" altLang="en-US" sz="10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743E307-DF72-4493-85FF-7F17F6761931}"/>
              </a:ext>
            </a:extLst>
          </p:cNvPr>
          <p:cNvSpPr/>
          <p:nvPr/>
        </p:nvSpPr>
        <p:spPr>
          <a:xfrm>
            <a:off x="2330628" y="1783080"/>
            <a:ext cx="1590040" cy="235204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340E067-B5A2-45B3-B565-7B690BF9D8B5}"/>
              </a:ext>
            </a:extLst>
          </p:cNvPr>
          <p:cNvSpPr/>
          <p:nvPr/>
        </p:nvSpPr>
        <p:spPr>
          <a:xfrm>
            <a:off x="6995098" y="1727200"/>
            <a:ext cx="2302332" cy="24638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60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B6F7B26-0439-463E-9554-B0FCEAF748E0}"/>
              </a:ext>
            </a:extLst>
          </p:cNvPr>
          <p:cNvSpPr/>
          <p:nvPr/>
        </p:nvSpPr>
        <p:spPr>
          <a:xfrm>
            <a:off x="4866223" y="45540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D619A2-9596-4A1C-846F-EC182B53440E}"/>
              </a:ext>
            </a:extLst>
          </p:cNvPr>
          <p:cNvSpPr/>
          <p:nvPr/>
        </p:nvSpPr>
        <p:spPr>
          <a:xfrm>
            <a:off x="4866223" y="203000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3FDE0B-291C-471C-A431-9BACD527512D}"/>
              </a:ext>
            </a:extLst>
          </p:cNvPr>
          <p:cNvSpPr/>
          <p:nvPr/>
        </p:nvSpPr>
        <p:spPr>
          <a:xfrm>
            <a:off x="5518328" y="203006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y&lt;-0</a:t>
            </a:r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551A10-2414-4230-8B5D-8417C66C7F94}"/>
              </a:ext>
            </a:extLst>
          </p:cNvPr>
          <p:cNvSpPr/>
          <p:nvPr/>
        </p:nvSpPr>
        <p:spPr>
          <a:xfrm>
            <a:off x="5518328" y="45540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y&lt;-0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A1C0FE-62C4-4212-9C2A-7F770645CCAA}"/>
              </a:ext>
            </a:extLst>
          </p:cNvPr>
          <p:cNvSpPr/>
          <p:nvPr/>
        </p:nvSpPr>
        <p:spPr>
          <a:xfrm>
            <a:off x="6173746" y="45540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z&lt;-1</a:t>
            </a:r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D5F511-630D-4F2F-BDA0-36ED300C47AB}"/>
              </a:ext>
            </a:extLst>
          </p:cNvPr>
          <p:cNvSpPr txBox="1"/>
          <p:nvPr/>
        </p:nvSpPr>
        <p:spPr>
          <a:xfrm>
            <a:off x="3794760" y="599440"/>
            <a:ext cx="10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候选者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852A8D-50A4-429C-80C3-B70D8AE94570}"/>
              </a:ext>
            </a:extLst>
          </p:cNvPr>
          <p:cNvSpPr txBox="1"/>
          <p:nvPr/>
        </p:nvSpPr>
        <p:spPr>
          <a:xfrm>
            <a:off x="3794760" y="2171386"/>
            <a:ext cx="10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20A5DD47-88F4-4041-A18A-5077202134EC}"/>
              </a:ext>
            </a:extLst>
          </p:cNvPr>
          <p:cNvSpPr/>
          <p:nvPr/>
        </p:nvSpPr>
        <p:spPr>
          <a:xfrm rot="2234925">
            <a:off x="5683831" y="722730"/>
            <a:ext cx="1631934" cy="1631934"/>
          </a:xfrm>
          <a:prstGeom prst="arc">
            <a:avLst>
              <a:gd name="adj1" fmla="val 16200000"/>
              <a:gd name="adj2" fmla="val 2409298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FAD6E2-5003-43E7-99D9-1AB578F0462E}"/>
              </a:ext>
            </a:extLst>
          </p:cNvPr>
          <p:cNvSpPr txBox="1"/>
          <p:nvPr/>
        </p:nvSpPr>
        <p:spPr>
          <a:xfrm>
            <a:off x="7366000" y="1169365"/>
            <a:ext cx="1793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term: 3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lastLogIndex: 3</a:t>
            </a:r>
          </a:p>
          <a:p>
            <a:r>
              <a:rPr lang="en-US" altLang="zh-CN" sz="1400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lastLogTerm:2</a:t>
            </a:r>
            <a:endParaRPr lang="zh-CN" altLang="en-US" sz="1400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E38DD9C-60C9-4FE7-AD29-8093E06C0CDE}"/>
              </a:ext>
            </a:extLst>
          </p:cNvPr>
          <p:cNvCxnSpPr>
            <a:cxnSpLocks/>
          </p:cNvCxnSpPr>
          <p:nvPr/>
        </p:nvCxnSpPr>
        <p:spPr>
          <a:xfrm>
            <a:off x="2519680" y="3454400"/>
            <a:ext cx="748009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3CDA2A8-7EEA-4AA7-B97F-B6B3463EA3C6}"/>
              </a:ext>
            </a:extLst>
          </p:cNvPr>
          <p:cNvSpPr/>
          <p:nvPr/>
        </p:nvSpPr>
        <p:spPr>
          <a:xfrm>
            <a:off x="4866223" y="4001316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7E512D-2539-4F5E-95B2-ACED1238732A}"/>
              </a:ext>
            </a:extLst>
          </p:cNvPr>
          <p:cNvSpPr/>
          <p:nvPr/>
        </p:nvSpPr>
        <p:spPr>
          <a:xfrm>
            <a:off x="4866223" y="5575910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5FADC4-CDF9-46E3-98F4-0ECCD1B7E559}"/>
              </a:ext>
            </a:extLst>
          </p:cNvPr>
          <p:cNvSpPr/>
          <p:nvPr/>
        </p:nvSpPr>
        <p:spPr>
          <a:xfrm>
            <a:off x="5518328" y="557597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y&lt;-0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3A83A4-01B4-4B09-B243-7193C7CB1E48}"/>
              </a:ext>
            </a:extLst>
          </p:cNvPr>
          <p:cNvSpPr/>
          <p:nvPr/>
        </p:nvSpPr>
        <p:spPr>
          <a:xfrm>
            <a:off x="5518328" y="4001316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y&lt;-0</a:t>
            </a:r>
            <a:endParaRPr lang="zh-CN" altLang="en-US" sz="1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5B1E30-BBA6-4C14-89EA-299C7321CDC3}"/>
              </a:ext>
            </a:extLst>
          </p:cNvPr>
          <p:cNvSpPr/>
          <p:nvPr/>
        </p:nvSpPr>
        <p:spPr>
          <a:xfrm>
            <a:off x="6173746" y="400131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z&lt;-1</a:t>
            </a:r>
            <a:endParaRPr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52BD53-04C7-4111-808D-E2167DB6B127}"/>
              </a:ext>
            </a:extLst>
          </p:cNvPr>
          <p:cNvSpPr txBox="1"/>
          <p:nvPr/>
        </p:nvSpPr>
        <p:spPr>
          <a:xfrm>
            <a:off x="3794760" y="4145350"/>
            <a:ext cx="10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候选者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B6B18D2-E74C-4D69-94DA-AC96805D4EB5}"/>
              </a:ext>
            </a:extLst>
          </p:cNvPr>
          <p:cNvSpPr txBox="1"/>
          <p:nvPr/>
        </p:nvSpPr>
        <p:spPr>
          <a:xfrm>
            <a:off x="3794760" y="5717296"/>
            <a:ext cx="10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7E80CBCE-79D1-4A07-83B5-A2F5C08F72A8}"/>
              </a:ext>
            </a:extLst>
          </p:cNvPr>
          <p:cNvSpPr/>
          <p:nvPr/>
        </p:nvSpPr>
        <p:spPr>
          <a:xfrm rot="21246255" flipV="1">
            <a:off x="5695785" y="4242871"/>
            <a:ext cx="1631934" cy="1631934"/>
          </a:xfrm>
          <a:prstGeom prst="arc">
            <a:avLst>
              <a:gd name="adj1" fmla="val 16200000"/>
              <a:gd name="adj2" fmla="val 240929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F3D2BF6-92FF-4BD3-98DE-7EAFC5104D4D}"/>
              </a:ext>
            </a:extLst>
          </p:cNvPr>
          <p:cNvGrpSpPr/>
          <p:nvPr/>
        </p:nvGrpSpPr>
        <p:grpSpPr>
          <a:xfrm>
            <a:off x="7107517" y="5058838"/>
            <a:ext cx="397659" cy="397659"/>
            <a:chOff x="6175207" y="3277623"/>
            <a:chExt cx="397659" cy="397659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F8F4ACF-7AEA-42CB-B70A-C1F2D1FEABB9}"/>
                </a:ext>
              </a:extLst>
            </p:cNvPr>
            <p:cNvSpPr/>
            <p:nvPr/>
          </p:nvSpPr>
          <p:spPr>
            <a:xfrm>
              <a:off x="6175207" y="3277623"/>
              <a:ext cx="391614" cy="3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4" name="图形 23" descr="打开的信封">
              <a:extLst>
                <a:ext uri="{FF2B5EF4-FFF2-40B4-BE49-F238E27FC236}">
                  <a16:creationId xmlns:a16="http://schemas.microsoft.com/office/drawing/2014/main" id="{28B3DCB1-0FCA-4D1D-BB61-928EBBC68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5207" y="3277623"/>
              <a:ext cx="397659" cy="397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51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3128DA5-0689-1ABC-4CD7-53C2FCB8F869}"/>
              </a:ext>
            </a:extLst>
          </p:cNvPr>
          <p:cNvSpPr/>
          <p:nvPr/>
        </p:nvSpPr>
        <p:spPr>
          <a:xfrm>
            <a:off x="4466317" y="4660843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338DAF-153F-AF8E-6574-A205D9FFAD48}"/>
              </a:ext>
            </a:extLst>
          </p:cNvPr>
          <p:cNvSpPr/>
          <p:nvPr/>
        </p:nvSpPr>
        <p:spPr>
          <a:xfrm>
            <a:off x="7073199" y="4660843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32034B-4841-E81C-6C3A-DCB530065AAF}"/>
              </a:ext>
            </a:extLst>
          </p:cNvPr>
          <p:cNvSpPr/>
          <p:nvPr/>
        </p:nvSpPr>
        <p:spPr>
          <a:xfrm>
            <a:off x="5769757" y="814849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16A67D3-009F-7F9D-F02C-ACA20B410FB2}"/>
              </a:ext>
            </a:extLst>
          </p:cNvPr>
          <p:cNvSpPr/>
          <p:nvPr/>
        </p:nvSpPr>
        <p:spPr>
          <a:xfrm>
            <a:off x="3813831" y="2174941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14C861A-C991-7FC3-A2B1-8361A230FCA1}"/>
              </a:ext>
            </a:extLst>
          </p:cNvPr>
          <p:cNvSpPr/>
          <p:nvPr/>
        </p:nvSpPr>
        <p:spPr>
          <a:xfrm>
            <a:off x="7725685" y="2174941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18909DB-C6F0-5AA0-41EF-00A39E19D42B}"/>
              </a:ext>
            </a:extLst>
          </p:cNvPr>
          <p:cNvSpPr/>
          <p:nvPr/>
        </p:nvSpPr>
        <p:spPr>
          <a:xfrm>
            <a:off x="8945803" y="909352"/>
            <a:ext cx="189006" cy="1890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ECCE94F-C8EC-F0C8-5DE3-0D0CCC5AB20F}"/>
              </a:ext>
            </a:extLst>
          </p:cNvPr>
          <p:cNvSpPr/>
          <p:nvPr/>
        </p:nvSpPr>
        <p:spPr>
          <a:xfrm>
            <a:off x="8945803" y="1347515"/>
            <a:ext cx="189006" cy="1890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D63A1BF-22AA-E328-BA93-E1179B818E5B}"/>
              </a:ext>
            </a:extLst>
          </p:cNvPr>
          <p:cNvSpPr/>
          <p:nvPr/>
        </p:nvSpPr>
        <p:spPr>
          <a:xfrm>
            <a:off x="8945803" y="1785678"/>
            <a:ext cx="189006" cy="1890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D54767-F68F-E986-8417-26EB2B4B6589}"/>
              </a:ext>
            </a:extLst>
          </p:cNvPr>
          <p:cNvSpPr txBox="1"/>
          <p:nvPr/>
        </p:nvSpPr>
        <p:spPr>
          <a:xfrm>
            <a:off x="9134809" y="834578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2FDBB2D-CD83-869B-0BFB-0DE1E81FB8C3}"/>
              </a:ext>
            </a:extLst>
          </p:cNvPr>
          <p:cNvSpPr txBox="1"/>
          <p:nvPr/>
        </p:nvSpPr>
        <p:spPr>
          <a:xfrm>
            <a:off x="9134808" y="1253012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候选者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3174245-F64B-AC5B-6CC1-FD899272CF19}"/>
              </a:ext>
            </a:extLst>
          </p:cNvPr>
          <p:cNvSpPr txBox="1"/>
          <p:nvPr/>
        </p:nvSpPr>
        <p:spPr>
          <a:xfrm>
            <a:off x="9141803" y="1691655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288C664-EB87-7373-5FF0-D63CA2BB408D}"/>
              </a:ext>
            </a:extLst>
          </p:cNvPr>
          <p:cNvSpPr txBox="1"/>
          <p:nvPr/>
        </p:nvSpPr>
        <p:spPr>
          <a:xfrm>
            <a:off x="3914920" y="5463684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F7C6DB-AB5F-74C0-FB67-7096B84DEC8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673089" y="5602184"/>
            <a:ext cx="275983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6D95EEC-AD46-0020-9237-F6DB4ADA5CDC}"/>
              </a:ext>
            </a:extLst>
          </p:cNvPr>
          <p:cNvSpPr txBox="1"/>
          <p:nvPr/>
        </p:nvSpPr>
        <p:spPr>
          <a:xfrm>
            <a:off x="4949072" y="5463684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17B5B89-65F0-5AB9-021B-6553D67CCCE3}"/>
              </a:ext>
            </a:extLst>
          </p:cNvPr>
          <p:cNvSpPr txBox="1"/>
          <p:nvPr/>
        </p:nvSpPr>
        <p:spPr>
          <a:xfrm>
            <a:off x="3246198" y="2927216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E05BD93-01FC-DB3F-AF6B-A1F6F2B3F94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004367" y="3065716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6A06054-FD06-8D9C-80FC-4338174F15BE}"/>
              </a:ext>
            </a:extLst>
          </p:cNvPr>
          <p:cNvSpPr txBox="1"/>
          <p:nvPr/>
        </p:nvSpPr>
        <p:spPr>
          <a:xfrm>
            <a:off x="4280350" y="2927216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7500B10-959C-6417-8159-85FDB3AF23B8}"/>
              </a:ext>
            </a:extLst>
          </p:cNvPr>
          <p:cNvSpPr txBox="1"/>
          <p:nvPr/>
        </p:nvSpPr>
        <p:spPr>
          <a:xfrm>
            <a:off x="5228036" y="1591566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5D42294-74A1-EC85-84BD-A903C31FCE6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5986205" y="1730066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A33A541-068F-FFD2-209E-DCDBCC065A5B}"/>
              </a:ext>
            </a:extLst>
          </p:cNvPr>
          <p:cNvSpPr txBox="1"/>
          <p:nvPr/>
        </p:nvSpPr>
        <p:spPr>
          <a:xfrm>
            <a:off x="6262188" y="1591566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2EB024-82DF-D2B2-C395-EB07AA98DB20}"/>
              </a:ext>
            </a:extLst>
          </p:cNvPr>
          <p:cNvSpPr txBox="1"/>
          <p:nvPr/>
        </p:nvSpPr>
        <p:spPr>
          <a:xfrm>
            <a:off x="7153482" y="3015554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ACBC7E1-97FE-E935-F583-94C9A577D8E6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911651" y="3154054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5BDB32B-F7FD-891B-818C-8942CA1B60EA}"/>
              </a:ext>
            </a:extLst>
          </p:cNvPr>
          <p:cNvSpPr txBox="1"/>
          <p:nvPr/>
        </p:nvSpPr>
        <p:spPr>
          <a:xfrm>
            <a:off x="8187634" y="3015554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B1137CC-06F7-A8AB-CA9D-6AE877749502}"/>
              </a:ext>
            </a:extLst>
          </p:cNvPr>
          <p:cNvSpPr txBox="1"/>
          <p:nvPr/>
        </p:nvSpPr>
        <p:spPr>
          <a:xfrm>
            <a:off x="6532961" y="5463684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8A0A0A1-5AED-C29B-268A-2D486E788A09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7291130" y="5602184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92305FE2-7AAF-B885-3072-FD29C87AF734}"/>
              </a:ext>
            </a:extLst>
          </p:cNvPr>
          <p:cNvSpPr txBox="1"/>
          <p:nvPr/>
        </p:nvSpPr>
        <p:spPr>
          <a:xfrm>
            <a:off x="7567113" y="5463684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F1BF633-DA28-D831-04A6-AC23D8EBA0C1}"/>
              </a:ext>
            </a:extLst>
          </p:cNvPr>
          <p:cNvCxnSpPr>
            <a:cxnSpLocks/>
          </p:cNvCxnSpPr>
          <p:nvPr/>
        </p:nvCxnSpPr>
        <p:spPr>
          <a:xfrm>
            <a:off x="4338638" y="3235498"/>
            <a:ext cx="334451" cy="132221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F8D2DDD-A8D9-2C71-938C-07879572A49A}"/>
              </a:ext>
            </a:extLst>
          </p:cNvPr>
          <p:cNvCxnSpPr>
            <a:cxnSpLocks/>
          </p:cNvCxnSpPr>
          <p:nvPr/>
        </p:nvCxnSpPr>
        <p:spPr>
          <a:xfrm flipH="1">
            <a:off x="5001980" y="2030209"/>
            <a:ext cx="984225" cy="252750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C613E3F-563A-87F4-81B5-7F0B07C4E589}"/>
              </a:ext>
            </a:extLst>
          </p:cNvPr>
          <p:cNvCxnSpPr>
            <a:cxnSpLocks/>
          </p:cNvCxnSpPr>
          <p:nvPr/>
        </p:nvCxnSpPr>
        <p:spPr>
          <a:xfrm flipH="1">
            <a:off x="5228036" y="3342715"/>
            <a:ext cx="2712565" cy="137664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CDF9BB3-D4D7-73DB-FD97-BEF68BCA0679}"/>
              </a:ext>
            </a:extLst>
          </p:cNvPr>
          <p:cNvCxnSpPr>
            <a:cxnSpLocks/>
          </p:cNvCxnSpPr>
          <p:nvPr/>
        </p:nvCxnSpPr>
        <p:spPr>
          <a:xfrm flipH="1">
            <a:off x="5228036" y="5010327"/>
            <a:ext cx="175578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06E61F5B-C690-E31C-75D0-7FC5111ABCAB}"/>
              </a:ext>
            </a:extLst>
          </p:cNvPr>
          <p:cNvSpPr txBox="1"/>
          <p:nvPr/>
        </p:nvSpPr>
        <p:spPr>
          <a:xfrm>
            <a:off x="5857127" y="5104429"/>
            <a:ext cx="72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 Black" panose="020B0A04020102020204" pitchFamily="34" charset="0"/>
              </a:rPr>
              <a:t>vote</a:t>
            </a:r>
            <a:endParaRPr lang="zh-CN" altLang="en-US" sz="16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C624A1B-C779-A9DE-8014-31AE2688CB8F}"/>
              </a:ext>
            </a:extLst>
          </p:cNvPr>
          <p:cNvGrpSpPr/>
          <p:nvPr/>
        </p:nvGrpSpPr>
        <p:grpSpPr>
          <a:xfrm rot="19739964">
            <a:off x="6371016" y="3798907"/>
            <a:ext cx="397659" cy="397659"/>
            <a:chOff x="6175207" y="3277623"/>
            <a:chExt cx="397659" cy="39765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2DD7D01-D2A0-CF54-279E-99CD7AB3006E}"/>
                </a:ext>
              </a:extLst>
            </p:cNvPr>
            <p:cNvSpPr/>
            <p:nvPr/>
          </p:nvSpPr>
          <p:spPr>
            <a:xfrm>
              <a:off x="6175207" y="3277623"/>
              <a:ext cx="391614" cy="3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形 9" descr="打开的信封">
              <a:extLst>
                <a:ext uri="{FF2B5EF4-FFF2-40B4-BE49-F238E27FC236}">
                  <a16:creationId xmlns:a16="http://schemas.microsoft.com/office/drawing/2014/main" id="{016CC941-01D1-6D8E-B5F5-8E79A8163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5207" y="3277623"/>
              <a:ext cx="397659" cy="397659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222183-0CF6-6DDE-FCA1-0CEFD0C9C6C7}"/>
              </a:ext>
            </a:extLst>
          </p:cNvPr>
          <p:cNvGrpSpPr/>
          <p:nvPr/>
        </p:nvGrpSpPr>
        <p:grpSpPr>
          <a:xfrm>
            <a:off x="5986205" y="4788256"/>
            <a:ext cx="397659" cy="397659"/>
            <a:chOff x="6175207" y="3277623"/>
            <a:chExt cx="397659" cy="39765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CF1C0AE-5049-610F-CBDF-61532652188E}"/>
                </a:ext>
              </a:extLst>
            </p:cNvPr>
            <p:cNvSpPr/>
            <p:nvPr/>
          </p:nvSpPr>
          <p:spPr>
            <a:xfrm>
              <a:off x="6175207" y="3277623"/>
              <a:ext cx="391614" cy="3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形 14" descr="打开的信封">
              <a:extLst>
                <a:ext uri="{FF2B5EF4-FFF2-40B4-BE49-F238E27FC236}">
                  <a16:creationId xmlns:a16="http://schemas.microsoft.com/office/drawing/2014/main" id="{18E01920-B167-4876-C717-B1E66E9DC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5207" y="3277623"/>
              <a:ext cx="397659" cy="397659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DC2C345-A9A6-A844-0C2B-669BB725CF65}"/>
              </a:ext>
            </a:extLst>
          </p:cNvPr>
          <p:cNvGrpSpPr/>
          <p:nvPr/>
        </p:nvGrpSpPr>
        <p:grpSpPr>
          <a:xfrm>
            <a:off x="5359944" y="2945056"/>
            <a:ext cx="397659" cy="397659"/>
            <a:chOff x="6175207" y="3277623"/>
            <a:chExt cx="397659" cy="39765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4F470D-A0ED-7468-159C-2EFF4A9B95E0}"/>
                </a:ext>
              </a:extLst>
            </p:cNvPr>
            <p:cNvSpPr/>
            <p:nvPr/>
          </p:nvSpPr>
          <p:spPr>
            <a:xfrm>
              <a:off x="6175207" y="3277623"/>
              <a:ext cx="391614" cy="3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 descr="打开的信封">
              <a:extLst>
                <a:ext uri="{FF2B5EF4-FFF2-40B4-BE49-F238E27FC236}">
                  <a16:creationId xmlns:a16="http://schemas.microsoft.com/office/drawing/2014/main" id="{3D2A023D-54E1-FCF6-32AF-816B560F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5207" y="3277623"/>
              <a:ext cx="397659" cy="39765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6B61B5-2809-52BD-0988-47864846CA2B}"/>
              </a:ext>
            </a:extLst>
          </p:cNvPr>
          <p:cNvGrpSpPr/>
          <p:nvPr/>
        </p:nvGrpSpPr>
        <p:grpSpPr>
          <a:xfrm>
            <a:off x="4269758" y="3600077"/>
            <a:ext cx="397659" cy="397659"/>
            <a:chOff x="6175207" y="3277623"/>
            <a:chExt cx="397659" cy="397659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4C2134-752A-B64C-812A-D62AD177EAC5}"/>
                </a:ext>
              </a:extLst>
            </p:cNvPr>
            <p:cNvSpPr/>
            <p:nvPr/>
          </p:nvSpPr>
          <p:spPr>
            <a:xfrm>
              <a:off x="6175207" y="3277623"/>
              <a:ext cx="391614" cy="3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形 20" descr="打开的信封">
              <a:extLst>
                <a:ext uri="{FF2B5EF4-FFF2-40B4-BE49-F238E27FC236}">
                  <a16:creationId xmlns:a16="http://schemas.microsoft.com/office/drawing/2014/main" id="{AFE33D3F-3F73-5CBC-7A31-58A0D3452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5207" y="3277623"/>
              <a:ext cx="397659" cy="397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7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39E1263-951C-4FA5-941F-4A9A845FBEDD}"/>
              </a:ext>
            </a:extLst>
          </p:cNvPr>
          <p:cNvSpPr txBox="1"/>
          <p:nvPr/>
        </p:nvSpPr>
        <p:spPr>
          <a:xfrm>
            <a:off x="2124959" y="2773837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27B7D48-8743-44FC-B17C-2C7A929D5681}"/>
              </a:ext>
            </a:extLst>
          </p:cNvPr>
          <p:cNvSpPr/>
          <p:nvPr/>
        </p:nvSpPr>
        <p:spPr>
          <a:xfrm>
            <a:off x="3164308" y="4189253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4FE8FE-B5EE-45F9-A2C3-268719625A0E}"/>
              </a:ext>
            </a:extLst>
          </p:cNvPr>
          <p:cNvSpPr/>
          <p:nvPr/>
        </p:nvSpPr>
        <p:spPr>
          <a:xfrm>
            <a:off x="3816413" y="418931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F7754A-EE66-4271-9EB3-7DA5FDB10140}"/>
              </a:ext>
            </a:extLst>
          </p:cNvPr>
          <p:cNvSpPr txBox="1"/>
          <p:nvPr/>
        </p:nvSpPr>
        <p:spPr>
          <a:xfrm>
            <a:off x="2111641" y="4345961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7AD5DB-7A5E-44FC-8F8A-F3823A347199}"/>
              </a:ext>
            </a:extLst>
          </p:cNvPr>
          <p:cNvSpPr/>
          <p:nvPr/>
        </p:nvSpPr>
        <p:spPr>
          <a:xfrm>
            <a:off x="4479658" y="418883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3E0987F-5B48-44DE-BECC-17D89D33E31C}"/>
              </a:ext>
            </a:extLst>
          </p:cNvPr>
          <p:cNvSpPr/>
          <p:nvPr/>
        </p:nvSpPr>
        <p:spPr>
          <a:xfrm>
            <a:off x="5795008" y="2617063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ED0300-1EC2-4489-A553-830697708FB0}"/>
              </a:ext>
            </a:extLst>
          </p:cNvPr>
          <p:cNvSpPr/>
          <p:nvPr/>
        </p:nvSpPr>
        <p:spPr>
          <a:xfrm>
            <a:off x="5142903" y="4188831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z&lt;-4</a:t>
            </a:r>
            <a:endParaRPr lang="zh-CN" altLang="en-US" sz="16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1C60BFC-C23C-43EB-A98A-27601EDC4D07}"/>
              </a:ext>
            </a:extLst>
          </p:cNvPr>
          <p:cNvSpPr/>
          <p:nvPr/>
        </p:nvSpPr>
        <p:spPr>
          <a:xfrm>
            <a:off x="3167673" y="2616998"/>
            <a:ext cx="262733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Last Included Index: 4</a:t>
            </a: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Last Included Term: 2</a:t>
            </a:r>
            <a:endParaRPr lang="zh-CN" altLang="en-US" sz="900" dirty="0">
              <a:latin typeface="Arial Black" panose="020B0A040201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2769E8-0816-4809-8090-847A0E0704BA}"/>
              </a:ext>
            </a:extLst>
          </p:cNvPr>
          <p:cNvSpPr txBox="1"/>
          <p:nvPr/>
        </p:nvSpPr>
        <p:spPr>
          <a:xfrm>
            <a:off x="3862970" y="2212381"/>
            <a:ext cx="1211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  <a:ea typeface="华文中宋" panose="02010600040101010101" pitchFamily="2" charset="-122"/>
              </a:rPr>
              <a:t>snapshot</a:t>
            </a:r>
            <a:endParaRPr lang="zh-CN" altLang="en-US" sz="1600" dirty="0"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07E37466-9E7F-4EDD-986F-2E052E9F6D14}"/>
              </a:ext>
            </a:extLst>
          </p:cNvPr>
          <p:cNvSpPr/>
          <p:nvPr/>
        </p:nvSpPr>
        <p:spPr>
          <a:xfrm rot="2490251">
            <a:off x="5324075" y="2834448"/>
            <a:ext cx="1616254" cy="1616254"/>
          </a:xfrm>
          <a:prstGeom prst="arc">
            <a:avLst>
              <a:gd name="adj1" fmla="val 16200000"/>
              <a:gd name="adj2" fmla="val 136700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C6DEAD-3239-427C-9D10-0A2F5BC2771A}"/>
              </a:ext>
            </a:extLst>
          </p:cNvPr>
          <p:cNvSpPr txBox="1"/>
          <p:nvPr/>
        </p:nvSpPr>
        <p:spPr>
          <a:xfrm>
            <a:off x="7083855" y="3269103"/>
            <a:ext cx="170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[x &lt;- 1]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4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2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2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D392FD-41C8-4013-B894-B460E8F5A9C5}"/>
              </a:ext>
            </a:extLst>
          </p:cNvPr>
          <p:cNvSpPr txBox="1"/>
          <p:nvPr/>
        </p:nvSpPr>
        <p:spPr>
          <a:xfrm>
            <a:off x="3135879" y="990757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B96B57-EFC2-4D52-933E-6A16BFFABCA2}"/>
              </a:ext>
            </a:extLst>
          </p:cNvPr>
          <p:cNvSpPr/>
          <p:nvPr/>
        </p:nvSpPr>
        <p:spPr>
          <a:xfrm>
            <a:off x="4175228" y="2406173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x&lt;-3</a:t>
            </a:r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6AAAC-BC58-42EF-A2C5-E85B98867A7F}"/>
              </a:ext>
            </a:extLst>
          </p:cNvPr>
          <p:cNvSpPr/>
          <p:nvPr/>
        </p:nvSpPr>
        <p:spPr>
          <a:xfrm>
            <a:off x="4827333" y="2406238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y&lt;-1</a:t>
            </a:r>
            <a:endParaRPr lang="zh-CN" altLang="en-US" sz="1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B8FA76-D34C-4D6B-B3FD-49B31BEF58C6}"/>
              </a:ext>
            </a:extLst>
          </p:cNvPr>
          <p:cNvSpPr txBox="1"/>
          <p:nvPr/>
        </p:nvSpPr>
        <p:spPr>
          <a:xfrm>
            <a:off x="3122561" y="2562881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2CC914-BFF3-4818-A41E-9259E8E12BD8}"/>
              </a:ext>
            </a:extLst>
          </p:cNvPr>
          <p:cNvSpPr/>
          <p:nvPr/>
        </p:nvSpPr>
        <p:spPr>
          <a:xfrm>
            <a:off x="5490578" y="2405751"/>
            <a:ext cx="652105" cy="652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</a:p>
          <a:p>
            <a:pPr algn="ctr"/>
            <a:r>
              <a:rPr lang="en-US" altLang="zh-CN" sz="1600" dirty="0"/>
              <a:t>z&lt;-0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E5A7EF-2619-4D84-B894-CF3BADC21EBC}"/>
              </a:ext>
            </a:extLst>
          </p:cNvPr>
          <p:cNvSpPr/>
          <p:nvPr/>
        </p:nvSpPr>
        <p:spPr>
          <a:xfrm>
            <a:off x="6805928" y="833983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F41B9B-8399-4930-ACA0-140219C79DA1}"/>
              </a:ext>
            </a:extLst>
          </p:cNvPr>
          <p:cNvSpPr/>
          <p:nvPr/>
        </p:nvSpPr>
        <p:spPr>
          <a:xfrm>
            <a:off x="4178593" y="833918"/>
            <a:ext cx="262733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Last Included Index: 4</a:t>
            </a: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Last Included Term: 2</a:t>
            </a:r>
            <a:endParaRPr lang="zh-CN" altLang="en-US" sz="900" dirty="0">
              <a:latin typeface="Arial Black" panose="020B0A04020102020204" pitchFamily="34" charset="0"/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8C1820D3-7AA6-4778-A541-C2D9D2DC15A7}"/>
              </a:ext>
            </a:extLst>
          </p:cNvPr>
          <p:cNvSpPr/>
          <p:nvPr/>
        </p:nvSpPr>
        <p:spPr>
          <a:xfrm rot="2490251">
            <a:off x="6334995" y="1051368"/>
            <a:ext cx="1616254" cy="1616254"/>
          </a:xfrm>
          <a:prstGeom prst="arc">
            <a:avLst>
              <a:gd name="adj1" fmla="val 16200000"/>
              <a:gd name="adj2" fmla="val 2947541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8F7A14-C5B2-41A9-B313-4CE4A2EF956A}"/>
              </a:ext>
            </a:extLst>
          </p:cNvPr>
          <p:cNvSpPr txBox="1"/>
          <p:nvPr/>
        </p:nvSpPr>
        <p:spPr>
          <a:xfrm>
            <a:off x="8094775" y="1486023"/>
            <a:ext cx="170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[x &lt;- 1]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prevIndex: 4</a:t>
            </a:r>
          </a:p>
          <a:p>
            <a:r>
              <a:rPr lang="en-US" altLang="zh-CN" sz="1400" dirty="0">
                <a:solidFill>
                  <a:schemeClr val="accent2"/>
                </a:solidFill>
                <a:latin typeface="Arial Black" panose="020B0A04020102020204" pitchFamily="34" charset="0"/>
              </a:rPr>
              <a:t>prevTerm: 2</a:t>
            </a:r>
            <a:endParaRPr lang="zh-CN" altLang="en-US" sz="1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25366AC8-F651-4388-91F0-20497958B037}"/>
              </a:ext>
            </a:extLst>
          </p:cNvPr>
          <p:cNvSpPr/>
          <p:nvPr/>
        </p:nvSpPr>
        <p:spPr>
          <a:xfrm rot="280278" flipV="1">
            <a:off x="5561308" y="1168812"/>
            <a:ext cx="1504238" cy="1504238"/>
          </a:xfrm>
          <a:prstGeom prst="arc">
            <a:avLst>
              <a:gd name="adj1" fmla="val 16200000"/>
              <a:gd name="adj2" fmla="val 81687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275F53-BA8D-4B3A-91C3-DD226C162F9F}"/>
              </a:ext>
            </a:extLst>
          </p:cNvPr>
          <p:cNvSpPr txBox="1"/>
          <p:nvPr/>
        </p:nvSpPr>
        <p:spPr>
          <a:xfrm>
            <a:off x="3251200" y="299320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 Black" panose="020B0A04020102020204" pitchFamily="34" charset="0"/>
              </a:rPr>
              <a:t>nextIndex[1]: 5</a:t>
            </a:r>
            <a:endParaRPr lang="zh-CN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9AF6BF9-5C1E-43FC-942E-A0688789E3B3}"/>
              </a:ext>
            </a:extLst>
          </p:cNvPr>
          <p:cNvCxnSpPr>
            <a:cxnSpLocks/>
          </p:cNvCxnSpPr>
          <p:nvPr/>
        </p:nvCxnSpPr>
        <p:spPr>
          <a:xfrm>
            <a:off x="5174301" y="466230"/>
            <a:ext cx="113792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77272CA-D458-4359-8699-021C9C5CCE3F}"/>
              </a:ext>
            </a:extLst>
          </p:cNvPr>
          <p:cNvSpPr txBox="1"/>
          <p:nvPr/>
        </p:nvSpPr>
        <p:spPr>
          <a:xfrm>
            <a:off x="6312225" y="299320"/>
            <a:ext cx="195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 Black" panose="020B0A04020102020204" pitchFamily="34" charset="0"/>
              </a:rPr>
              <a:t>nextIndex[1]: 4</a:t>
            </a:r>
            <a:endParaRPr lang="zh-CN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2A9145-B1BE-42D8-BC16-3210B7D720CC}"/>
              </a:ext>
            </a:extLst>
          </p:cNvPr>
          <p:cNvSpPr txBox="1"/>
          <p:nvPr/>
        </p:nvSpPr>
        <p:spPr>
          <a:xfrm>
            <a:off x="3135879" y="4330889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A35B36-E647-45B4-9C60-B0931EE9B377}"/>
              </a:ext>
            </a:extLst>
          </p:cNvPr>
          <p:cNvSpPr txBox="1"/>
          <p:nvPr/>
        </p:nvSpPr>
        <p:spPr>
          <a:xfrm>
            <a:off x="3122561" y="5903013"/>
            <a:ext cx="923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  <a:r>
              <a:rPr lang="en-US" altLang="zh-CN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solidFill>
                <a:schemeClr val="accent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A9244C8-11EA-4B26-A622-77D41BA5F137}"/>
              </a:ext>
            </a:extLst>
          </p:cNvPr>
          <p:cNvSpPr/>
          <p:nvPr/>
        </p:nvSpPr>
        <p:spPr>
          <a:xfrm>
            <a:off x="6805928" y="4174115"/>
            <a:ext cx="65210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</a:t>
            </a:r>
          </a:p>
          <a:p>
            <a:pPr algn="ctr"/>
            <a:r>
              <a:rPr lang="en-US" altLang="zh-CN" sz="1600" dirty="0"/>
              <a:t>x&lt;-1</a:t>
            </a:r>
            <a:endParaRPr lang="zh-CN" altLang="en-US" sz="16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60D468-3B4F-4289-AC52-6E8A2E53BACC}"/>
              </a:ext>
            </a:extLst>
          </p:cNvPr>
          <p:cNvSpPr/>
          <p:nvPr/>
        </p:nvSpPr>
        <p:spPr>
          <a:xfrm>
            <a:off x="4178593" y="4174050"/>
            <a:ext cx="262733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Last Included Index: 4</a:t>
            </a: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Last Included Term: 2</a:t>
            </a:r>
            <a:endParaRPr lang="zh-CN" altLang="en-US" sz="900" dirty="0">
              <a:latin typeface="Arial Black" panose="020B0A04020102020204" pitchFamily="34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B651E24-30CE-4088-8C9D-54D8EE978863}"/>
              </a:ext>
            </a:extLst>
          </p:cNvPr>
          <p:cNvCxnSpPr>
            <a:cxnSpLocks/>
          </p:cNvCxnSpPr>
          <p:nvPr/>
        </p:nvCxnSpPr>
        <p:spPr>
          <a:xfrm>
            <a:off x="5567710" y="4963160"/>
            <a:ext cx="0" cy="6146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E6A1E1A-70F1-4F32-8F5B-33E2355A1CDB}"/>
              </a:ext>
            </a:extLst>
          </p:cNvPr>
          <p:cNvSpPr/>
          <p:nvPr/>
        </p:nvSpPr>
        <p:spPr>
          <a:xfrm>
            <a:off x="4178593" y="5746237"/>
            <a:ext cx="2627335" cy="652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Last Included Index: 4</a:t>
            </a: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Last Included Term: 2</a:t>
            </a:r>
            <a:endParaRPr lang="zh-CN" altLang="en-US" sz="900" dirty="0">
              <a:latin typeface="Arial Black" panose="020B0A04020102020204" pitchFamily="34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1CD3FDF-8CDA-4D57-AD9B-F1014DDE03B9}"/>
              </a:ext>
            </a:extLst>
          </p:cNvPr>
          <p:cNvCxnSpPr>
            <a:cxnSpLocks/>
          </p:cNvCxnSpPr>
          <p:nvPr/>
        </p:nvCxnSpPr>
        <p:spPr>
          <a:xfrm>
            <a:off x="2519680" y="3596640"/>
            <a:ext cx="748009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92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7A2C6DCE-01D5-4336-B7D7-564A29A93A4F}"/>
              </a:ext>
            </a:extLst>
          </p:cNvPr>
          <p:cNvSpPr/>
          <p:nvPr/>
        </p:nvSpPr>
        <p:spPr>
          <a:xfrm>
            <a:off x="1653540" y="1144786"/>
            <a:ext cx="1965960" cy="2583934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20E19C-CC09-4C6A-86AF-50F3EE6D84BF}"/>
              </a:ext>
            </a:extLst>
          </p:cNvPr>
          <p:cNvSpPr txBox="1"/>
          <p:nvPr/>
        </p:nvSpPr>
        <p:spPr>
          <a:xfrm>
            <a:off x="2077720" y="960120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请求投票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535C85-E44A-483D-B733-5F5B6A828AD3}"/>
              </a:ext>
            </a:extLst>
          </p:cNvPr>
          <p:cNvSpPr txBox="1"/>
          <p:nvPr/>
        </p:nvSpPr>
        <p:spPr>
          <a:xfrm>
            <a:off x="1653540" y="1698089"/>
            <a:ext cx="203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term</a:t>
            </a:r>
          </a:p>
          <a:p>
            <a:pPr algn="ctr"/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lastLogIndex</a:t>
            </a:r>
          </a:p>
          <a:p>
            <a:pPr algn="ctr"/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lastLogTerm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FCB5F4D-EF2C-4C0A-8C82-1D8ADA763DC4}"/>
              </a:ext>
            </a:extLst>
          </p:cNvPr>
          <p:cNvSpPr/>
          <p:nvPr/>
        </p:nvSpPr>
        <p:spPr>
          <a:xfrm>
            <a:off x="4274820" y="1144786"/>
            <a:ext cx="1965960" cy="2583934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99AD44-75AB-43A0-890D-540DAD63E1DE}"/>
              </a:ext>
            </a:extLst>
          </p:cNvPr>
          <p:cNvSpPr txBox="1"/>
          <p:nvPr/>
        </p:nvSpPr>
        <p:spPr>
          <a:xfrm>
            <a:off x="4699000" y="960120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心跳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A2ADA58-2A78-40F6-949D-D539D7FDE73E}"/>
              </a:ext>
            </a:extLst>
          </p:cNvPr>
          <p:cNvSpPr txBox="1"/>
          <p:nvPr/>
        </p:nvSpPr>
        <p:spPr>
          <a:xfrm>
            <a:off x="4241800" y="1513423"/>
            <a:ext cx="203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term</a:t>
            </a:r>
          </a:p>
          <a:p>
            <a:pPr algn="ctr"/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prevIndex</a:t>
            </a:r>
          </a:p>
          <a:p>
            <a:pPr algn="ctr"/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prevTerm</a:t>
            </a:r>
          </a:p>
          <a:p>
            <a:pPr algn="ctr"/>
            <a:endParaRPr lang="en-US" altLang="zh-CN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commitIndex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FA25F6-4615-4975-A5C6-8C9040420179}"/>
              </a:ext>
            </a:extLst>
          </p:cNvPr>
          <p:cNvSpPr/>
          <p:nvPr/>
        </p:nvSpPr>
        <p:spPr>
          <a:xfrm>
            <a:off x="6962142" y="1185426"/>
            <a:ext cx="1965960" cy="2583934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C3E6F1-B618-49F9-8B40-81DD39310157}"/>
              </a:ext>
            </a:extLst>
          </p:cNvPr>
          <p:cNvSpPr txBox="1"/>
          <p:nvPr/>
        </p:nvSpPr>
        <p:spPr>
          <a:xfrm>
            <a:off x="7386322" y="1000760"/>
            <a:ext cx="1117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添加条目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22C19D-6021-47D3-B213-9F8DCB4AEE7E}"/>
              </a:ext>
            </a:extLst>
          </p:cNvPr>
          <p:cNvSpPr txBox="1"/>
          <p:nvPr/>
        </p:nvSpPr>
        <p:spPr>
          <a:xfrm>
            <a:off x="6929122" y="1554063"/>
            <a:ext cx="203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term</a:t>
            </a:r>
          </a:p>
          <a:p>
            <a:pPr algn="ctr"/>
            <a:endParaRPr lang="en-US" altLang="zh-CN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entries</a:t>
            </a:r>
          </a:p>
          <a:p>
            <a:pPr algn="ctr"/>
            <a:endParaRPr lang="en-US" altLang="zh-CN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prevIndex</a:t>
            </a:r>
          </a:p>
          <a:p>
            <a:pPr algn="ctr"/>
            <a:endParaRPr lang="en-US" altLang="zh-CN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prevTerm</a:t>
            </a:r>
          </a:p>
          <a:p>
            <a:pPr algn="ctr"/>
            <a:endParaRPr lang="en-US" altLang="zh-CN" sz="1400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sz="1400" dirty="0">
                <a:latin typeface="Arial Black" panose="020B0A04020102020204" pitchFamily="34" charset="0"/>
              </a:rPr>
              <a:t>commitIndex</a:t>
            </a:r>
            <a:endParaRPr lang="zh-CN" altLang="en-US" sz="1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1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DD6B6049-AD08-4DE2-B325-42604F8E1557}"/>
              </a:ext>
            </a:extLst>
          </p:cNvPr>
          <p:cNvSpPr/>
          <p:nvPr/>
        </p:nvSpPr>
        <p:spPr>
          <a:xfrm>
            <a:off x="2938136" y="3429010"/>
            <a:ext cx="837499" cy="83749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z&lt;-1</a:t>
            </a:r>
            <a:endParaRPr lang="zh-CN" altLang="en-US" sz="1400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364B189-CFC4-429E-B440-6347C9595E30}"/>
              </a:ext>
            </a:extLst>
          </p:cNvPr>
          <p:cNvSpPr/>
          <p:nvPr/>
        </p:nvSpPr>
        <p:spPr>
          <a:xfrm>
            <a:off x="3191786" y="3429008"/>
            <a:ext cx="837499" cy="83749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x&lt;-1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A88F3E5-9051-40B5-AFE3-3DCC1F434F1B}"/>
              </a:ext>
            </a:extLst>
          </p:cNvPr>
          <p:cNvSpPr/>
          <p:nvPr/>
        </p:nvSpPr>
        <p:spPr>
          <a:xfrm>
            <a:off x="3499126" y="3429007"/>
            <a:ext cx="837499" cy="83749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y&lt;-0</a:t>
            </a:r>
            <a:endParaRPr lang="zh-CN" altLang="en-US" sz="14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1DA47F5-0379-4F02-A366-35A0614232C7}"/>
              </a:ext>
            </a:extLst>
          </p:cNvPr>
          <p:cNvSpPr/>
          <p:nvPr/>
        </p:nvSpPr>
        <p:spPr>
          <a:xfrm>
            <a:off x="3775635" y="3429005"/>
            <a:ext cx="837499" cy="83749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x&lt;-0</a:t>
            </a:r>
            <a:endParaRPr lang="zh-CN" altLang="en-US" sz="1400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FF5DEDC-BAC9-4BEE-ACB8-10654AB90DE8}"/>
              </a:ext>
            </a:extLst>
          </p:cNvPr>
          <p:cNvSpPr/>
          <p:nvPr/>
        </p:nvSpPr>
        <p:spPr>
          <a:xfrm>
            <a:off x="4052144" y="3429005"/>
            <a:ext cx="837499" cy="83749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z&lt;-1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63CD031-914D-49F1-9141-E79401589BD1}"/>
              </a:ext>
            </a:extLst>
          </p:cNvPr>
          <p:cNvSpPr/>
          <p:nvPr/>
        </p:nvSpPr>
        <p:spPr>
          <a:xfrm>
            <a:off x="4305794" y="3429003"/>
            <a:ext cx="837499" cy="83749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x&lt;-1</a:t>
            </a:r>
            <a:endParaRPr lang="zh-CN" altLang="en-US" sz="14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BD6033A-82BD-47A9-B6E9-15CFF4E9039E}"/>
              </a:ext>
            </a:extLst>
          </p:cNvPr>
          <p:cNvSpPr/>
          <p:nvPr/>
        </p:nvSpPr>
        <p:spPr>
          <a:xfrm>
            <a:off x="4613134" y="3429002"/>
            <a:ext cx="837499" cy="83749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y&lt;-0</a:t>
            </a: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CFCAF310-E17F-4EB8-B45F-D1AC36F12D96}"/>
              </a:ext>
            </a:extLst>
          </p:cNvPr>
          <p:cNvSpPr/>
          <p:nvPr/>
        </p:nvSpPr>
        <p:spPr>
          <a:xfrm>
            <a:off x="4889643" y="3429000"/>
            <a:ext cx="837499" cy="837499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x&lt;-0</a:t>
            </a:r>
            <a:endParaRPr lang="zh-CN" altLang="en-US" sz="1400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2D18B46-F067-470D-BA2D-81FAFA8A1F8A}"/>
              </a:ext>
            </a:extLst>
          </p:cNvPr>
          <p:cNvSpPr/>
          <p:nvPr/>
        </p:nvSpPr>
        <p:spPr>
          <a:xfrm>
            <a:off x="2100637" y="4408754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z&lt;-1</a:t>
            </a:r>
            <a:endParaRPr lang="zh-CN" altLang="en-US" sz="14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0EFE772-233D-43E1-B3D0-51680FA57ADC}"/>
              </a:ext>
            </a:extLst>
          </p:cNvPr>
          <p:cNvSpPr/>
          <p:nvPr/>
        </p:nvSpPr>
        <p:spPr>
          <a:xfrm>
            <a:off x="2354287" y="4408752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x&lt;-1</a:t>
            </a:r>
            <a:endParaRPr lang="zh-CN" altLang="en-US" sz="14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DB07ACC-EB74-4F01-9E01-1DED28D256D1}"/>
              </a:ext>
            </a:extLst>
          </p:cNvPr>
          <p:cNvSpPr/>
          <p:nvPr/>
        </p:nvSpPr>
        <p:spPr>
          <a:xfrm>
            <a:off x="2661627" y="4408751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y&lt;-0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BC7CA00-656D-46EB-9831-8F9AB5714A4E}"/>
              </a:ext>
            </a:extLst>
          </p:cNvPr>
          <p:cNvSpPr/>
          <p:nvPr/>
        </p:nvSpPr>
        <p:spPr>
          <a:xfrm>
            <a:off x="2938136" y="4408749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x&lt;-0</a:t>
            </a:r>
            <a:endParaRPr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7CBC1BF-3F05-400B-A4EC-35EEB5554CA5}"/>
              </a:ext>
            </a:extLst>
          </p:cNvPr>
          <p:cNvSpPr/>
          <p:nvPr/>
        </p:nvSpPr>
        <p:spPr>
          <a:xfrm>
            <a:off x="3214645" y="4408749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z&lt;-1</a:t>
            </a:r>
            <a:endParaRPr lang="zh-CN" altLang="en-US" sz="1400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3713589-E3A4-413F-A5B6-8AB8D8D5D5D2}"/>
              </a:ext>
            </a:extLst>
          </p:cNvPr>
          <p:cNvCxnSpPr>
            <a:cxnSpLocks/>
          </p:cNvCxnSpPr>
          <p:nvPr/>
        </p:nvCxnSpPr>
        <p:spPr>
          <a:xfrm flipH="1">
            <a:off x="4166653" y="4314869"/>
            <a:ext cx="376490" cy="4325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C394F97-DEE6-4349-BBCB-0DD2412F40DC}"/>
              </a:ext>
            </a:extLst>
          </p:cNvPr>
          <p:cNvGrpSpPr/>
          <p:nvPr/>
        </p:nvGrpSpPr>
        <p:grpSpPr>
          <a:xfrm>
            <a:off x="2835355" y="1006464"/>
            <a:ext cx="1099273" cy="338554"/>
            <a:chOff x="8945803" y="834578"/>
            <a:chExt cx="1099273" cy="338554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D7DD4A09-9659-413C-A873-5A1E38C77A60}"/>
                </a:ext>
              </a:extLst>
            </p:cNvPr>
            <p:cNvSpPr/>
            <p:nvPr/>
          </p:nvSpPr>
          <p:spPr>
            <a:xfrm>
              <a:off x="8945803" y="926417"/>
              <a:ext cx="189006" cy="1890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179CAD6-6DBE-4762-A0E0-4C624192397A}"/>
                </a:ext>
              </a:extLst>
            </p:cNvPr>
            <p:cNvSpPr txBox="1"/>
            <p:nvPr/>
          </p:nvSpPr>
          <p:spPr>
            <a:xfrm>
              <a:off x="9134809" y="83457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领导者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BB57297-EEEF-47BC-A7E4-64018C316A35}"/>
              </a:ext>
            </a:extLst>
          </p:cNvPr>
          <p:cNvGrpSpPr/>
          <p:nvPr/>
        </p:nvGrpSpPr>
        <p:grpSpPr>
          <a:xfrm>
            <a:off x="4652284" y="1006464"/>
            <a:ext cx="1099272" cy="338554"/>
            <a:chOff x="8945803" y="1253012"/>
            <a:chExt cx="1099272" cy="338554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FD5A4016-AFDD-454E-9061-C4C48442334E}"/>
                </a:ext>
              </a:extLst>
            </p:cNvPr>
            <p:cNvSpPr/>
            <p:nvPr/>
          </p:nvSpPr>
          <p:spPr>
            <a:xfrm>
              <a:off x="8945803" y="1347515"/>
              <a:ext cx="189006" cy="18900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04B7523-97AB-4D9D-A015-9FA97D32445C}"/>
                </a:ext>
              </a:extLst>
            </p:cNvPr>
            <p:cNvSpPr txBox="1"/>
            <p:nvPr/>
          </p:nvSpPr>
          <p:spPr>
            <a:xfrm>
              <a:off x="9134808" y="1253012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候选者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FD94886-5828-4A4C-9FBA-DAA7AA9DD277}"/>
              </a:ext>
            </a:extLst>
          </p:cNvPr>
          <p:cNvGrpSpPr/>
          <p:nvPr/>
        </p:nvGrpSpPr>
        <p:grpSpPr>
          <a:xfrm>
            <a:off x="6658217" y="1006464"/>
            <a:ext cx="1106267" cy="338554"/>
            <a:chOff x="8945803" y="1691655"/>
            <a:chExt cx="1106267" cy="338554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5E6FAE7-B4DD-4C39-99CC-5C687FDD99F0}"/>
                </a:ext>
              </a:extLst>
            </p:cNvPr>
            <p:cNvSpPr/>
            <p:nvPr/>
          </p:nvSpPr>
          <p:spPr>
            <a:xfrm>
              <a:off x="8945803" y="1785678"/>
              <a:ext cx="189006" cy="18900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D18FABD-961A-433B-BBB3-60B151771D24}"/>
                </a:ext>
              </a:extLst>
            </p:cNvPr>
            <p:cNvSpPr txBox="1"/>
            <p:nvPr/>
          </p:nvSpPr>
          <p:spPr>
            <a:xfrm>
              <a:off x="9141803" y="1691655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跟随者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2FAF3EF-3244-4D0F-AC7B-52BBD1EFBB04}"/>
              </a:ext>
            </a:extLst>
          </p:cNvPr>
          <p:cNvGrpSpPr/>
          <p:nvPr/>
        </p:nvGrpSpPr>
        <p:grpSpPr>
          <a:xfrm>
            <a:off x="8667195" y="1007487"/>
            <a:ext cx="1099273" cy="338554"/>
            <a:chOff x="8945803" y="834578"/>
            <a:chExt cx="1099273" cy="338554"/>
          </a:xfrm>
        </p:grpSpPr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6A11B77A-8B66-4362-970D-301964D83105}"/>
                </a:ext>
              </a:extLst>
            </p:cNvPr>
            <p:cNvSpPr/>
            <p:nvPr/>
          </p:nvSpPr>
          <p:spPr>
            <a:xfrm>
              <a:off x="8945803" y="926417"/>
              <a:ext cx="189006" cy="18900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828A4CE-018B-4D0B-B348-9658FCA26CA7}"/>
                </a:ext>
              </a:extLst>
            </p:cNvPr>
            <p:cNvSpPr txBox="1"/>
            <p:nvPr/>
          </p:nvSpPr>
          <p:spPr>
            <a:xfrm>
              <a:off x="9134809" y="83457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客户端</a:t>
              </a:r>
            </a:p>
          </p:txBody>
        </p: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26915B67-6FB0-4948-9946-E5EA342AE782}"/>
              </a:ext>
            </a:extLst>
          </p:cNvPr>
          <p:cNvSpPr/>
          <p:nvPr/>
        </p:nvSpPr>
        <p:spPr>
          <a:xfrm>
            <a:off x="8340952" y="3502065"/>
            <a:ext cx="652486" cy="652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AE1434F-9F18-425A-BF05-481FCF9829C4}"/>
              </a:ext>
            </a:extLst>
          </p:cNvPr>
          <p:cNvCxnSpPr>
            <a:cxnSpLocks/>
          </p:cNvCxnSpPr>
          <p:nvPr/>
        </p:nvCxnSpPr>
        <p:spPr>
          <a:xfrm flipH="1">
            <a:off x="6658217" y="3828308"/>
            <a:ext cx="15398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EF738D5-82B0-4E4A-903B-0DF4580EF85D}"/>
              </a:ext>
            </a:extLst>
          </p:cNvPr>
          <p:cNvSpPr txBox="1"/>
          <p:nvPr/>
        </p:nvSpPr>
        <p:spPr>
          <a:xfrm flipH="1">
            <a:off x="6834908" y="3434229"/>
            <a:ext cx="130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 Black" panose="020B0A04020102020204" pitchFamily="34" charset="0"/>
              </a:rPr>
              <a:t>y &lt;- 6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B9CE8CC-FFB3-4985-BD57-021AE64CA930}"/>
              </a:ext>
            </a:extLst>
          </p:cNvPr>
          <p:cNvCxnSpPr>
            <a:cxnSpLocks/>
          </p:cNvCxnSpPr>
          <p:nvPr/>
        </p:nvCxnSpPr>
        <p:spPr>
          <a:xfrm flipH="1">
            <a:off x="4524869" y="4320992"/>
            <a:ext cx="376490" cy="4325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516C0E3-8E11-4AC0-886A-7045131A3C5F}"/>
              </a:ext>
            </a:extLst>
          </p:cNvPr>
          <p:cNvCxnSpPr>
            <a:cxnSpLocks/>
          </p:cNvCxnSpPr>
          <p:nvPr/>
        </p:nvCxnSpPr>
        <p:spPr>
          <a:xfrm flipH="1">
            <a:off x="4876168" y="4320992"/>
            <a:ext cx="376490" cy="4325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6E232027-158C-4DBE-B00E-A75A4E177FE7}"/>
              </a:ext>
            </a:extLst>
          </p:cNvPr>
          <p:cNvSpPr/>
          <p:nvPr/>
        </p:nvSpPr>
        <p:spPr>
          <a:xfrm>
            <a:off x="3725743" y="2392690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z&lt;-1</a:t>
            </a:r>
            <a:endParaRPr lang="zh-CN" altLang="en-US" sz="14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80A72C15-64EE-4FFB-B5DA-F4139282D58A}"/>
              </a:ext>
            </a:extLst>
          </p:cNvPr>
          <p:cNvSpPr/>
          <p:nvPr/>
        </p:nvSpPr>
        <p:spPr>
          <a:xfrm>
            <a:off x="3979393" y="2392688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x&lt;-1</a:t>
            </a:r>
            <a:endParaRPr lang="zh-CN" altLang="en-US" sz="14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BB54803-226B-4F55-B917-6FB09323C30E}"/>
              </a:ext>
            </a:extLst>
          </p:cNvPr>
          <p:cNvSpPr/>
          <p:nvPr/>
        </p:nvSpPr>
        <p:spPr>
          <a:xfrm>
            <a:off x="4286733" y="2392687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y&lt;-0</a:t>
            </a:r>
            <a:endParaRPr lang="zh-CN" altLang="en-US" sz="14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799C176-8A6D-4A62-A82F-1E5809B9B6AC}"/>
              </a:ext>
            </a:extLst>
          </p:cNvPr>
          <p:cNvSpPr/>
          <p:nvPr/>
        </p:nvSpPr>
        <p:spPr>
          <a:xfrm>
            <a:off x="4563242" y="2392685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x&lt;-0</a:t>
            </a:r>
            <a:endParaRPr lang="zh-CN" altLang="en-US" sz="14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3F0C02AA-A22E-45B0-80CC-10B421A8B8FD}"/>
              </a:ext>
            </a:extLst>
          </p:cNvPr>
          <p:cNvSpPr/>
          <p:nvPr/>
        </p:nvSpPr>
        <p:spPr>
          <a:xfrm>
            <a:off x="4839751" y="2392685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z&lt;-1</a:t>
            </a:r>
            <a:endParaRPr lang="zh-CN" altLang="en-US" sz="14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5ED93399-9677-4CC8-95C5-AE0477831DF1}"/>
              </a:ext>
            </a:extLst>
          </p:cNvPr>
          <p:cNvSpPr/>
          <p:nvPr/>
        </p:nvSpPr>
        <p:spPr>
          <a:xfrm>
            <a:off x="5093401" y="2392683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x&lt;-1</a:t>
            </a:r>
            <a:endParaRPr lang="zh-CN" altLang="en-US" sz="14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73B11CF0-3169-4802-AEDF-EB4975A699AF}"/>
              </a:ext>
            </a:extLst>
          </p:cNvPr>
          <p:cNvSpPr/>
          <p:nvPr/>
        </p:nvSpPr>
        <p:spPr>
          <a:xfrm>
            <a:off x="5400741" y="2392682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y&lt;-0</a:t>
            </a:r>
            <a:endParaRPr lang="zh-CN" altLang="en-US" sz="14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1ED5694C-ABA3-40FB-95FA-0B83343A2137}"/>
              </a:ext>
            </a:extLst>
          </p:cNvPr>
          <p:cNvSpPr/>
          <p:nvPr/>
        </p:nvSpPr>
        <p:spPr>
          <a:xfrm>
            <a:off x="5677250" y="2392680"/>
            <a:ext cx="837499" cy="837499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scene3d>
            <a:camera prst="orthographicFront">
              <a:rot lat="0" lon="19499980" rev="0"/>
            </a:camera>
            <a:lightRig rig="threePt" dir="t"/>
          </a:scene3d>
          <a:sp3d>
            <a:bevelT w="0" h="0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</a:p>
          <a:p>
            <a:pPr algn="ctr"/>
            <a:r>
              <a:rPr lang="en-US" altLang="zh-CN" sz="1400" dirty="0"/>
              <a:t>x&lt;-0</a:t>
            </a:r>
            <a:endParaRPr lang="zh-CN" altLang="en-US" sz="1400" dirty="0"/>
          </a:p>
        </p:txBody>
      </p:sp>
      <p:sp>
        <p:nvSpPr>
          <p:cNvPr id="79" name="弧形 78">
            <a:extLst>
              <a:ext uri="{FF2B5EF4-FFF2-40B4-BE49-F238E27FC236}">
                <a16:creationId xmlns:a16="http://schemas.microsoft.com/office/drawing/2014/main" id="{86287794-159A-4A25-A81C-95B53B631DD2}"/>
              </a:ext>
            </a:extLst>
          </p:cNvPr>
          <p:cNvSpPr/>
          <p:nvPr/>
        </p:nvSpPr>
        <p:spPr>
          <a:xfrm rot="4269476">
            <a:off x="5032344" y="2449452"/>
            <a:ext cx="1499802" cy="1499802"/>
          </a:xfrm>
          <a:prstGeom prst="arc">
            <a:avLst>
              <a:gd name="adj1" fmla="val 16200000"/>
              <a:gd name="adj2" fmla="val 1137987"/>
            </a:avLst>
          </a:prstGeom>
          <a:ln w="28575">
            <a:solidFill>
              <a:schemeClr val="accent2"/>
            </a:solidFill>
            <a:headEnd type="triangle"/>
          </a:ln>
          <a:scene3d>
            <a:camera prst="orthographicFront">
              <a:rot lat="20475149" lon="1270367" rev="2117423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心形 79">
            <a:extLst>
              <a:ext uri="{FF2B5EF4-FFF2-40B4-BE49-F238E27FC236}">
                <a16:creationId xmlns:a16="http://schemas.microsoft.com/office/drawing/2014/main" id="{DEF5B893-FD53-4A18-BE87-231A678FF52B}"/>
              </a:ext>
            </a:extLst>
          </p:cNvPr>
          <p:cNvSpPr/>
          <p:nvPr/>
        </p:nvSpPr>
        <p:spPr>
          <a:xfrm>
            <a:off x="6270749" y="3482849"/>
            <a:ext cx="290218" cy="241314"/>
          </a:xfrm>
          <a:prstGeom prst="hear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scene3d>
            <a:camera prst="orthographicFront">
              <a:rot lat="20595322" lon="2164023" rev="1972621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77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AF1257F-A599-0AE9-52E5-15ECA4E5E6AD}"/>
              </a:ext>
            </a:extLst>
          </p:cNvPr>
          <p:cNvSpPr/>
          <p:nvPr/>
        </p:nvSpPr>
        <p:spPr>
          <a:xfrm>
            <a:off x="5411197" y="4660843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6F9791-4F8C-3CEF-3E53-D388A1E79AE3}"/>
              </a:ext>
            </a:extLst>
          </p:cNvPr>
          <p:cNvSpPr/>
          <p:nvPr/>
        </p:nvSpPr>
        <p:spPr>
          <a:xfrm>
            <a:off x="8018079" y="4660843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61E3BA1-BFFE-5E45-2958-CFA1259F2B46}"/>
              </a:ext>
            </a:extLst>
          </p:cNvPr>
          <p:cNvSpPr/>
          <p:nvPr/>
        </p:nvSpPr>
        <p:spPr>
          <a:xfrm>
            <a:off x="6714637" y="814849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8C3B56-37CF-1DA3-2F19-251EEACC6028}"/>
              </a:ext>
            </a:extLst>
          </p:cNvPr>
          <p:cNvSpPr/>
          <p:nvPr/>
        </p:nvSpPr>
        <p:spPr>
          <a:xfrm>
            <a:off x="4758711" y="2174941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1D8A894-4FE5-DBFC-F560-0A81DE1A79F8}"/>
              </a:ext>
            </a:extLst>
          </p:cNvPr>
          <p:cNvSpPr/>
          <p:nvPr/>
        </p:nvSpPr>
        <p:spPr>
          <a:xfrm>
            <a:off x="8670565" y="2174941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AED375B-3AF8-D31C-F4AF-45232A30303E}"/>
              </a:ext>
            </a:extLst>
          </p:cNvPr>
          <p:cNvSpPr/>
          <p:nvPr/>
        </p:nvSpPr>
        <p:spPr>
          <a:xfrm>
            <a:off x="9941483" y="909352"/>
            <a:ext cx="189006" cy="1890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7BA3D93-13FC-0236-73B4-5CB127F0D2E0}"/>
              </a:ext>
            </a:extLst>
          </p:cNvPr>
          <p:cNvSpPr/>
          <p:nvPr/>
        </p:nvSpPr>
        <p:spPr>
          <a:xfrm>
            <a:off x="9941483" y="1347515"/>
            <a:ext cx="189006" cy="1890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A76ECE4-F2A6-1390-67C4-7A5C9F6CBC22}"/>
              </a:ext>
            </a:extLst>
          </p:cNvPr>
          <p:cNvSpPr/>
          <p:nvPr/>
        </p:nvSpPr>
        <p:spPr>
          <a:xfrm>
            <a:off x="9941483" y="1785678"/>
            <a:ext cx="189006" cy="1890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3E5250-7E11-1EA9-6FBB-E5155C7947FB}"/>
              </a:ext>
            </a:extLst>
          </p:cNvPr>
          <p:cNvSpPr txBox="1"/>
          <p:nvPr/>
        </p:nvSpPr>
        <p:spPr>
          <a:xfrm>
            <a:off x="10130489" y="834578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B29F21-14C3-373D-2887-12DB3706B5A8}"/>
              </a:ext>
            </a:extLst>
          </p:cNvPr>
          <p:cNvSpPr txBox="1"/>
          <p:nvPr/>
        </p:nvSpPr>
        <p:spPr>
          <a:xfrm>
            <a:off x="10130488" y="1253012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候选者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CB988-8E2B-29E3-7831-CB8AAED64E0A}"/>
              </a:ext>
            </a:extLst>
          </p:cNvPr>
          <p:cNvSpPr txBox="1"/>
          <p:nvPr/>
        </p:nvSpPr>
        <p:spPr>
          <a:xfrm>
            <a:off x="10137483" y="1691655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0892387-8A74-5ACF-8E71-DBD4641C7667}"/>
              </a:ext>
            </a:extLst>
          </p:cNvPr>
          <p:cNvSpPr/>
          <p:nvPr/>
        </p:nvSpPr>
        <p:spPr>
          <a:xfrm>
            <a:off x="1769858" y="2174941"/>
            <a:ext cx="652486" cy="652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BE28825-87CA-DE92-893A-C224837E991D}"/>
              </a:ext>
            </a:extLst>
          </p:cNvPr>
          <p:cNvSpPr txBox="1"/>
          <p:nvPr/>
        </p:nvSpPr>
        <p:spPr>
          <a:xfrm>
            <a:off x="1640967" y="1710904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client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C3A459-FAF2-E6CB-4C0C-3574901FF42F}"/>
              </a:ext>
            </a:extLst>
          </p:cNvPr>
          <p:cNvCxnSpPr>
            <a:cxnSpLocks/>
          </p:cNvCxnSpPr>
          <p:nvPr/>
        </p:nvCxnSpPr>
        <p:spPr>
          <a:xfrm>
            <a:off x="2551234" y="2509520"/>
            <a:ext cx="210204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B8C83D9-0E9E-394D-F16E-C8800D9526FE}"/>
              </a:ext>
            </a:extLst>
          </p:cNvPr>
          <p:cNvSpPr txBox="1"/>
          <p:nvPr/>
        </p:nvSpPr>
        <p:spPr>
          <a:xfrm>
            <a:off x="2949994" y="2110212"/>
            <a:ext cx="130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command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BA3916F-2857-7077-8C16-30EEC46441E6}"/>
              </a:ext>
            </a:extLst>
          </p:cNvPr>
          <p:cNvCxnSpPr/>
          <p:nvPr/>
        </p:nvCxnSpPr>
        <p:spPr>
          <a:xfrm>
            <a:off x="5252720" y="2953799"/>
            <a:ext cx="399762" cy="15806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63220EA-3CF1-ADD4-0E10-9D4EBF6E1CD2}"/>
              </a:ext>
            </a:extLst>
          </p:cNvPr>
          <p:cNvCxnSpPr>
            <a:cxnSpLocks/>
          </p:cNvCxnSpPr>
          <p:nvPr/>
        </p:nvCxnSpPr>
        <p:spPr>
          <a:xfrm flipV="1">
            <a:off x="5452601" y="1347515"/>
            <a:ext cx="1151399" cy="8496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123245B-5C0F-63AB-D454-C34CFF12B8F8}"/>
              </a:ext>
            </a:extLst>
          </p:cNvPr>
          <p:cNvCxnSpPr>
            <a:cxnSpLocks/>
          </p:cNvCxnSpPr>
          <p:nvPr/>
        </p:nvCxnSpPr>
        <p:spPr>
          <a:xfrm>
            <a:off x="5516628" y="2448766"/>
            <a:ext cx="302793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C02ECAD-2ABA-5BFE-6953-A0CD48BE32A0}"/>
              </a:ext>
            </a:extLst>
          </p:cNvPr>
          <p:cNvCxnSpPr>
            <a:cxnSpLocks/>
          </p:cNvCxnSpPr>
          <p:nvPr/>
        </p:nvCxnSpPr>
        <p:spPr>
          <a:xfrm>
            <a:off x="5537202" y="2797009"/>
            <a:ext cx="2480877" cy="18638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461050C-972A-0C61-99EE-BF5699C2A351}"/>
              </a:ext>
            </a:extLst>
          </p:cNvPr>
          <p:cNvSpPr txBox="1"/>
          <p:nvPr/>
        </p:nvSpPr>
        <p:spPr>
          <a:xfrm rot="19363199">
            <a:off x="5221984" y="1456402"/>
            <a:ext cx="130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 Black" panose="020B0A04020102020204" pitchFamily="34" charset="0"/>
              </a:rPr>
              <a:t>command</a:t>
            </a:r>
            <a:endParaRPr lang="zh-CN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DCADFA7-DB24-2E2A-096C-5F145E1A0B21}"/>
              </a:ext>
            </a:extLst>
          </p:cNvPr>
          <p:cNvSpPr txBox="1"/>
          <p:nvPr/>
        </p:nvSpPr>
        <p:spPr>
          <a:xfrm>
            <a:off x="6427675" y="2069415"/>
            <a:ext cx="130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 Black" panose="020B0A04020102020204" pitchFamily="34" charset="0"/>
              </a:rPr>
              <a:t>command</a:t>
            </a:r>
            <a:endParaRPr lang="zh-CN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C83A3F-0EF2-B79B-86B6-F0C9FC7604E8}"/>
              </a:ext>
            </a:extLst>
          </p:cNvPr>
          <p:cNvSpPr txBox="1"/>
          <p:nvPr/>
        </p:nvSpPr>
        <p:spPr>
          <a:xfrm rot="2288746">
            <a:off x="6183017" y="3305289"/>
            <a:ext cx="130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 Black" panose="020B0A04020102020204" pitchFamily="34" charset="0"/>
              </a:rPr>
              <a:t>command</a:t>
            </a:r>
            <a:endParaRPr lang="zh-CN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11BF07-1A3F-6D4D-5669-395511500367}"/>
              </a:ext>
            </a:extLst>
          </p:cNvPr>
          <p:cNvSpPr txBox="1"/>
          <p:nvPr/>
        </p:nvSpPr>
        <p:spPr>
          <a:xfrm rot="15268153">
            <a:off x="4541638" y="3592420"/>
            <a:ext cx="1304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 Black" panose="020B0A04020102020204" pitchFamily="34" charset="0"/>
              </a:rPr>
              <a:t>command</a:t>
            </a:r>
            <a:endParaRPr lang="zh-CN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秒表">
            <a:extLst>
              <a:ext uri="{FF2B5EF4-FFF2-40B4-BE49-F238E27FC236}">
                <a16:creationId xmlns:a16="http://schemas.microsoft.com/office/drawing/2014/main" id="{BCF412BA-8558-1828-FA55-E363864F4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565" y="3823067"/>
            <a:ext cx="399762" cy="3997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A43C0B-8676-D588-7D8E-BB054E367694}"/>
              </a:ext>
            </a:extLst>
          </p:cNvPr>
          <p:cNvSpPr/>
          <p:nvPr/>
        </p:nvSpPr>
        <p:spPr>
          <a:xfrm>
            <a:off x="4031933" y="3971418"/>
            <a:ext cx="92392" cy="12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ADFC372-7B23-62DF-184E-AB448D090A76}"/>
              </a:ext>
            </a:extLst>
          </p:cNvPr>
          <p:cNvCxnSpPr>
            <a:cxnSpLocks/>
          </p:cNvCxnSpPr>
          <p:nvPr/>
        </p:nvCxnSpPr>
        <p:spPr>
          <a:xfrm>
            <a:off x="4072493" y="3938084"/>
            <a:ext cx="0" cy="1042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E177E5A-9E05-0EC7-10AE-DCC394CB08BE}"/>
              </a:ext>
            </a:extLst>
          </p:cNvPr>
          <p:cNvSpPr/>
          <p:nvPr/>
        </p:nvSpPr>
        <p:spPr>
          <a:xfrm>
            <a:off x="4466317" y="3760223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F93A921-A9C2-6A35-901E-A5ECD9A678E6}"/>
              </a:ext>
            </a:extLst>
          </p:cNvPr>
          <p:cNvSpPr/>
          <p:nvPr/>
        </p:nvSpPr>
        <p:spPr>
          <a:xfrm>
            <a:off x="7073199" y="3760223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26FD10A-1936-EAC6-3044-15341D82A61B}"/>
              </a:ext>
            </a:extLst>
          </p:cNvPr>
          <p:cNvSpPr/>
          <p:nvPr/>
        </p:nvSpPr>
        <p:spPr>
          <a:xfrm>
            <a:off x="5716915" y="1714906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形 18" descr="秒表">
            <a:extLst>
              <a:ext uri="{FF2B5EF4-FFF2-40B4-BE49-F238E27FC236}">
                <a16:creationId xmlns:a16="http://schemas.microsoft.com/office/drawing/2014/main" id="{0EA36AD6-BFFA-1A27-5805-9FCF479AC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565" y="3823067"/>
            <a:ext cx="399762" cy="39976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8518D44-BC53-05CF-6DD6-5BF59C0390B0}"/>
              </a:ext>
            </a:extLst>
          </p:cNvPr>
          <p:cNvSpPr txBox="1"/>
          <p:nvPr/>
        </p:nvSpPr>
        <p:spPr>
          <a:xfrm>
            <a:off x="3098085" y="3884448"/>
            <a:ext cx="8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timeout</a:t>
            </a:r>
            <a:endParaRPr lang="zh-CN" altLang="en-US" sz="1200" b="1" dirty="0">
              <a:solidFill>
                <a:srgbClr val="FF0000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2A3321-97CB-C9BB-3C1E-977F9DF2A897}"/>
              </a:ext>
            </a:extLst>
          </p:cNvPr>
          <p:cNvSpPr txBox="1"/>
          <p:nvPr/>
        </p:nvSpPr>
        <p:spPr>
          <a:xfrm>
            <a:off x="2711088" y="4355539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EE426D-DC13-C075-279C-737830501C1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9257" y="4494039"/>
            <a:ext cx="27598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AF33BCA-77D8-B8D4-D363-B32937D2E47D}"/>
              </a:ext>
            </a:extLst>
          </p:cNvPr>
          <p:cNvSpPr txBox="1"/>
          <p:nvPr/>
        </p:nvSpPr>
        <p:spPr>
          <a:xfrm>
            <a:off x="3745240" y="4355539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052BEAB-ED29-3158-AB14-B5748BF52107}"/>
              </a:ext>
            </a:extLst>
          </p:cNvPr>
          <p:cNvSpPr/>
          <p:nvPr/>
        </p:nvSpPr>
        <p:spPr>
          <a:xfrm>
            <a:off x="8945803" y="909352"/>
            <a:ext cx="189006" cy="18900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21854B0-346C-C7F2-295B-BF053DFF54A1}"/>
              </a:ext>
            </a:extLst>
          </p:cNvPr>
          <p:cNvSpPr/>
          <p:nvPr/>
        </p:nvSpPr>
        <p:spPr>
          <a:xfrm>
            <a:off x="8945803" y="1347515"/>
            <a:ext cx="189006" cy="18900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27342B8-9E86-5071-EE83-002570C8B082}"/>
              </a:ext>
            </a:extLst>
          </p:cNvPr>
          <p:cNvSpPr/>
          <p:nvPr/>
        </p:nvSpPr>
        <p:spPr>
          <a:xfrm>
            <a:off x="8945803" y="1785678"/>
            <a:ext cx="189006" cy="18900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B42D2D-5636-9303-E2A7-85148E8ADC25}"/>
              </a:ext>
            </a:extLst>
          </p:cNvPr>
          <p:cNvSpPr txBox="1"/>
          <p:nvPr/>
        </p:nvSpPr>
        <p:spPr>
          <a:xfrm>
            <a:off x="9134809" y="834578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领导者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C210E78-8BAE-DE5E-E77C-990D2146E159}"/>
              </a:ext>
            </a:extLst>
          </p:cNvPr>
          <p:cNvSpPr txBox="1"/>
          <p:nvPr/>
        </p:nvSpPr>
        <p:spPr>
          <a:xfrm>
            <a:off x="9134808" y="1253012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候选者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3324B9-D122-7419-240F-9F79E517E141}"/>
              </a:ext>
            </a:extLst>
          </p:cNvPr>
          <p:cNvSpPr txBox="1"/>
          <p:nvPr/>
        </p:nvSpPr>
        <p:spPr>
          <a:xfrm>
            <a:off x="9141803" y="1691655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跟随者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510CA1-B436-C05B-A3F4-06D3E5D6688F}"/>
              </a:ext>
            </a:extLst>
          </p:cNvPr>
          <p:cNvSpPr txBox="1"/>
          <p:nvPr/>
        </p:nvSpPr>
        <p:spPr>
          <a:xfrm>
            <a:off x="5161665" y="139872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DB27C2-FB37-3EC3-8D02-39AD2531058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19834" y="1537221"/>
            <a:ext cx="27598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1D97C2F-5979-42C3-527D-7734333E5207}"/>
              </a:ext>
            </a:extLst>
          </p:cNvPr>
          <p:cNvSpPr txBox="1"/>
          <p:nvPr/>
        </p:nvSpPr>
        <p:spPr>
          <a:xfrm>
            <a:off x="6195817" y="139872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87B957-6556-6FA3-1045-93999EF75864}"/>
              </a:ext>
            </a:extLst>
          </p:cNvPr>
          <p:cNvSpPr txBox="1"/>
          <p:nvPr/>
        </p:nvSpPr>
        <p:spPr>
          <a:xfrm>
            <a:off x="7698832" y="4356127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7ABCAB5-CAF6-C8E0-E595-5D33AD76018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8457001" y="4494627"/>
            <a:ext cx="27598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20D68FC-2826-9DF6-E8F8-D2ACDEA688CC}"/>
              </a:ext>
            </a:extLst>
          </p:cNvPr>
          <p:cNvSpPr txBox="1"/>
          <p:nvPr/>
        </p:nvSpPr>
        <p:spPr>
          <a:xfrm>
            <a:off x="8732984" y="4356127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28" name="图形 27" descr="秒表">
            <a:extLst>
              <a:ext uri="{FF2B5EF4-FFF2-40B4-BE49-F238E27FC236}">
                <a16:creationId xmlns:a16="http://schemas.microsoft.com/office/drawing/2014/main" id="{846E3436-9E3C-9048-C031-D5B4A0CD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514" y="941434"/>
            <a:ext cx="399762" cy="399762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0F238A2C-0731-CFC0-20C7-CB4444DEBE02}"/>
              </a:ext>
            </a:extLst>
          </p:cNvPr>
          <p:cNvSpPr/>
          <p:nvPr/>
        </p:nvSpPr>
        <p:spPr>
          <a:xfrm>
            <a:off x="6450882" y="1089785"/>
            <a:ext cx="92392" cy="12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F465060-FED2-97CF-47BF-5EAF8DA54A07}"/>
              </a:ext>
            </a:extLst>
          </p:cNvPr>
          <p:cNvCxnSpPr>
            <a:cxnSpLocks/>
          </p:cNvCxnSpPr>
          <p:nvPr/>
        </p:nvCxnSpPr>
        <p:spPr>
          <a:xfrm>
            <a:off x="6491442" y="1056451"/>
            <a:ext cx="0" cy="1042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形 42" descr="秒表">
            <a:extLst>
              <a:ext uri="{FF2B5EF4-FFF2-40B4-BE49-F238E27FC236}">
                <a16:creationId xmlns:a16="http://schemas.microsoft.com/office/drawing/2014/main" id="{63A79255-C250-0DEB-E8DF-4FD7801FB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2514" y="941434"/>
            <a:ext cx="399762" cy="399762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DF348A3-DD35-4231-29E9-1D485A256206}"/>
              </a:ext>
            </a:extLst>
          </p:cNvPr>
          <p:cNvSpPr txBox="1"/>
          <p:nvPr/>
        </p:nvSpPr>
        <p:spPr>
          <a:xfrm>
            <a:off x="5517034" y="1002815"/>
            <a:ext cx="8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timeout</a:t>
            </a:r>
            <a:endParaRPr lang="zh-CN" altLang="en-US" sz="1200" b="1" dirty="0">
              <a:solidFill>
                <a:srgbClr val="FF0000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pic>
        <p:nvPicPr>
          <p:cNvPr id="45" name="图形 44" descr="秒表">
            <a:extLst>
              <a:ext uri="{FF2B5EF4-FFF2-40B4-BE49-F238E27FC236}">
                <a16:creationId xmlns:a16="http://schemas.microsoft.com/office/drawing/2014/main" id="{7D9CFE93-6344-45D2-11FF-973A398CF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6097" y="3796913"/>
            <a:ext cx="399762" cy="399762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BCBED44A-274E-47F8-41F1-8A93D506F368}"/>
              </a:ext>
            </a:extLst>
          </p:cNvPr>
          <p:cNvSpPr/>
          <p:nvPr/>
        </p:nvSpPr>
        <p:spPr>
          <a:xfrm>
            <a:off x="8814465" y="3945264"/>
            <a:ext cx="92392" cy="1266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1D0B04A-7EBF-267E-3992-11D7E874BD38}"/>
              </a:ext>
            </a:extLst>
          </p:cNvPr>
          <p:cNvCxnSpPr>
            <a:cxnSpLocks/>
          </p:cNvCxnSpPr>
          <p:nvPr/>
        </p:nvCxnSpPr>
        <p:spPr>
          <a:xfrm>
            <a:off x="8855025" y="3911930"/>
            <a:ext cx="0" cy="10429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形 47" descr="秒表">
            <a:extLst>
              <a:ext uri="{FF2B5EF4-FFF2-40B4-BE49-F238E27FC236}">
                <a16:creationId xmlns:a16="http://schemas.microsoft.com/office/drawing/2014/main" id="{4FFC3D4D-8D14-9F57-54AD-87728A7B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6097" y="3796913"/>
            <a:ext cx="399762" cy="399762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D4066A08-848D-6B9D-0633-E55552B0A50F}"/>
              </a:ext>
            </a:extLst>
          </p:cNvPr>
          <p:cNvSpPr txBox="1"/>
          <p:nvPr/>
        </p:nvSpPr>
        <p:spPr>
          <a:xfrm>
            <a:off x="7880617" y="3858294"/>
            <a:ext cx="852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timeout</a:t>
            </a:r>
            <a:endParaRPr lang="zh-CN" altLang="en-US" sz="1200" b="1" dirty="0">
              <a:solidFill>
                <a:srgbClr val="FF0000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C0E0F29-7C20-5E41-74DF-BD3E54DF2035}"/>
              </a:ext>
            </a:extLst>
          </p:cNvPr>
          <p:cNvCxnSpPr>
            <a:cxnSpLocks/>
          </p:cNvCxnSpPr>
          <p:nvPr/>
        </p:nvCxnSpPr>
        <p:spPr>
          <a:xfrm flipV="1">
            <a:off x="4851718" y="2324100"/>
            <a:ext cx="813502" cy="12763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EB99F72-3211-01F2-E4E2-676F6CE04B6A}"/>
              </a:ext>
            </a:extLst>
          </p:cNvPr>
          <p:cNvCxnSpPr>
            <a:cxnSpLocks/>
          </p:cNvCxnSpPr>
          <p:nvPr/>
        </p:nvCxnSpPr>
        <p:spPr>
          <a:xfrm>
            <a:off x="6451576" y="2324100"/>
            <a:ext cx="910002" cy="13335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95BD9AD-907C-DA85-90BA-A6305BE90CC8}"/>
              </a:ext>
            </a:extLst>
          </p:cNvPr>
          <p:cNvCxnSpPr>
            <a:cxnSpLocks/>
          </p:cNvCxnSpPr>
          <p:nvPr/>
        </p:nvCxnSpPr>
        <p:spPr>
          <a:xfrm flipH="1">
            <a:off x="5191426" y="4352641"/>
            <a:ext cx="174842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1BAE370-3577-F2CD-15A5-3F8315D2C445}"/>
              </a:ext>
            </a:extLst>
          </p:cNvPr>
          <p:cNvCxnSpPr>
            <a:cxnSpLocks/>
          </p:cNvCxnSpPr>
          <p:nvPr/>
        </p:nvCxnSpPr>
        <p:spPr>
          <a:xfrm flipH="1">
            <a:off x="5054918" y="2476500"/>
            <a:ext cx="813502" cy="12763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DADB67-F903-D965-C9B5-0AC2F81D9348}"/>
              </a:ext>
            </a:extLst>
          </p:cNvPr>
          <p:cNvCxnSpPr>
            <a:cxnSpLocks/>
          </p:cNvCxnSpPr>
          <p:nvPr/>
        </p:nvCxnSpPr>
        <p:spPr>
          <a:xfrm flipH="1" flipV="1">
            <a:off x="6220444" y="2447361"/>
            <a:ext cx="910002" cy="13335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DF35ED3-BAF9-FBBE-2F9F-0368074FDC8F}"/>
              </a:ext>
            </a:extLst>
          </p:cNvPr>
          <p:cNvCxnSpPr>
            <a:cxnSpLocks/>
          </p:cNvCxnSpPr>
          <p:nvPr/>
        </p:nvCxnSpPr>
        <p:spPr>
          <a:xfrm>
            <a:off x="5200559" y="4093391"/>
            <a:ext cx="1748427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4FAAF2D-DFAA-3A4A-CB75-68FFCBD993E0}"/>
              </a:ext>
            </a:extLst>
          </p:cNvPr>
          <p:cNvSpPr txBox="1"/>
          <p:nvPr/>
        </p:nvSpPr>
        <p:spPr>
          <a:xfrm>
            <a:off x="5685540" y="4042383"/>
            <a:ext cx="91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 Black" panose="020B0A04020102020204" pitchFamily="34" charset="0"/>
              </a:rPr>
              <a:t>reject</a:t>
            </a:r>
            <a:endParaRPr lang="zh-CN" altLang="en-US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9586359-B3C2-4222-B58F-FA535A8E0637}"/>
              </a:ext>
            </a:extLst>
          </p:cNvPr>
          <p:cNvSpPr txBox="1"/>
          <p:nvPr/>
        </p:nvSpPr>
        <p:spPr>
          <a:xfrm rot="18303673">
            <a:off x="4919968" y="2818166"/>
            <a:ext cx="91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 Black" panose="020B0A04020102020204" pitchFamily="34" charset="0"/>
              </a:rPr>
              <a:t>reject</a:t>
            </a:r>
            <a:endParaRPr lang="zh-CN" altLang="en-US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2225B85-64F7-EEB1-3E8A-2070665F9F69}"/>
              </a:ext>
            </a:extLst>
          </p:cNvPr>
          <p:cNvSpPr txBox="1"/>
          <p:nvPr/>
        </p:nvSpPr>
        <p:spPr>
          <a:xfrm rot="3346279">
            <a:off x="6284298" y="2793287"/>
            <a:ext cx="917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 Black" panose="020B0A04020102020204" pitchFamily="34" charset="0"/>
              </a:rPr>
              <a:t>reject</a:t>
            </a:r>
            <a:endParaRPr lang="zh-CN" altLang="en-US" sz="1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94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1217AFA4-5BEF-C481-AD01-1DF8DC162E22}"/>
              </a:ext>
            </a:extLst>
          </p:cNvPr>
          <p:cNvSpPr/>
          <p:nvPr/>
        </p:nvSpPr>
        <p:spPr>
          <a:xfrm>
            <a:off x="2815455" y="4128025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A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6B91F0-D405-F376-8100-5FF43ABC257B}"/>
              </a:ext>
            </a:extLst>
          </p:cNvPr>
          <p:cNvSpPr/>
          <p:nvPr/>
        </p:nvSpPr>
        <p:spPr>
          <a:xfrm>
            <a:off x="4893915" y="4128025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B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F48A8D-4586-2872-59E3-0A7759A2D1DC}"/>
              </a:ext>
            </a:extLst>
          </p:cNvPr>
          <p:cNvSpPr/>
          <p:nvPr/>
        </p:nvSpPr>
        <p:spPr>
          <a:xfrm>
            <a:off x="3873065" y="2487066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C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B0BA2C6-A5D4-DCBE-FF8C-075897895E6E}"/>
              </a:ext>
            </a:extLst>
          </p:cNvPr>
          <p:cNvGrpSpPr/>
          <p:nvPr/>
        </p:nvGrpSpPr>
        <p:grpSpPr>
          <a:xfrm>
            <a:off x="3729435" y="1102984"/>
            <a:ext cx="1099273" cy="338554"/>
            <a:chOff x="8945803" y="834578"/>
            <a:chExt cx="1099273" cy="33855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2E8FA7E-8348-F78F-2917-7030CDBA7254}"/>
                </a:ext>
              </a:extLst>
            </p:cNvPr>
            <p:cNvSpPr/>
            <p:nvPr/>
          </p:nvSpPr>
          <p:spPr>
            <a:xfrm>
              <a:off x="8945803" y="926417"/>
              <a:ext cx="189006" cy="1890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4E84E2A-6E8A-3BF6-AC10-95FB7F397E29}"/>
                </a:ext>
              </a:extLst>
            </p:cNvPr>
            <p:cNvSpPr txBox="1"/>
            <p:nvPr/>
          </p:nvSpPr>
          <p:spPr>
            <a:xfrm>
              <a:off x="9134809" y="83457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领导者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40833D8-6EFD-4E46-FBD4-6D5897A1EAD8}"/>
              </a:ext>
            </a:extLst>
          </p:cNvPr>
          <p:cNvGrpSpPr/>
          <p:nvPr/>
        </p:nvGrpSpPr>
        <p:grpSpPr>
          <a:xfrm>
            <a:off x="5546364" y="1102984"/>
            <a:ext cx="1099272" cy="338554"/>
            <a:chOff x="8945803" y="1253012"/>
            <a:chExt cx="1099272" cy="338554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59E8C137-E104-C0DC-4A9B-9664402571A6}"/>
                </a:ext>
              </a:extLst>
            </p:cNvPr>
            <p:cNvSpPr/>
            <p:nvPr/>
          </p:nvSpPr>
          <p:spPr>
            <a:xfrm>
              <a:off x="8945803" y="1347515"/>
              <a:ext cx="189006" cy="18900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D4C0B3-AF73-2C89-8463-D4D728A097AA}"/>
                </a:ext>
              </a:extLst>
            </p:cNvPr>
            <p:cNvSpPr txBox="1"/>
            <p:nvPr/>
          </p:nvSpPr>
          <p:spPr>
            <a:xfrm>
              <a:off x="9134808" y="1253012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候选者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133D80AD-675C-70C1-F988-7A62FAC32AE8}"/>
              </a:ext>
            </a:extLst>
          </p:cNvPr>
          <p:cNvGrpSpPr/>
          <p:nvPr/>
        </p:nvGrpSpPr>
        <p:grpSpPr>
          <a:xfrm>
            <a:off x="7552297" y="1102984"/>
            <a:ext cx="1106267" cy="338554"/>
            <a:chOff x="8945803" y="1691655"/>
            <a:chExt cx="1106267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618BDB8C-C489-F13D-C0CD-770975C92606}"/>
                </a:ext>
              </a:extLst>
            </p:cNvPr>
            <p:cNvSpPr/>
            <p:nvPr/>
          </p:nvSpPr>
          <p:spPr>
            <a:xfrm>
              <a:off x="8945803" y="1785678"/>
              <a:ext cx="189006" cy="18900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1A7CF26-05B8-5255-7058-613708D6C30A}"/>
                </a:ext>
              </a:extLst>
            </p:cNvPr>
            <p:cNvSpPr txBox="1"/>
            <p:nvPr/>
          </p:nvSpPr>
          <p:spPr>
            <a:xfrm>
              <a:off x="9141803" y="1691655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跟随者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A62D1534-FF88-6FF2-60E7-883C9A9731F2}"/>
              </a:ext>
            </a:extLst>
          </p:cNvPr>
          <p:cNvSpPr txBox="1"/>
          <p:nvPr/>
        </p:nvSpPr>
        <p:spPr>
          <a:xfrm>
            <a:off x="4841073" y="4850700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E1343B3-7BC9-418C-D6BD-998A0F4CF620}"/>
              </a:ext>
            </a:extLst>
          </p:cNvPr>
          <p:cNvSpPr txBox="1"/>
          <p:nvPr/>
        </p:nvSpPr>
        <p:spPr>
          <a:xfrm>
            <a:off x="2762613" y="4850700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BC8A9BA-5C8E-38D2-8095-704E3A273750}"/>
              </a:ext>
            </a:extLst>
          </p:cNvPr>
          <p:cNvCxnSpPr>
            <a:cxnSpLocks/>
          </p:cNvCxnSpPr>
          <p:nvPr/>
        </p:nvCxnSpPr>
        <p:spPr>
          <a:xfrm flipV="1">
            <a:off x="3238206" y="3139552"/>
            <a:ext cx="634859" cy="84809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AECB588-172D-F008-2689-ACCE3465CE86}"/>
              </a:ext>
            </a:extLst>
          </p:cNvPr>
          <p:cNvSpPr txBox="1"/>
          <p:nvPr/>
        </p:nvSpPr>
        <p:spPr>
          <a:xfrm rot="18454633">
            <a:off x="3291745" y="3356958"/>
            <a:ext cx="2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lang="zh-CN" altLang="en-US" sz="1200" b="1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5A14A62-D89E-E9FC-F5CE-4D6EB9F1A3F3}"/>
              </a:ext>
            </a:extLst>
          </p:cNvPr>
          <p:cNvSpPr txBox="1"/>
          <p:nvPr/>
        </p:nvSpPr>
        <p:spPr>
          <a:xfrm>
            <a:off x="3323036" y="205687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6C02C2-0FAD-E7F2-9ABD-ADBEFBF77E0C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4081205" y="2195371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5E778AF-7349-7DAE-08EF-8560EEB625C2}"/>
              </a:ext>
            </a:extLst>
          </p:cNvPr>
          <p:cNvSpPr txBox="1"/>
          <p:nvPr/>
        </p:nvSpPr>
        <p:spPr>
          <a:xfrm>
            <a:off x="4357188" y="205687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04DBD96-CB07-E7BB-08C3-6AB28F6031A8}"/>
              </a:ext>
            </a:extLst>
          </p:cNvPr>
          <p:cNvCxnSpPr>
            <a:cxnSpLocks/>
          </p:cNvCxnSpPr>
          <p:nvPr/>
        </p:nvCxnSpPr>
        <p:spPr>
          <a:xfrm flipH="1">
            <a:off x="3393440" y="3332480"/>
            <a:ext cx="612362" cy="7955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474E8DA-F7DC-6549-E305-CE21FE7A2A0A}"/>
              </a:ext>
            </a:extLst>
          </p:cNvPr>
          <p:cNvSpPr txBox="1"/>
          <p:nvPr/>
        </p:nvSpPr>
        <p:spPr>
          <a:xfrm rot="18430365">
            <a:off x="3509470" y="3622761"/>
            <a:ext cx="72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 Black" panose="020B0A04020102020204" pitchFamily="34" charset="0"/>
              </a:rPr>
              <a:t>vote</a:t>
            </a:r>
            <a:endParaRPr lang="zh-CN" altLang="en-US" sz="16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10E7A39-3519-B86E-BE82-BBC9336EE548}"/>
              </a:ext>
            </a:extLst>
          </p:cNvPr>
          <p:cNvSpPr/>
          <p:nvPr/>
        </p:nvSpPr>
        <p:spPr>
          <a:xfrm>
            <a:off x="6580508" y="4128025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A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04C0FABE-1103-39AC-61D5-3F479D251D43}"/>
              </a:ext>
            </a:extLst>
          </p:cNvPr>
          <p:cNvSpPr/>
          <p:nvPr/>
        </p:nvSpPr>
        <p:spPr>
          <a:xfrm>
            <a:off x="8658968" y="4128025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B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853F04FC-7F45-B4A4-B03B-599C5CBC85EE}"/>
              </a:ext>
            </a:extLst>
          </p:cNvPr>
          <p:cNvSpPr/>
          <p:nvPr/>
        </p:nvSpPr>
        <p:spPr>
          <a:xfrm>
            <a:off x="7638118" y="2487066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C</a:t>
            </a:r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F766331-32CC-0C68-7154-B78CAC711B12}"/>
              </a:ext>
            </a:extLst>
          </p:cNvPr>
          <p:cNvSpPr txBox="1"/>
          <p:nvPr/>
        </p:nvSpPr>
        <p:spPr>
          <a:xfrm>
            <a:off x="8606126" y="4850700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FA75B79-E473-7528-3DDB-058F202E48D0}"/>
              </a:ext>
            </a:extLst>
          </p:cNvPr>
          <p:cNvSpPr txBox="1"/>
          <p:nvPr/>
        </p:nvSpPr>
        <p:spPr>
          <a:xfrm>
            <a:off x="6527666" y="4850700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11DD40C1-D8FE-5B19-5B29-9750B6F14187}"/>
              </a:ext>
            </a:extLst>
          </p:cNvPr>
          <p:cNvCxnSpPr>
            <a:cxnSpLocks/>
          </p:cNvCxnSpPr>
          <p:nvPr/>
        </p:nvCxnSpPr>
        <p:spPr>
          <a:xfrm flipH="1" flipV="1">
            <a:off x="8249964" y="3227566"/>
            <a:ext cx="489677" cy="7628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A575121-F18D-5EB5-8067-2FD03178626D}"/>
              </a:ext>
            </a:extLst>
          </p:cNvPr>
          <p:cNvSpPr txBox="1"/>
          <p:nvPr/>
        </p:nvSpPr>
        <p:spPr>
          <a:xfrm rot="14158917">
            <a:off x="8262566" y="3579949"/>
            <a:ext cx="2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lang="zh-CN" altLang="en-US" sz="1200" b="1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68DB63C-BA63-93AF-12D3-E39A3096E38C}"/>
              </a:ext>
            </a:extLst>
          </p:cNvPr>
          <p:cNvSpPr txBox="1"/>
          <p:nvPr/>
        </p:nvSpPr>
        <p:spPr>
          <a:xfrm>
            <a:off x="7613609" y="205687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A173964-6F7C-4D14-F2F7-2C506A92F8DB}"/>
              </a:ext>
            </a:extLst>
          </p:cNvPr>
          <p:cNvCxnSpPr>
            <a:cxnSpLocks/>
          </p:cNvCxnSpPr>
          <p:nvPr/>
        </p:nvCxnSpPr>
        <p:spPr>
          <a:xfrm>
            <a:off x="8494802" y="3185160"/>
            <a:ext cx="451078" cy="7321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549A9AC-916E-8151-7774-8289D022B51C}"/>
              </a:ext>
            </a:extLst>
          </p:cNvPr>
          <p:cNvGrpSpPr/>
          <p:nvPr/>
        </p:nvGrpSpPr>
        <p:grpSpPr>
          <a:xfrm>
            <a:off x="7384211" y="4333611"/>
            <a:ext cx="1124727" cy="241314"/>
            <a:chOff x="7384211" y="4333611"/>
            <a:chExt cx="1124727" cy="241314"/>
          </a:xfrm>
        </p:grpSpPr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0AC845B3-96A4-041A-3F7F-D203B0787A34}"/>
                </a:ext>
              </a:extLst>
            </p:cNvPr>
            <p:cNvCxnSpPr>
              <a:cxnSpLocks/>
            </p:cNvCxnSpPr>
            <p:nvPr/>
          </p:nvCxnSpPr>
          <p:spPr>
            <a:xfrm>
              <a:off x="7384211" y="4454268"/>
              <a:ext cx="112472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心形 106">
              <a:extLst>
                <a:ext uri="{FF2B5EF4-FFF2-40B4-BE49-F238E27FC236}">
                  <a16:creationId xmlns:a16="http://schemas.microsoft.com/office/drawing/2014/main" id="{056E185A-A674-01B9-1CD5-AF8B8A025600}"/>
                </a:ext>
              </a:extLst>
            </p:cNvPr>
            <p:cNvSpPr/>
            <p:nvPr/>
          </p:nvSpPr>
          <p:spPr>
            <a:xfrm>
              <a:off x="7813192" y="4333611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3F2CF9F2-74EF-424B-1579-A4AD05DA3F1E}"/>
              </a:ext>
            </a:extLst>
          </p:cNvPr>
          <p:cNvGrpSpPr/>
          <p:nvPr/>
        </p:nvGrpSpPr>
        <p:grpSpPr>
          <a:xfrm rot="18084343">
            <a:off x="6956040" y="3332174"/>
            <a:ext cx="829091" cy="535066"/>
            <a:chOff x="7554586" y="4194419"/>
            <a:chExt cx="829091" cy="535066"/>
          </a:xfrm>
        </p:grpSpPr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E9EDB3B2-7C8F-031E-426B-8C05E10C5C01}"/>
                </a:ext>
              </a:extLst>
            </p:cNvPr>
            <p:cNvCxnSpPr>
              <a:cxnSpLocks/>
            </p:cNvCxnSpPr>
            <p:nvPr/>
          </p:nvCxnSpPr>
          <p:spPr>
            <a:xfrm rot="3515657" flipV="1">
              <a:off x="7701599" y="4047406"/>
              <a:ext cx="535066" cy="8290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心形 110">
              <a:extLst>
                <a:ext uri="{FF2B5EF4-FFF2-40B4-BE49-F238E27FC236}">
                  <a16:creationId xmlns:a16="http://schemas.microsoft.com/office/drawing/2014/main" id="{AD07EEE2-5CCE-FC69-2BBB-BEB38070327B}"/>
                </a:ext>
              </a:extLst>
            </p:cNvPr>
            <p:cNvSpPr/>
            <p:nvPr/>
          </p:nvSpPr>
          <p:spPr>
            <a:xfrm>
              <a:off x="7813192" y="4333611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CBAB26E-BAF8-5446-1627-10532C57FE10}"/>
              </a:ext>
            </a:extLst>
          </p:cNvPr>
          <p:cNvSpPr txBox="1"/>
          <p:nvPr/>
        </p:nvSpPr>
        <p:spPr>
          <a:xfrm>
            <a:off x="7451390" y="4607136"/>
            <a:ext cx="1013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heartbeat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4A7AC3-B545-4600-9323-6703E58822DD}"/>
              </a:ext>
            </a:extLst>
          </p:cNvPr>
          <p:cNvSpPr txBox="1"/>
          <p:nvPr/>
        </p:nvSpPr>
        <p:spPr>
          <a:xfrm>
            <a:off x="3945910" y="5319096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C38F774-BAF4-4A29-8C34-F311960412B5}"/>
              </a:ext>
            </a:extLst>
          </p:cNvPr>
          <p:cNvSpPr txBox="1"/>
          <p:nvPr/>
        </p:nvSpPr>
        <p:spPr>
          <a:xfrm>
            <a:off x="7770520" y="5319096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506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276DE43-85EF-CA54-3023-A3EFFAD7AABE}"/>
              </a:ext>
            </a:extLst>
          </p:cNvPr>
          <p:cNvSpPr/>
          <p:nvPr/>
        </p:nvSpPr>
        <p:spPr>
          <a:xfrm>
            <a:off x="2531831" y="4600144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D3C45B-079A-658F-9F2D-51B59BDF4AD1}"/>
              </a:ext>
            </a:extLst>
          </p:cNvPr>
          <p:cNvSpPr/>
          <p:nvPr/>
        </p:nvSpPr>
        <p:spPr>
          <a:xfrm>
            <a:off x="4582721" y="4600144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1508A5E-8ACB-A256-DACC-939B51A8891E}"/>
              </a:ext>
            </a:extLst>
          </p:cNvPr>
          <p:cNvSpPr/>
          <p:nvPr/>
        </p:nvSpPr>
        <p:spPr>
          <a:xfrm>
            <a:off x="3476863" y="1785678"/>
            <a:ext cx="652486" cy="6524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F02C92-7083-F53E-DB07-55C1A3806535}"/>
              </a:ext>
            </a:extLst>
          </p:cNvPr>
          <p:cNvSpPr/>
          <p:nvPr/>
        </p:nvSpPr>
        <p:spPr>
          <a:xfrm>
            <a:off x="1994219" y="2895019"/>
            <a:ext cx="652486" cy="6524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DD0AC7A-B064-F275-637A-6D982BBA6E36}"/>
              </a:ext>
            </a:extLst>
          </p:cNvPr>
          <p:cNvSpPr/>
          <p:nvPr/>
        </p:nvSpPr>
        <p:spPr>
          <a:xfrm>
            <a:off x="4993206" y="2895019"/>
            <a:ext cx="652486" cy="6524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AB56A7A7-A435-F058-6ECB-1C60105E85EE}"/>
              </a:ext>
            </a:extLst>
          </p:cNvPr>
          <p:cNvGrpSpPr/>
          <p:nvPr/>
        </p:nvGrpSpPr>
        <p:grpSpPr>
          <a:xfrm>
            <a:off x="8631149" y="766922"/>
            <a:ext cx="1118113" cy="338554"/>
            <a:chOff x="8952797" y="2130298"/>
            <a:chExt cx="1118113" cy="338554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B3B44F0D-BABD-47E5-5A86-D627D13CE063}"/>
                </a:ext>
              </a:extLst>
            </p:cNvPr>
            <p:cNvSpPr/>
            <p:nvPr/>
          </p:nvSpPr>
          <p:spPr>
            <a:xfrm>
              <a:off x="8952797" y="2223841"/>
              <a:ext cx="189006" cy="1890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B8F199A-240A-7482-67F4-00BDF0C18C9E}"/>
                </a:ext>
              </a:extLst>
            </p:cNvPr>
            <p:cNvSpPr txBox="1"/>
            <p:nvPr/>
          </p:nvSpPr>
          <p:spPr>
            <a:xfrm>
              <a:off x="9160643" y="213029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宕机</a:t>
              </a: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35DA9F0B-CB3A-9EDC-65CD-7BB0551889FB}"/>
              </a:ext>
            </a:extLst>
          </p:cNvPr>
          <p:cNvSpPr txBox="1"/>
          <p:nvPr/>
        </p:nvSpPr>
        <p:spPr>
          <a:xfrm>
            <a:off x="1944790" y="539859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C00FC62-70A9-1DF5-27FD-C3FCC310247C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2702959" y="5537098"/>
            <a:ext cx="27598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F7E7D49-90A7-398A-2BB1-757C0D98A577}"/>
              </a:ext>
            </a:extLst>
          </p:cNvPr>
          <p:cNvSpPr txBox="1"/>
          <p:nvPr/>
        </p:nvSpPr>
        <p:spPr>
          <a:xfrm>
            <a:off x="2978942" y="539859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65F2F1B-6403-14A0-7B6E-848760BC1E12}"/>
              </a:ext>
            </a:extLst>
          </p:cNvPr>
          <p:cNvCxnSpPr>
            <a:cxnSpLocks/>
          </p:cNvCxnSpPr>
          <p:nvPr/>
        </p:nvCxnSpPr>
        <p:spPr>
          <a:xfrm>
            <a:off x="3343366" y="4829149"/>
            <a:ext cx="109997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3BDBE73-6224-9927-171C-09540DF81C8B}"/>
              </a:ext>
            </a:extLst>
          </p:cNvPr>
          <p:cNvSpPr txBox="1"/>
          <p:nvPr/>
        </p:nvSpPr>
        <p:spPr>
          <a:xfrm>
            <a:off x="3786515" y="4541832"/>
            <a:ext cx="2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2</a:t>
            </a:r>
            <a:endParaRPr lang="zh-CN" altLang="en-US" sz="1200" b="1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C1481F5-2801-C903-CCA3-7B35A93E6E4E}"/>
              </a:ext>
            </a:extLst>
          </p:cNvPr>
          <p:cNvGrpSpPr/>
          <p:nvPr/>
        </p:nvGrpSpPr>
        <p:grpSpPr>
          <a:xfrm>
            <a:off x="2985050" y="766922"/>
            <a:ext cx="1099273" cy="338554"/>
            <a:chOff x="8945803" y="834578"/>
            <a:chExt cx="1099273" cy="33855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A1E5FE0D-5346-92C4-1387-821A53DEED60}"/>
                </a:ext>
              </a:extLst>
            </p:cNvPr>
            <p:cNvSpPr/>
            <p:nvPr/>
          </p:nvSpPr>
          <p:spPr>
            <a:xfrm>
              <a:off x="8945803" y="926417"/>
              <a:ext cx="189006" cy="1890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3EA10FA-F239-46A5-9DC7-5E715D701C26}"/>
                </a:ext>
              </a:extLst>
            </p:cNvPr>
            <p:cNvSpPr txBox="1"/>
            <p:nvPr/>
          </p:nvSpPr>
          <p:spPr>
            <a:xfrm>
              <a:off x="9134809" y="83457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领导者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170FA2B-5E20-5EED-1084-484FC4918F59}"/>
              </a:ext>
            </a:extLst>
          </p:cNvPr>
          <p:cNvGrpSpPr/>
          <p:nvPr/>
        </p:nvGrpSpPr>
        <p:grpSpPr>
          <a:xfrm>
            <a:off x="4801979" y="766922"/>
            <a:ext cx="1099272" cy="338554"/>
            <a:chOff x="8945803" y="1253012"/>
            <a:chExt cx="1099272" cy="338554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B928FD82-6D54-42BB-7645-46AB536F896C}"/>
                </a:ext>
              </a:extLst>
            </p:cNvPr>
            <p:cNvSpPr/>
            <p:nvPr/>
          </p:nvSpPr>
          <p:spPr>
            <a:xfrm>
              <a:off x="8945803" y="1347515"/>
              <a:ext cx="189006" cy="18900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ED6B5B3-E1A4-38BC-61FB-89F408DCB3E9}"/>
                </a:ext>
              </a:extLst>
            </p:cNvPr>
            <p:cNvSpPr txBox="1"/>
            <p:nvPr/>
          </p:nvSpPr>
          <p:spPr>
            <a:xfrm>
              <a:off x="9134808" y="1253012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候选者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56E71E2-6F38-014E-6C53-7C008F66617E}"/>
              </a:ext>
            </a:extLst>
          </p:cNvPr>
          <p:cNvGrpSpPr/>
          <p:nvPr/>
        </p:nvGrpSpPr>
        <p:grpSpPr>
          <a:xfrm>
            <a:off x="6807912" y="766922"/>
            <a:ext cx="1106267" cy="338554"/>
            <a:chOff x="8945803" y="1691655"/>
            <a:chExt cx="1106267" cy="338554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6E640AEB-9467-1046-62E2-5DE0EC134EF6}"/>
                </a:ext>
              </a:extLst>
            </p:cNvPr>
            <p:cNvSpPr/>
            <p:nvPr/>
          </p:nvSpPr>
          <p:spPr>
            <a:xfrm>
              <a:off x="8945803" y="1785678"/>
              <a:ext cx="189006" cy="18900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8CEDE09-F29D-0D58-949E-42AAABF648FA}"/>
                </a:ext>
              </a:extLst>
            </p:cNvPr>
            <p:cNvSpPr txBox="1"/>
            <p:nvPr/>
          </p:nvSpPr>
          <p:spPr>
            <a:xfrm>
              <a:off x="9141803" y="1691655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跟随者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78E4932E-4DE4-9364-0D8A-F693819BE249}"/>
              </a:ext>
            </a:extLst>
          </p:cNvPr>
          <p:cNvSpPr txBox="1"/>
          <p:nvPr/>
        </p:nvSpPr>
        <p:spPr>
          <a:xfrm>
            <a:off x="4061348" y="539859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212548D-609B-5747-E46A-B25B69A5E3AD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4819517" y="5537098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E9C4184B-4977-AB00-B227-AEA4B3242ECE}"/>
              </a:ext>
            </a:extLst>
          </p:cNvPr>
          <p:cNvSpPr txBox="1"/>
          <p:nvPr/>
        </p:nvSpPr>
        <p:spPr>
          <a:xfrm>
            <a:off x="5095500" y="539859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361722B-8ECC-3A0E-4D5A-3C9BED37EA8A}"/>
              </a:ext>
            </a:extLst>
          </p:cNvPr>
          <p:cNvCxnSpPr>
            <a:cxnSpLocks/>
          </p:cNvCxnSpPr>
          <p:nvPr/>
        </p:nvCxnSpPr>
        <p:spPr>
          <a:xfrm flipH="1">
            <a:off x="3395686" y="5126785"/>
            <a:ext cx="104765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B27250D8-5903-0607-035B-EB32D44A9EA7}"/>
              </a:ext>
            </a:extLst>
          </p:cNvPr>
          <p:cNvGrpSpPr/>
          <p:nvPr/>
        </p:nvGrpSpPr>
        <p:grpSpPr>
          <a:xfrm>
            <a:off x="3754683" y="4945527"/>
            <a:ext cx="329658" cy="329658"/>
            <a:chOff x="6175207" y="3277623"/>
            <a:chExt cx="397659" cy="397659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9D211E60-AF11-5AA8-BD54-FCF203C5AD0E}"/>
                </a:ext>
              </a:extLst>
            </p:cNvPr>
            <p:cNvSpPr/>
            <p:nvPr/>
          </p:nvSpPr>
          <p:spPr>
            <a:xfrm>
              <a:off x="6175207" y="3277623"/>
              <a:ext cx="391614" cy="3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2" name="图形 71" descr="打开的信封">
              <a:extLst>
                <a:ext uri="{FF2B5EF4-FFF2-40B4-BE49-F238E27FC236}">
                  <a16:creationId xmlns:a16="http://schemas.microsoft.com/office/drawing/2014/main" id="{675306AA-1C83-CEA8-A2B5-A2BA925C6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5207" y="3277623"/>
              <a:ext cx="397659" cy="397659"/>
            </a:xfrm>
            <a:prstGeom prst="rect">
              <a:avLst/>
            </a:prstGeom>
          </p:spPr>
        </p:pic>
      </p:grpSp>
      <p:sp>
        <p:nvSpPr>
          <p:cNvPr id="77" name="椭圆 76">
            <a:extLst>
              <a:ext uri="{FF2B5EF4-FFF2-40B4-BE49-F238E27FC236}">
                <a16:creationId xmlns:a16="http://schemas.microsoft.com/office/drawing/2014/main" id="{81647523-F38D-A924-141E-8D53385FD009}"/>
              </a:ext>
            </a:extLst>
          </p:cNvPr>
          <p:cNvSpPr/>
          <p:nvPr/>
        </p:nvSpPr>
        <p:spPr>
          <a:xfrm>
            <a:off x="7453815" y="4600144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5177D33D-7CCE-997E-D016-53E733F49CD4}"/>
              </a:ext>
            </a:extLst>
          </p:cNvPr>
          <p:cNvSpPr/>
          <p:nvPr/>
        </p:nvSpPr>
        <p:spPr>
          <a:xfrm>
            <a:off x="9504705" y="4600144"/>
            <a:ext cx="652486" cy="6524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5EDF1CA9-B64A-4EFD-DB5C-EF383002F8C5}"/>
              </a:ext>
            </a:extLst>
          </p:cNvPr>
          <p:cNvSpPr/>
          <p:nvPr/>
        </p:nvSpPr>
        <p:spPr>
          <a:xfrm>
            <a:off x="8398847" y="1785678"/>
            <a:ext cx="652486" cy="6524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1F6A535F-2952-7FBC-D240-45AAC81C0D57}"/>
              </a:ext>
            </a:extLst>
          </p:cNvPr>
          <p:cNvSpPr/>
          <p:nvPr/>
        </p:nvSpPr>
        <p:spPr>
          <a:xfrm>
            <a:off x="6916203" y="2895019"/>
            <a:ext cx="652486" cy="6524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B6FF12E-5186-1CD1-F415-3532F2D952B1}"/>
              </a:ext>
            </a:extLst>
          </p:cNvPr>
          <p:cNvSpPr/>
          <p:nvPr/>
        </p:nvSpPr>
        <p:spPr>
          <a:xfrm>
            <a:off x="9915190" y="2895019"/>
            <a:ext cx="652486" cy="65248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4D131C3-44A6-84EC-1A67-B09A26798D96}"/>
              </a:ext>
            </a:extLst>
          </p:cNvPr>
          <p:cNvSpPr txBox="1"/>
          <p:nvPr/>
        </p:nvSpPr>
        <p:spPr>
          <a:xfrm>
            <a:off x="6866774" y="539859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1E5A7FA-3767-9F7F-13A5-AF696D44E666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7624943" y="5537098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B7AE887-EA43-EA5D-56C6-E9F074230A53}"/>
              </a:ext>
            </a:extLst>
          </p:cNvPr>
          <p:cNvSpPr txBox="1"/>
          <p:nvPr/>
        </p:nvSpPr>
        <p:spPr>
          <a:xfrm>
            <a:off x="7900926" y="539859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3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6CD790B1-CA75-511C-A715-6152F1440E53}"/>
              </a:ext>
            </a:extLst>
          </p:cNvPr>
          <p:cNvCxnSpPr>
            <a:cxnSpLocks/>
          </p:cNvCxnSpPr>
          <p:nvPr/>
        </p:nvCxnSpPr>
        <p:spPr>
          <a:xfrm flipH="1" flipV="1">
            <a:off x="8265350" y="4829149"/>
            <a:ext cx="109997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7C0CA8BA-72D9-510E-8263-7A6BDD60DCE4}"/>
              </a:ext>
            </a:extLst>
          </p:cNvPr>
          <p:cNvSpPr txBox="1"/>
          <p:nvPr/>
        </p:nvSpPr>
        <p:spPr>
          <a:xfrm>
            <a:off x="8708499" y="4541832"/>
            <a:ext cx="292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  <a:latin typeface="Arial Black" panose="020B0A04020102020204" pitchFamily="34" charset="0"/>
                <a:ea typeface="华文中宋" panose="02010600040101010101" pitchFamily="2" charset="-122"/>
              </a:rPr>
              <a:t>3</a:t>
            </a:r>
            <a:endParaRPr lang="zh-CN" altLang="en-US" sz="1200" b="1" dirty="0">
              <a:solidFill>
                <a:schemeClr val="accent6"/>
              </a:solidFill>
              <a:latin typeface="Arial Black" panose="020B0A04020102020204" pitchFamily="34" charset="0"/>
              <a:ea typeface="华文中宋" panose="02010600040101010101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6A3910F-E01E-FC5D-7D1F-1EA043FA55F3}"/>
              </a:ext>
            </a:extLst>
          </p:cNvPr>
          <p:cNvSpPr txBox="1"/>
          <p:nvPr/>
        </p:nvSpPr>
        <p:spPr>
          <a:xfrm>
            <a:off x="8983332" y="539859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CDEF5AB-F496-DBE1-C7D5-271F743B922E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9741501" y="5537098"/>
            <a:ext cx="27598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FB34183F-0227-6A89-3511-7C4BE194F32B}"/>
              </a:ext>
            </a:extLst>
          </p:cNvPr>
          <p:cNvSpPr txBox="1"/>
          <p:nvPr/>
        </p:nvSpPr>
        <p:spPr>
          <a:xfrm>
            <a:off x="10017484" y="5398598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 Black" panose="020B0A04020102020204" pitchFamily="34" charset="0"/>
              </a:rPr>
              <a:t>term 3</a:t>
            </a:r>
            <a:endParaRPr lang="zh-CN" altLang="en-US" sz="12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26BD68C0-F65D-800E-E6E4-85BE3F7AD8F4}"/>
              </a:ext>
            </a:extLst>
          </p:cNvPr>
          <p:cNvCxnSpPr>
            <a:cxnSpLocks/>
          </p:cNvCxnSpPr>
          <p:nvPr/>
        </p:nvCxnSpPr>
        <p:spPr>
          <a:xfrm>
            <a:off x="8317670" y="5126785"/>
            <a:ext cx="104765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71546DC-D82B-7D43-D7D8-41B3F1476341}"/>
              </a:ext>
            </a:extLst>
          </p:cNvPr>
          <p:cNvGrpSpPr/>
          <p:nvPr/>
        </p:nvGrpSpPr>
        <p:grpSpPr>
          <a:xfrm>
            <a:off x="8676667" y="4945527"/>
            <a:ext cx="329658" cy="329658"/>
            <a:chOff x="6175207" y="3277623"/>
            <a:chExt cx="397659" cy="397659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4EEF42C-1D5D-73E5-057A-9A1CBA1448E9}"/>
                </a:ext>
              </a:extLst>
            </p:cNvPr>
            <p:cNvSpPr/>
            <p:nvPr/>
          </p:nvSpPr>
          <p:spPr>
            <a:xfrm>
              <a:off x="6175207" y="3277623"/>
              <a:ext cx="391614" cy="3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3" name="图形 92" descr="打开的信封">
              <a:extLst>
                <a:ext uri="{FF2B5EF4-FFF2-40B4-BE49-F238E27FC236}">
                  <a16:creationId xmlns:a16="http://schemas.microsoft.com/office/drawing/2014/main" id="{86D52386-8CBE-95AB-0B68-9FF71DC97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5207" y="3277623"/>
              <a:ext cx="397659" cy="397659"/>
            </a:xfrm>
            <a:prstGeom prst="rect">
              <a:avLst/>
            </a:prstGeom>
          </p:spPr>
        </p:pic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2631B958-72AC-44B2-9186-EC1F7A861F56}"/>
              </a:ext>
            </a:extLst>
          </p:cNvPr>
          <p:cNvSpPr txBox="1"/>
          <p:nvPr/>
        </p:nvSpPr>
        <p:spPr>
          <a:xfrm>
            <a:off x="3580933" y="5960065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3F56876-0F69-402F-8C24-13E8164D56FA}"/>
              </a:ext>
            </a:extLst>
          </p:cNvPr>
          <p:cNvSpPr txBox="1"/>
          <p:nvPr/>
        </p:nvSpPr>
        <p:spPr>
          <a:xfrm>
            <a:off x="8616817" y="5960065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48868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F20CAE5-1B01-417C-AEA3-40BA0EB90838}"/>
              </a:ext>
            </a:extLst>
          </p:cNvPr>
          <p:cNvGrpSpPr/>
          <p:nvPr/>
        </p:nvGrpSpPr>
        <p:grpSpPr>
          <a:xfrm>
            <a:off x="3729435" y="1102984"/>
            <a:ext cx="1099273" cy="338554"/>
            <a:chOff x="8945803" y="834578"/>
            <a:chExt cx="1099273" cy="33855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F70A02F-94C8-4EF7-8713-424E72725BF3}"/>
                </a:ext>
              </a:extLst>
            </p:cNvPr>
            <p:cNvSpPr/>
            <p:nvPr/>
          </p:nvSpPr>
          <p:spPr>
            <a:xfrm>
              <a:off x="8945803" y="926417"/>
              <a:ext cx="189006" cy="1890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8FE7F1-BB9E-4390-8691-8E6B3CE9AA1D}"/>
                </a:ext>
              </a:extLst>
            </p:cNvPr>
            <p:cNvSpPr txBox="1"/>
            <p:nvPr/>
          </p:nvSpPr>
          <p:spPr>
            <a:xfrm>
              <a:off x="9134809" y="83457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领导者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947DBB-9A14-4649-BE72-7045C69A8558}"/>
              </a:ext>
            </a:extLst>
          </p:cNvPr>
          <p:cNvGrpSpPr/>
          <p:nvPr/>
        </p:nvGrpSpPr>
        <p:grpSpPr>
          <a:xfrm>
            <a:off x="5546364" y="1102984"/>
            <a:ext cx="1099272" cy="338554"/>
            <a:chOff x="8945803" y="1253012"/>
            <a:chExt cx="1099272" cy="33855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C9E011F-EF69-4267-975A-638BE2078755}"/>
                </a:ext>
              </a:extLst>
            </p:cNvPr>
            <p:cNvSpPr/>
            <p:nvPr/>
          </p:nvSpPr>
          <p:spPr>
            <a:xfrm>
              <a:off x="8945803" y="1347515"/>
              <a:ext cx="189006" cy="18900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6108DAC-A95F-4F7E-8B5A-811E817850E6}"/>
                </a:ext>
              </a:extLst>
            </p:cNvPr>
            <p:cNvSpPr txBox="1"/>
            <p:nvPr/>
          </p:nvSpPr>
          <p:spPr>
            <a:xfrm>
              <a:off x="9134808" y="1253012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候选者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63B08A0-D031-4BBB-8306-C70AB17F228F}"/>
              </a:ext>
            </a:extLst>
          </p:cNvPr>
          <p:cNvGrpSpPr/>
          <p:nvPr/>
        </p:nvGrpSpPr>
        <p:grpSpPr>
          <a:xfrm>
            <a:off x="7552297" y="1102984"/>
            <a:ext cx="1106267" cy="338554"/>
            <a:chOff x="8945803" y="1691655"/>
            <a:chExt cx="1106267" cy="338554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CF6C9DF-A01C-47B7-B92F-3FC0706A6281}"/>
                </a:ext>
              </a:extLst>
            </p:cNvPr>
            <p:cNvSpPr/>
            <p:nvPr/>
          </p:nvSpPr>
          <p:spPr>
            <a:xfrm>
              <a:off x="8945803" y="1785678"/>
              <a:ext cx="189006" cy="18900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8FC446C-2425-4458-85DF-5ECB13C31C3C}"/>
                </a:ext>
              </a:extLst>
            </p:cNvPr>
            <p:cNvSpPr txBox="1"/>
            <p:nvPr/>
          </p:nvSpPr>
          <p:spPr>
            <a:xfrm>
              <a:off x="9141803" y="1691655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跟随者</a:t>
              </a:r>
            </a:p>
          </p:txBody>
        </p: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6E986672-7E08-4AFE-A409-F8BCFF1B58F9}"/>
              </a:ext>
            </a:extLst>
          </p:cNvPr>
          <p:cNvSpPr/>
          <p:nvPr/>
        </p:nvSpPr>
        <p:spPr>
          <a:xfrm>
            <a:off x="1820606" y="4573737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A1E26ED-06FC-4397-8728-AB463BE861F8}"/>
              </a:ext>
            </a:extLst>
          </p:cNvPr>
          <p:cNvSpPr/>
          <p:nvPr/>
        </p:nvSpPr>
        <p:spPr>
          <a:xfrm>
            <a:off x="4906321" y="457373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9D335B2-37E6-467D-B1C1-CD3AE4E6076E}"/>
              </a:ext>
            </a:extLst>
          </p:cNvPr>
          <p:cNvSpPr/>
          <p:nvPr/>
        </p:nvSpPr>
        <p:spPr>
          <a:xfrm>
            <a:off x="3487435" y="2340986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D97BC95-820D-4FFD-8317-F9D1FCFCAB37}"/>
              </a:ext>
            </a:extLst>
          </p:cNvPr>
          <p:cNvSpPr txBox="1"/>
          <p:nvPr/>
        </p:nvSpPr>
        <p:spPr>
          <a:xfrm>
            <a:off x="4853479" y="5296412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00EDC9-BB5E-4B96-8208-D707A7A66B80}"/>
              </a:ext>
            </a:extLst>
          </p:cNvPr>
          <p:cNvSpPr txBox="1"/>
          <p:nvPr/>
        </p:nvSpPr>
        <p:spPr>
          <a:xfrm>
            <a:off x="1767764" y="5296412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F674E0-85F9-4983-B8C9-5D8F59EAAA81}"/>
              </a:ext>
            </a:extLst>
          </p:cNvPr>
          <p:cNvSpPr txBox="1"/>
          <p:nvPr/>
        </p:nvSpPr>
        <p:spPr>
          <a:xfrm>
            <a:off x="3462926" y="191079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FFA33A3-E3C1-4385-BD8C-19F7890DFC6D}"/>
              </a:ext>
            </a:extLst>
          </p:cNvPr>
          <p:cNvGrpSpPr/>
          <p:nvPr/>
        </p:nvGrpSpPr>
        <p:grpSpPr>
          <a:xfrm>
            <a:off x="2564979" y="4825273"/>
            <a:ext cx="1124727" cy="241314"/>
            <a:chOff x="7384211" y="4333611"/>
            <a:chExt cx="1124727" cy="241314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2888B42E-3C83-4467-B8AA-E6CB206801FB}"/>
                </a:ext>
              </a:extLst>
            </p:cNvPr>
            <p:cNvCxnSpPr>
              <a:cxnSpLocks/>
            </p:cNvCxnSpPr>
            <p:nvPr/>
          </p:nvCxnSpPr>
          <p:spPr>
            <a:xfrm>
              <a:off x="7384211" y="4454268"/>
              <a:ext cx="112472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心形 35">
              <a:extLst>
                <a:ext uri="{FF2B5EF4-FFF2-40B4-BE49-F238E27FC236}">
                  <a16:creationId xmlns:a16="http://schemas.microsoft.com/office/drawing/2014/main" id="{84EC5E8A-4D85-4904-A8BD-5111BBF5DE49}"/>
                </a:ext>
              </a:extLst>
            </p:cNvPr>
            <p:cNvSpPr/>
            <p:nvPr/>
          </p:nvSpPr>
          <p:spPr>
            <a:xfrm>
              <a:off x="7813192" y="4333611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B1447A-2B6E-4144-ABA5-816E1718C952}"/>
              </a:ext>
            </a:extLst>
          </p:cNvPr>
          <p:cNvGrpSpPr/>
          <p:nvPr/>
        </p:nvGrpSpPr>
        <p:grpSpPr>
          <a:xfrm rot="18084343">
            <a:off x="2242019" y="3812979"/>
            <a:ext cx="829091" cy="535066"/>
            <a:chOff x="7554586" y="4194419"/>
            <a:chExt cx="829091" cy="535066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2609141-DBEF-431A-8054-FA13E64E149F}"/>
                </a:ext>
              </a:extLst>
            </p:cNvPr>
            <p:cNvCxnSpPr>
              <a:cxnSpLocks/>
            </p:cNvCxnSpPr>
            <p:nvPr/>
          </p:nvCxnSpPr>
          <p:spPr>
            <a:xfrm rot="3515657" flipV="1">
              <a:off x="7701599" y="4047406"/>
              <a:ext cx="535066" cy="8290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心形 38">
              <a:extLst>
                <a:ext uri="{FF2B5EF4-FFF2-40B4-BE49-F238E27FC236}">
                  <a16:creationId xmlns:a16="http://schemas.microsoft.com/office/drawing/2014/main" id="{8656FCBD-4DCD-46BF-A7BD-F6C482AC7DC5}"/>
                </a:ext>
              </a:extLst>
            </p:cNvPr>
            <p:cNvSpPr/>
            <p:nvPr/>
          </p:nvSpPr>
          <p:spPr>
            <a:xfrm>
              <a:off x="7813192" y="4333611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A5F5167-C674-4889-958B-E55C0B1B4A63}"/>
              </a:ext>
            </a:extLst>
          </p:cNvPr>
          <p:cNvCxnSpPr>
            <a:cxnSpLocks/>
          </p:cNvCxnSpPr>
          <p:nvPr/>
        </p:nvCxnSpPr>
        <p:spPr>
          <a:xfrm>
            <a:off x="2802877" y="3271622"/>
            <a:ext cx="1292358" cy="209071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CA26113F-0FB8-4051-9C08-274723F21064}"/>
              </a:ext>
            </a:extLst>
          </p:cNvPr>
          <p:cNvSpPr/>
          <p:nvPr/>
        </p:nvSpPr>
        <p:spPr>
          <a:xfrm>
            <a:off x="6272365" y="4573737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BD0E8FE5-E243-463C-B1B0-E122A09DA3E1}"/>
              </a:ext>
            </a:extLst>
          </p:cNvPr>
          <p:cNvSpPr/>
          <p:nvPr/>
        </p:nvSpPr>
        <p:spPr>
          <a:xfrm>
            <a:off x="9358080" y="457373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EAA3D64-7E2F-4A00-BA63-E712FD52C3C1}"/>
              </a:ext>
            </a:extLst>
          </p:cNvPr>
          <p:cNvSpPr/>
          <p:nvPr/>
        </p:nvSpPr>
        <p:spPr>
          <a:xfrm>
            <a:off x="7939194" y="2340986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EAEB564-DF77-45CA-A726-F55B083EFF2D}"/>
              </a:ext>
            </a:extLst>
          </p:cNvPr>
          <p:cNvSpPr txBox="1"/>
          <p:nvPr/>
        </p:nvSpPr>
        <p:spPr>
          <a:xfrm>
            <a:off x="6219523" y="5296412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79F728-D3B1-48EF-A004-850C7E3EDBD9}"/>
              </a:ext>
            </a:extLst>
          </p:cNvPr>
          <p:cNvSpPr txBox="1"/>
          <p:nvPr/>
        </p:nvSpPr>
        <p:spPr>
          <a:xfrm>
            <a:off x="7914685" y="191079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B3222781-B30A-46C2-AB8D-8D03721A37E7}"/>
              </a:ext>
            </a:extLst>
          </p:cNvPr>
          <p:cNvGrpSpPr/>
          <p:nvPr/>
        </p:nvGrpSpPr>
        <p:grpSpPr>
          <a:xfrm>
            <a:off x="7016738" y="4825273"/>
            <a:ext cx="1124727" cy="241314"/>
            <a:chOff x="7384211" y="4333611"/>
            <a:chExt cx="1124727" cy="241314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922BFB67-8A50-4D9B-865F-E1AA05D86B5C}"/>
                </a:ext>
              </a:extLst>
            </p:cNvPr>
            <p:cNvCxnSpPr>
              <a:cxnSpLocks/>
            </p:cNvCxnSpPr>
            <p:nvPr/>
          </p:nvCxnSpPr>
          <p:spPr>
            <a:xfrm>
              <a:off x="7384211" y="4454268"/>
              <a:ext cx="1124727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心形 53">
              <a:extLst>
                <a:ext uri="{FF2B5EF4-FFF2-40B4-BE49-F238E27FC236}">
                  <a16:creationId xmlns:a16="http://schemas.microsoft.com/office/drawing/2014/main" id="{E9DDB042-B90E-4DB1-A7A9-56BCCD5D2C99}"/>
                </a:ext>
              </a:extLst>
            </p:cNvPr>
            <p:cNvSpPr/>
            <p:nvPr/>
          </p:nvSpPr>
          <p:spPr>
            <a:xfrm>
              <a:off x="7813192" y="4333611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106DC73-BBF4-4C69-B0DB-A749FC903544}"/>
              </a:ext>
            </a:extLst>
          </p:cNvPr>
          <p:cNvGrpSpPr/>
          <p:nvPr/>
        </p:nvGrpSpPr>
        <p:grpSpPr>
          <a:xfrm rot="18084343">
            <a:off x="6693778" y="3812979"/>
            <a:ext cx="829091" cy="535066"/>
            <a:chOff x="7554586" y="4194419"/>
            <a:chExt cx="829091" cy="535066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04FA2FC-C04A-44AF-997A-27AACDA6A240}"/>
                </a:ext>
              </a:extLst>
            </p:cNvPr>
            <p:cNvCxnSpPr>
              <a:cxnSpLocks/>
            </p:cNvCxnSpPr>
            <p:nvPr/>
          </p:nvCxnSpPr>
          <p:spPr>
            <a:xfrm rot="3515657" flipV="1">
              <a:off x="7701599" y="4047406"/>
              <a:ext cx="535066" cy="8290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心形 56">
              <a:extLst>
                <a:ext uri="{FF2B5EF4-FFF2-40B4-BE49-F238E27FC236}">
                  <a16:creationId xmlns:a16="http://schemas.microsoft.com/office/drawing/2014/main" id="{6F098F39-895B-472E-9EAC-99AF7AD48048}"/>
                </a:ext>
              </a:extLst>
            </p:cNvPr>
            <p:cNvSpPr/>
            <p:nvPr/>
          </p:nvSpPr>
          <p:spPr>
            <a:xfrm>
              <a:off x="7813192" y="4333611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61830E3-11CA-403D-9C7F-B1EFD0E81A93}"/>
              </a:ext>
            </a:extLst>
          </p:cNvPr>
          <p:cNvCxnSpPr>
            <a:cxnSpLocks/>
          </p:cNvCxnSpPr>
          <p:nvPr/>
        </p:nvCxnSpPr>
        <p:spPr>
          <a:xfrm>
            <a:off x="7254636" y="3271622"/>
            <a:ext cx="1292358" cy="2090714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FE3B943-CF0A-4BE6-8CED-EF70856DA78A}"/>
              </a:ext>
            </a:extLst>
          </p:cNvPr>
          <p:cNvCxnSpPr>
            <a:cxnSpLocks/>
          </p:cNvCxnSpPr>
          <p:nvPr/>
        </p:nvCxnSpPr>
        <p:spPr>
          <a:xfrm flipH="1" flipV="1">
            <a:off x="8473135" y="3046469"/>
            <a:ext cx="1043058" cy="14485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EBC1AEBD-00C5-41E7-B639-9EA8A7788B44}"/>
              </a:ext>
            </a:extLst>
          </p:cNvPr>
          <p:cNvGrpSpPr/>
          <p:nvPr/>
        </p:nvGrpSpPr>
        <p:grpSpPr>
          <a:xfrm>
            <a:off x="8884106" y="3665966"/>
            <a:ext cx="329658" cy="329658"/>
            <a:chOff x="6175207" y="3277623"/>
            <a:chExt cx="397659" cy="397659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B149EE2-3A70-47E0-A73C-D6E42ABC8671}"/>
                </a:ext>
              </a:extLst>
            </p:cNvPr>
            <p:cNvSpPr/>
            <p:nvPr/>
          </p:nvSpPr>
          <p:spPr>
            <a:xfrm>
              <a:off x="6175207" y="3277623"/>
              <a:ext cx="391614" cy="39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2" name="图形 61" descr="打开的信封">
              <a:extLst>
                <a:ext uri="{FF2B5EF4-FFF2-40B4-BE49-F238E27FC236}">
                  <a16:creationId xmlns:a16="http://schemas.microsoft.com/office/drawing/2014/main" id="{05A5C303-9B91-41BE-A23D-02E7F9B04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5207" y="3277623"/>
              <a:ext cx="397659" cy="397659"/>
            </a:xfrm>
            <a:prstGeom prst="rect">
              <a:avLst/>
            </a:prstGeom>
          </p:spPr>
        </p:pic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0019EDA5-D745-47CB-A757-E541BC636721}"/>
              </a:ext>
            </a:extLst>
          </p:cNvPr>
          <p:cNvSpPr txBox="1"/>
          <p:nvPr/>
        </p:nvSpPr>
        <p:spPr>
          <a:xfrm>
            <a:off x="8829586" y="5296412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C0C23A4-16F4-4CF0-9E1F-C2E2BD617D5D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9587755" y="5434912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7545F51-4138-42F8-A0C0-C0C757B075C8}"/>
              </a:ext>
            </a:extLst>
          </p:cNvPr>
          <p:cNvSpPr txBox="1"/>
          <p:nvPr/>
        </p:nvSpPr>
        <p:spPr>
          <a:xfrm>
            <a:off x="9863738" y="5296412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8BC19A6-495F-4056-93C5-BBF407A6B1BB}"/>
              </a:ext>
            </a:extLst>
          </p:cNvPr>
          <p:cNvSpPr txBox="1"/>
          <p:nvPr/>
        </p:nvSpPr>
        <p:spPr>
          <a:xfrm>
            <a:off x="3598670" y="5755016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F1A6A8D-E441-423B-B58C-509AF173298A}"/>
              </a:ext>
            </a:extLst>
          </p:cNvPr>
          <p:cNvSpPr txBox="1"/>
          <p:nvPr/>
        </p:nvSpPr>
        <p:spPr>
          <a:xfrm>
            <a:off x="8071596" y="5775525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5448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59C10D4-9DC6-44BC-A64E-79189EC52C5E}"/>
              </a:ext>
            </a:extLst>
          </p:cNvPr>
          <p:cNvGrpSpPr/>
          <p:nvPr/>
        </p:nvGrpSpPr>
        <p:grpSpPr>
          <a:xfrm>
            <a:off x="3729435" y="1102984"/>
            <a:ext cx="1099273" cy="338554"/>
            <a:chOff x="8945803" y="834578"/>
            <a:chExt cx="1099273" cy="33855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93936C7-AD4B-4645-96B1-822DACA5796E}"/>
                </a:ext>
              </a:extLst>
            </p:cNvPr>
            <p:cNvSpPr/>
            <p:nvPr/>
          </p:nvSpPr>
          <p:spPr>
            <a:xfrm>
              <a:off x="8945803" y="926417"/>
              <a:ext cx="189006" cy="1890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3F71A8-C85B-4045-9162-780D25C4727F}"/>
                </a:ext>
              </a:extLst>
            </p:cNvPr>
            <p:cNvSpPr txBox="1"/>
            <p:nvPr/>
          </p:nvSpPr>
          <p:spPr>
            <a:xfrm>
              <a:off x="9134809" y="83457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领导者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D6E3144-3C93-4155-BCA1-7C593209FEA2}"/>
              </a:ext>
            </a:extLst>
          </p:cNvPr>
          <p:cNvGrpSpPr/>
          <p:nvPr/>
        </p:nvGrpSpPr>
        <p:grpSpPr>
          <a:xfrm>
            <a:off x="5546364" y="1102984"/>
            <a:ext cx="1099272" cy="338554"/>
            <a:chOff x="8945803" y="1253012"/>
            <a:chExt cx="1099272" cy="33855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395DE4B-1BBE-4B32-A9AA-77D889BFAE70}"/>
                </a:ext>
              </a:extLst>
            </p:cNvPr>
            <p:cNvSpPr/>
            <p:nvPr/>
          </p:nvSpPr>
          <p:spPr>
            <a:xfrm>
              <a:off x="8945803" y="1347515"/>
              <a:ext cx="189006" cy="18900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34B36E-627B-447F-957B-C31698934AAF}"/>
                </a:ext>
              </a:extLst>
            </p:cNvPr>
            <p:cNvSpPr txBox="1"/>
            <p:nvPr/>
          </p:nvSpPr>
          <p:spPr>
            <a:xfrm>
              <a:off x="9134808" y="1253012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候选者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D620F3-7E7E-4535-B87E-9873D4DC34C5}"/>
              </a:ext>
            </a:extLst>
          </p:cNvPr>
          <p:cNvGrpSpPr/>
          <p:nvPr/>
        </p:nvGrpSpPr>
        <p:grpSpPr>
          <a:xfrm>
            <a:off x="7552297" y="1102984"/>
            <a:ext cx="1106267" cy="338554"/>
            <a:chOff x="8945803" y="1691655"/>
            <a:chExt cx="1106267" cy="33855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8723E37-CAAF-49B0-9460-6DD75A979AE7}"/>
                </a:ext>
              </a:extLst>
            </p:cNvPr>
            <p:cNvSpPr/>
            <p:nvPr/>
          </p:nvSpPr>
          <p:spPr>
            <a:xfrm>
              <a:off x="8945803" y="1785678"/>
              <a:ext cx="189006" cy="18900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912C557-2088-4FCC-9759-45615F4EB6AD}"/>
                </a:ext>
              </a:extLst>
            </p:cNvPr>
            <p:cNvSpPr txBox="1"/>
            <p:nvPr/>
          </p:nvSpPr>
          <p:spPr>
            <a:xfrm>
              <a:off x="9141803" y="1691655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跟随者</a:t>
              </a: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268D87C4-E5FC-49AE-88D1-8675F9E6DE00}"/>
              </a:ext>
            </a:extLst>
          </p:cNvPr>
          <p:cNvSpPr/>
          <p:nvPr/>
        </p:nvSpPr>
        <p:spPr>
          <a:xfrm>
            <a:off x="1815091" y="4573737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EFF5379-1C9D-4904-A6B8-EB326A5824A6}"/>
              </a:ext>
            </a:extLst>
          </p:cNvPr>
          <p:cNvSpPr/>
          <p:nvPr/>
        </p:nvSpPr>
        <p:spPr>
          <a:xfrm>
            <a:off x="4900806" y="457373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00AAE57-678A-4A89-A3E7-1D1DEF30AC31}"/>
              </a:ext>
            </a:extLst>
          </p:cNvPr>
          <p:cNvSpPr/>
          <p:nvPr/>
        </p:nvSpPr>
        <p:spPr>
          <a:xfrm>
            <a:off x="3481920" y="2340986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0021761-2A1D-49E3-A54A-EF58558D2567}"/>
              </a:ext>
            </a:extLst>
          </p:cNvPr>
          <p:cNvSpPr txBox="1"/>
          <p:nvPr/>
        </p:nvSpPr>
        <p:spPr>
          <a:xfrm>
            <a:off x="1762249" y="5296412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ADF6A9D-B9A0-47CB-AAC2-7256C4521B4D}"/>
              </a:ext>
            </a:extLst>
          </p:cNvPr>
          <p:cNvSpPr txBox="1"/>
          <p:nvPr/>
        </p:nvSpPr>
        <p:spPr>
          <a:xfrm>
            <a:off x="3457411" y="191079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BED5776-50E8-4356-818D-4304DAFE21C1}"/>
              </a:ext>
            </a:extLst>
          </p:cNvPr>
          <p:cNvGrpSpPr/>
          <p:nvPr/>
        </p:nvGrpSpPr>
        <p:grpSpPr>
          <a:xfrm>
            <a:off x="2554955" y="4670211"/>
            <a:ext cx="2269244" cy="241314"/>
            <a:chOff x="7384211" y="4339943"/>
            <a:chExt cx="2269244" cy="241314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A36E972-4DF7-4519-B143-3F8865F994DD}"/>
                </a:ext>
              </a:extLst>
            </p:cNvPr>
            <p:cNvCxnSpPr>
              <a:cxnSpLocks/>
            </p:cNvCxnSpPr>
            <p:nvPr/>
          </p:nvCxnSpPr>
          <p:spPr>
            <a:xfrm>
              <a:off x="7384211" y="4454268"/>
              <a:ext cx="2269244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心形 32">
              <a:extLst>
                <a:ext uri="{FF2B5EF4-FFF2-40B4-BE49-F238E27FC236}">
                  <a16:creationId xmlns:a16="http://schemas.microsoft.com/office/drawing/2014/main" id="{4C72242D-4419-4C64-B8C7-AC83CA47E89D}"/>
                </a:ext>
              </a:extLst>
            </p:cNvPr>
            <p:cNvSpPr/>
            <p:nvPr/>
          </p:nvSpPr>
          <p:spPr>
            <a:xfrm>
              <a:off x="8408809" y="4339943"/>
              <a:ext cx="290218" cy="241314"/>
            </a:xfrm>
            <a:prstGeom prst="hear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A5D53CB5-D38D-40EF-BAA8-3C1B4156883E}"/>
              </a:ext>
            </a:extLst>
          </p:cNvPr>
          <p:cNvSpPr txBox="1"/>
          <p:nvPr/>
        </p:nvSpPr>
        <p:spPr>
          <a:xfrm>
            <a:off x="4847964" y="5296412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1403221-F7AD-4967-9847-FBD0D1EAAE07}"/>
              </a:ext>
            </a:extLst>
          </p:cNvPr>
          <p:cNvSpPr/>
          <p:nvPr/>
        </p:nvSpPr>
        <p:spPr>
          <a:xfrm>
            <a:off x="6272365" y="457373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4259CBB-01E5-4439-BBA2-2E25FCEC1680}"/>
              </a:ext>
            </a:extLst>
          </p:cNvPr>
          <p:cNvSpPr/>
          <p:nvPr/>
        </p:nvSpPr>
        <p:spPr>
          <a:xfrm>
            <a:off x="9358080" y="457373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3049F460-3BD3-4C0E-9D08-783BA20C9C10}"/>
              </a:ext>
            </a:extLst>
          </p:cNvPr>
          <p:cNvSpPr/>
          <p:nvPr/>
        </p:nvSpPr>
        <p:spPr>
          <a:xfrm>
            <a:off x="7939194" y="2340986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C2A3FF-D44C-47D1-BAC7-DFE0CF909C64}"/>
              </a:ext>
            </a:extLst>
          </p:cNvPr>
          <p:cNvSpPr txBox="1"/>
          <p:nvPr/>
        </p:nvSpPr>
        <p:spPr>
          <a:xfrm>
            <a:off x="7914685" y="191079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CED6B10-A9FB-46B3-895C-DED1075CB02A}"/>
              </a:ext>
            </a:extLst>
          </p:cNvPr>
          <p:cNvSpPr txBox="1"/>
          <p:nvPr/>
        </p:nvSpPr>
        <p:spPr>
          <a:xfrm>
            <a:off x="9358080" y="529641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45BD07A-750D-4ECF-94A1-ADAF6D10494E}"/>
              </a:ext>
            </a:extLst>
          </p:cNvPr>
          <p:cNvCxnSpPr>
            <a:cxnSpLocks/>
          </p:cNvCxnSpPr>
          <p:nvPr/>
        </p:nvCxnSpPr>
        <p:spPr>
          <a:xfrm flipH="1">
            <a:off x="2605088" y="5066587"/>
            <a:ext cx="22070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312CAED-D21B-45B3-A518-8470C3F069DE}"/>
              </a:ext>
            </a:extLst>
          </p:cNvPr>
          <p:cNvSpPr txBox="1"/>
          <p:nvPr/>
        </p:nvSpPr>
        <p:spPr>
          <a:xfrm>
            <a:off x="3587021" y="5079566"/>
            <a:ext cx="300023" cy="28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CE39476-723E-4810-8543-EAD1BBB44170}"/>
              </a:ext>
            </a:extLst>
          </p:cNvPr>
          <p:cNvSpPr txBox="1"/>
          <p:nvPr/>
        </p:nvSpPr>
        <p:spPr>
          <a:xfrm>
            <a:off x="5759976" y="529641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term 1</a:t>
            </a:r>
            <a:endParaRPr lang="zh-CN" alt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70E2045-649E-41AB-95A5-BB1235FAE46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6518145" y="5434911"/>
            <a:ext cx="27598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4B70086D-BFF6-48C0-8226-1D878D16BEFF}"/>
              </a:ext>
            </a:extLst>
          </p:cNvPr>
          <p:cNvSpPr txBox="1"/>
          <p:nvPr/>
        </p:nvSpPr>
        <p:spPr>
          <a:xfrm>
            <a:off x="6794128" y="5296411"/>
            <a:ext cx="758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term 2</a:t>
            </a:r>
            <a:endParaRPr lang="zh-CN" altLang="en-US" sz="12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C7CD388-6BD7-417B-BA31-716A0409551C}"/>
              </a:ext>
            </a:extLst>
          </p:cNvPr>
          <p:cNvSpPr txBox="1"/>
          <p:nvPr/>
        </p:nvSpPr>
        <p:spPr>
          <a:xfrm>
            <a:off x="3598670" y="5755016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046D23F-7695-438B-91B5-6B187D6C58BB}"/>
              </a:ext>
            </a:extLst>
          </p:cNvPr>
          <p:cNvSpPr txBox="1"/>
          <p:nvPr/>
        </p:nvSpPr>
        <p:spPr>
          <a:xfrm>
            <a:off x="8071596" y="5775525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82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F9FD7E9-049C-4B53-90AC-BEC0B129B21E}"/>
              </a:ext>
            </a:extLst>
          </p:cNvPr>
          <p:cNvSpPr/>
          <p:nvPr/>
        </p:nvSpPr>
        <p:spPr>
          <a:xfrm>
            <a:off x="2022305" y="400194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77FBB2F-E1E9-40F6-BF66-77C4294ED6D4}"/>
              </a:ext>
            </a:extLst>
          </p:cNvPr>
          <p:cNvSpPr/>
          <p:nvPr/>
        </p:nvSpPr>
        <p:spPr>
          <a:xfrm>
            <a:off x="4019010" y="4001947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2D0674F-FF70-4ABA-96D4-71E5299254E7}"/>
              </a:ext>
            </a:extLst>
          </p:cNvPr>
          <p:cNvSpPr/>
          <p:nvPr/>
        </p:nvSpPr>
        <p:spPr>
          <a:xfrm>
            <a:off x="3068812" y="2477411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E1825C-B734-4E66-8CF0-D563DF605635}"/>
              </a:ext>
            </a:extLst>
          </p:cNvPr>
          <p:cNvSpPr/>
          <p:nvPr/>
        </p:nvSpPr>
        <p:spPr>
          <a:xfrm>
            <a:off x="996864" y="2531071"/>
            <a:ext cx="652486" cy="652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2F4D3D-4341-4B89-9B4E-AC8FEF35770C}"/>
              </a:ext>
            </a:extLst>
          </p:cNvPr>
          <p:cNvSpPr txBox="1"/>
          <p:nvPr/>
        </p:nvSpPr>
        <p:spPr>
          <a:xfrm>
            <a:off x="867973" y="2067034"/>
            <a:ext cx="91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client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82E412C-8234-47DF-853E-59C5D594A500}"/>
              </a:ext>
            </a:extLst>
          </p:cNvPr>
          <p:cNvCxnSpPr>
            <a:cxnSpLocks/>
          </p:cNvCxnSpPr>
          <p:nvPr/>
        </p:nvCxnSpPr>
        <p:spPr>
          <a:xfrm>
            <a:off x="1911800" y="2857314"/>
            <a:ext cx="10002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DC1C239-D473-4059-826F-18C2CF4606C7}"/>
              </a:ext>
            </a:extLst>
          </p:cNvPr>
          <p:cNvSpPr txBox="1"/>
          <p:nvPr/>
        </p:nvSpPr>
        <p:spPr>
          <a:xfrm>
            <a:off x="2003210" y="2477411"/>
            <a:ext cx="77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 Black" panose="020B0A04020102020204" pitchFamily="34" charset="0"/>
              </a:rPr>
              <a:t>x = 1</a:t>
            </a:r>
            <a:endParaRPr lang="zh-CN" altLang="en-US" sz="1600" dirty="0">
              <a:latin typeface="Arial Black" panose="020B0A040201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A9177C-5EBC-4D26-988A-12E3435F9464}"/>
              </a:ext>
            </a:extLst>
          </p:cNvPr>
          <p:cNvSpPr/>
          <p:nvPr/>
        </p:nvSpPr>
        <p:spPr>
          <a:xfrm>
            <a:off x="2849175" y="1948906"/>
            <a:ext cx="1000276" cy="338554"/>
          </a:xfrm>
          <a:custGeom>
            <a:avLst/>
            <a:gdLst>
              <a:gd name="connsiteX0" fmla="*/ 0 w 1413823"/>
              <a:gd name="connsiteY0" fmla="*/ 0 h 528423"/>
              <a:gd name="connsiteX1" fmla="*/ 1413823 w 1413823"/>
              <a:gd name="connsiteY1" fmla="*/ 0 h 528423"/>
              <a:gd name="connsiteX2" fmla="*/ 1413823 w 1413823"/>
              <a:gd name="connsiteY2" fmla="*/ 528423 h 528423"/>
              <a:gd name="connsiteX3" fmla="*/ 0 w 1413823"/>
              <a:gd name="connsiteY3" fmla="*/ 528423 h 528423"/>
              <a:gd name="connsiteX4" fmla="*/ 0 w 1413823"/>
              <a:gd name="connsiteY4" fmla="*/ 0 h 528423"/>
              <a:gd name="connsiteX0" fmla="*/ 1413823 w 1505263"/>
              <a:gd name="connsiteY0" fmla="*/ 528423 h 528423"/>
              <a:gd name="connsiteX1" fmla="*/ 0 w 1505263"/>
              <a:gd name="connsiteY1" fmla="*/ 528423 h 528423"/>
              <a:gd name="connsiteX2" fmla="*/ 0 w 1505263"/>
              <a:gd name="connsiteY2" fmla="*/ 0 h 528423"/>
              <a:gd name="connsiteX3" fmla="*/ 1505263 w 1505263"/>
              <a:gd name="connsiteY3" fmla="*/ 91440 h 528423"/>
              <a:gd name="connsiteX0" fmla="*/ 1413823 w 1431744"/>
              <a:gd name="connsiteY0" fmla="*/ 528883 h 528883"/>
              <a:gd name="connsiteX1" fmla="*/ 0 w 1431744"/>
              <a:gd name="connsiteY1" fmla="*/ 528883 h 528883"/>
              <a:gd name="connsiteX2" fmla="*/ 0 w 1431744"/>
              <a:gd name="connsiteY2" fmla="*/ 460 h 528883"/>
              <a:gd name="connsiteX3" fmla="*/ 1431744 w 1431744"/>
              <a:gd name="connsiteY3" fmla="*/ 0 h 528883"/>
              <a:gd name="connsiteX0" fmla="*/ 1413823 w 1413823"/>
              <a:gd name="connsiteY0" fmla="*/ 528883 h 528883"/>
              <a:gd name="connsiteX1" fmla="*/ 0 w 1413823"/>
              <a:gd name="connsiteY1" fmla="*/ 528883 h 528883"/>
              <a:gd name="connsiteX2" fmla="*/ 0 w 1413823"/>
              <a:gd name="connsiteY2" fmla="*/ 460 h 528883"/>
              <a:gd name="connsiteX3" fmla="*/ 1390390 w 1413823"/>
              <a:gd name="connsiteY3" fmla="*/ 0 h 528883"/>
              <a:gd name="connsiteX0" fmla="*/ 1413823 w 1417959"/>
              <a:gd name="connsiteY0" fmla="*/ 528883 h 528883"/>
              <a:gd name="connsiteX1" fmla="*/ 0 w 1417959"/>
              <a:gd name="connsiteY1" fmla="*/ 528883 h 528883"/>
              <a:gd name="connsiteX2" fmla="*/ 0 w 1417959"/>
              <a:gd name="connsiteY2" fmla="*/ 460 h 528883"/>
              <a:gd name="connsiteX3" fmla="*/ 1417959 w 1417959"/>
              <a:gd name="connsiteY3" fmla="*/ 0 h 52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59" h="528883">
                <a:moveTo>
                  <a:pt x="1413823" y="528883"/>
                </a:moveTo>
                <a:lnTo>
                  <a:pt x="0" y="528883"/>
                </a:lnTo>
                <a:lnTo>
                  <a:pt x="0" y="460"/>
                </a:lnTo>
                <a:lnTo>
                  <a:pt x="1417959" y="0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1157377-5A8A-4B8C-B891-98E08EE16D79}"/>
              </a:ext>
            </a:extLst>
          </p:cNvPr>
          <p:cNvSpPr/>
          <p:nvPr/>
        </p:nvSpPr>
        <p:spPr>
          <a:xfrm>
            <a:off x="3993016" y="1954709"/>
            <a:ext cx="338554" cy="33855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 descr="箭头左旋">
            <a:extLst>
              <a:ext uri="{FF2B5EF4-FFF2-40B4-BE49-F238E27FC236}">
                <a16:creationId xmlns:a16="http://schemas.microsoft.com/office/drawing/2014/main" id="{7034D364-F912-4F6A-BEA2-3186FED1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844685" y="2372314"/>
            <a:ext cx="431340" cy="431340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F636F6-D6CF-4F31-AADF-10585628A1FB}"/>
              </a:ext>
            </a:extLst>
          </p:cNvPr>
          <p:cNvCxnSpPr>
            <a:cxnSpLocks/>
          </p:cNvCxnSpPr>
          <p:nvPr/>
        </p:nvCxnSpPr>
        <p:spPr>
          <a:xfrm flipH="1">
            <a:off x="2541313" y="3171246"/>
            <a:ext cx="615725" cy="7770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3C6B753-B4D0-477D-AD93-D119202644B2}"/>
              </a:ext>
            </a:extLst>
          </p:cNvPr>
          <p:cNvCxnSpPr>
            <a:cxnSpLocks/>
          </p:cNvCxnSpPr>
          <p:nvPr/>
        </p:nvCxnSpPr>
        <p:spPr>
          <a:xfrm>
            <a:off x="3628725" y="3171246"/>
            <a:ext cx="615725" cy="77704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C49F60C-0B35-4FB8-82E3-4024A723732A}"/>
              </a:ext>
            </a:extLst>
          </p:cNvPr>
          <p:cNvSpPr txBox="1"/>
          <p:nvPr/>
        </p:nvSpPr>
        <p:spPr>
          <a:xfrm rot="18503224">
            <a:off x="2367030" y="3260353"/>
            <a:ext cx="77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 Black" panose="020B0A04020102020204" pitchFamily="34" charset="0"/>
              </a:rPr>
              <a:t>x = 1</a:t>
            </a:r>
            <a:endParaRPr lang="zh-CN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5A35A41-388D-4059-A9F9-A52379D9EA6B}"/>
              </a:ext>
            </a:extLst>
          </p:cNvPr>
          <p:cNvSpPr txBox="1"/>
          <p:nvPr/>
        </p:nvSpPr>
        <p:spPr>
          <a:xfrm rot="3078482">
            <a:off x="3695924" y="3261547"/>
            <a:ext cx="77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Arial Black" panose="020B0A04020102020204" pitchFamily="34" charset="0"/>
              </a:rPr>
              <a:t>x = 1</a:t>
            </a:r>
            <a:endParaRPr lang="zh-CN" altLang="en-US" sz="1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5057042-ED2D-42FE-AD1D-6C41503557FA}"/>
              </a:ext>
            </a:extLst>
          </p:cNvPr>
          <p:cNvSpPr txBox="1"/>
          <p:nvPr/>
        </p:nvSpPr>
        <p:spPr>
          <a:xfrm>
            <a:off x="3049967" y="1538225"/>
            <a:ext cx="79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Arial Black" panose="020B0A04020102020204" pitchFamily="34" charset="0"/>
              </a:rPr>
              <a:t>Log</a:t>
            </a:r>
            <a:endParaRPr lang="zh-CN" altLang="en-US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2D90C5-C3CA-428F-A848-5816F4B30244}"/>
              </a:ext>
            </a:extLst>
          </p:cNvPr>
          <p:cNvSpPr txBox="1"/>
          <p:nvPr/>
        </p:nvSpPr>
        <p:spPr>
          <a:xfrm>
            <a:off x="3172882" y="4840616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①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0E83813-15A6-43C7-9219-C97B380E7B8E}"/>
              </a:ext>
            </a:extLst>
          </p:cNvPr>
          <p:cNvSpPr/>
          <p:nvPr/>
        </p:nvSpPr>
        <p:spPr>
          <a:xfrm>
            <a:off x="8183094" y="3370232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FB4D552-BFC1-419B-A45F-1713DE5AC98B}"/>
              </a:ext>
            </a:extLst>
          </p:cNvPr>
          <p:cNvSpPr/>
          <p:nvPr/>
        </p:nvSpPr>
        <p:spPr>
          <a:xfrm>
            <a:off x="10179799" y="3370232"/>
            <a:ext cx="652486" cy="65248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C8DFF2B-873D-47C7-8B12-D0EDBB049D9B}"/>
              </a:ext>
            </a:extLst>
          </p:cNvPr>
          <p:cNvSpPr/>
          <p:nvPr/>
        </p:nvSpPr>
        <p:spPr>
          <a:xfrm>
            <a:off x="9229601" y="1845696"/>
            <a:ext cx="652486" cy="6524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Arial Black" panose="020B0A04020102020204" pitchFamily="34" charset="0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8C8F28C-AD54-4009-8FA1-6039AB7E033D}"/>
              </a:ext>
            </a:extLst>
          </p:cNvPr>
          <p:cNvSpPr/>
          <p:nvPr/>
        </p:nvSpPr>
        <p:spPr>
          <a:xfrm>
            <a:off x="7157653" y="1899356"/>
            <a:ext cx="652486" cy="652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11">
            <a:extLst>
              <a:ext uri="{FF2B5EF4-FFF2-40B4-BE49-F238E27FC236}">
                <a16:creationId xmlns:a16="http://schemas.microsoft.com/office/drawing/2014/main" id="{6B83F849-4302-497F-B3F8-769A3933F716}"/>
              </a:ext>
            </a:extLst>
          </p:cNvPr>
          <p:cNvSpPr/>
          <p:nvPr/>
        </p:nvSpPr>
        <p:spPr>
          <a:xfrm>
            <a:off x="8009199" y="4165408"/>
            <a:ext cx="1000276" cy="338554"/>
          </a:xfrm>
          <a:custGeom>
            <a:avLst/>
            <a:gdLst>
              <a:gd name="connsiteX0" fmla="*/ 0 w 1413823"/>
              <a:gd name="connsiteY0" fmla="*/ 0 h 528423"/>
              <a:gd name="connsiteX1" fmla="*/ 1413823 w 1413823"/>
              <a:gd name="connsiteY1" fmla="*/ 0 h 528423"/>
              <a:gd name="connsiteX2" fmla="*/ 1413823 w 1413823"/>
              <a:gd name="connsiteY2" fmla="*/ 528423 h 528423"/>
              <a:gd name="connsiteX3" fmla="*/ 0 w 1413823"/>
              <a:gd name="connsiteY3" fmla="*/ 528423 h 528423"/>
              <a:gd name="connsiteX4" fmla="*/ 0 w 1413823"/>
              <a:gd name="connsiteY4" fmla="*/ 0 h 528423"/>
              <a:gd name="connsiteX0" fmla="*/ 1413823 w 1505263"/>
              <a:gd name="connsiteY0" fmla="*/ 528423 h 528423"/>
              <a:gd name="connsiteX1" fmla="*/ 0 w 1505263"/>
              <a:gd name="connsiteY1" fmla="*/ 528423 h 528423"/>
              <a:gd name="connsiteX2" fmla="*/ 0 w 1505263"/>
              <a:gd name="connsiteY2" fmla="*/ 0 h 528423"/>
              <a:gd name="connsiteX3" fmla="*/ 1505263 w 1505263"/>
              <a:gd name="connsiteY3" fmla="*/ 91440 h 528423"/>
              <a:gd name="connsiteX0" fmla="*/ 1413823 w 1431744"/>
              <a:gd name="connsiteY0" fmla="*/ 528883 h 528883"/>
              <a:gd name="connsiteX1" fmla="*/ 0 w 1431744"/>
              <a:gd name="connsiteY1" fmla="*/ 528883 h 528883"/>
              <a:gd name="connsiteX2" fmla="*/ 0 w 1431744"/>
              <a:gd name="connsiteY2" fmla="*/ 460 h 528883"/>
              <a:gd name="connsiteX3" fmla="*/ 1431744 w 1431744"/>
              <a:gd name="connsiteY3" fmla="*/ 0 h 528883"/>
              <a:gd name="connsiteX0" fmla="*/ 1413823 w 1413823"/>
              <a:gd name="connsiteY0" fmla="*/ 528883 h 528883"/>
              <a:gd name="connsiteX1" fmla="*/ 0 w 1413823"/>
              <a:gd name="connsiteY1" fmla="*/ 528883 h 528883"/>
              <a:gd name="connsiteX2" fmla="*/ 0 w 1413823"/>
              <a:gd name="connsiteY2" fmla="*/ 460 h 528883"/>
              <a:gd name="connsiteX3" fmla="*/ 1390390 w 1413823"/>
              <a:gd name="connsiteY3" fmla="*/ 0 h 528883"/>
              <a:gd name="connsiteX0" fmla="*/ 1413823 w 1417959"/>
              <a:gd name="connsiteY0" fmla="*/ 528883 h 528883"/>
              <a:gd name="connsiteX1" fmla="*/ 0 w 1417959"/>
              <a:gd name="connsiteY1" fmla="*/ 528883 h 528883"/>
              <a:gd name="connsiteX2" fmla="*/ 0 w 1417959"/>
              <a:gd name="connsiteY2" fmla="*/ 460 h 528883"/>
              <a:gd name="connsiteX3" fmla="*/ 1417959 w 1417959"/>
              <a:gd name="connsiteY3" fmla="*/ 0 h 52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59" h="528883">
                <a:moveTo>
                  <a:pt x="1413823" y="528883"/>
                </a:moveTo>
                <a:lnTo>
                  <a:pt x="0" y="528883"/>
                </a:lnTo>
                <a:lnTo>
                  <a:pt x="0" y="460"/>
                </a:lnTo>
                <a:lnTo>
                  <a:pt x="14179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6" name="矩形 11">
            <a:extLst>
              <a:ext uri="{FF2B5EF4-FFF2-40B4-BE49-F238E27FC236}">
                <a16:creationId xmlns:a16="http://schemas.microsoft.com/office/drawing/2014/main" id="{9A537F3F-7678-4E17-BAB8-E95F5E77D5AE}"/>
              </a:ext>
            </a:extLst>
          </p:cNvPr>
          <p:cNvSpPr/>
          <p:nvPr/>
        </p:nvSpPr>
        <p:spPr>
          <a:xfrm>
            <a:off x="10005904" y="4165408"/>
            <a:ext cx="1000276" cy="338554"/>
          </a:xfrm>
          <a:custGeom>
            <a:avLst/>
            <a:gdLst>
              <a:gd name="connsiteX0" fmla="*/ 0 w 1413823"/>
              <a:gd name="connsiteY0" fmla="*/ 0 h 528423"/>
              <a:gd name="connsiteX1" fmla="*/ 1413823 w 1413823"/>
              <a:gd name="connsiteY1" fmla="*/ 0 h 528423"/>
              <a:gd name="connsiteX2" fmla="*/ 1413823 w 1413823"/>
              <a:gd name="connsiteY2" fmla="*/ 528423 h 528423"/>
              <a:gd name="connsiteX3" fmla="*/ 0 w 1413823"/>
              <a:gd name="connsiteY3" fmla="*/ 528423 h 528423"/>
              <a:gd name="connsiteX4" fmla="*/ 0 w 1413823"/>
              <a:gd name="connsiteY4" fmla="*/ 0 h 528423"/>
              <a:gd name="connsiteX0" fmla="*/ 1413823 w 1505263"/>
              <a:gd name="connsiteY0" fmla="*/ 528423 h 528423"/>
              <a:gd name="connsiteX1" fmla="*/ 0 w 1505263"/>
              <a:gd name="connsiteY1" fmla="*/ 528423 h 528423"/>
              <a:gd name="connsiteX2" fmla="*/ 0 w 1505263"/>
              <a:gd name="connsiteY2" fmla="*/ 0 h 528423"/>
              <a:gd name="connsiteX3" fmla="*/ 1505263 w 1505263"/>
              <a:gd name="connsiteY3" fmla="*/ 91440 h 528423"/>
              <a:gd name="connsiteX0" fmla="*/ 1413823 w 1431744"/>
              <a:gd name="connsiteY0" fmla="*/ 528883 h 528883"/>
              <a:gd name="connsiteX1" fmla="*/ 0 w 1431744"/>
              <a:gd name="connsiteY1" fmla="*/ 528883 h 528883"/>
              <a:gd name="connsiteX2" fmla="*/ 0 w 1431744"/>
              <a:gd name="connsiteY2" fmla="*/ 460 h 528883"/>
              <a:gd name="connsiteX3" fmla="*/ 1431744 w 1431744"/>
              <a:gd name="connsiteY3" fmla="*/ 0 h 528883"/>
              <a:gd name="connsiteX0" fmla="*/ 1413823 w 1413823"/>
              <a:gd name="connsiteY0" fmla="*/ 528883 h 528883"/>
              <a:gd name="connsiteX1" fmla="*/ 0 w 1413823"/>
              <a:gd name="connsiteY1" fmla="*/ 528883 h 528883"/>
              <a:gd name="connsiteX2" fmla="*/ 0 w 1413823"/>
              <a:gd name="connsiteY2" fmla="*/ 460 h 528883"/>
              <a:gd name="connsiteX3" fmla="*/ 1390390 w 1413823"/>
              <a:gd name="connsiteY3" fmla="*/ 0 h 528883"/>
              <a:gd name="connsiteX0" fmla="*/ 1413823 w 1417959"/>
              <a:gd name="connsiteY0" fmla="*/ 528883 h 528883"/>
              <a:gd name="connsiteX1" fmla="*/ 0 w 1417959"/>
              <a:gd name="connsiteY1" fmla="*/ 528883 h 528883"/>
              <a:gd name="connsiteX2" fmla="*/ 0 w 1417959"/>
              <a:gd name="connsiteY2" fmla="*/ 460 h 528883"/>
              <a:gd name="connsiteX3" fmla="*/ 1417959 w 1417959"/>
              <a:gd name="connsiteY3" fmla="*/ 0 h 52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959" h="528883">
                <a:moveTo>
                  <a:pt x="1413823" y="528883"/>
                </a:moveTo>
                <a:lnTo>
                  <a:pt x="0" y="528883"/>
                </a:lnTo>
                <a:lnTo>
                  <a:pt x="0" y="460"/>
                </a:lnTo>
                <a:lnTo>
                  <a:pt x="1417959" y="0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59BCE32-6B89-4F85-9F78-6B016B191990}"/>
              </a:ext>
            </a:extLst>
          </p:cNvPr>
          <p:cNvSpPr/>
          <p:nvPr/>
        </p:nvSpPr>
        <p:spPr>
          <a:xfrm>
            <a:off x="9105167" y="4165408"/>
            <a:ext cx="338554" cy="33855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AF041BD-4B0B-484C-92DA-37C3CA60A694}"/>
              </a:ext>
            </a:extLst>
          </p:cNvPr>
          <p:cNvSpPr/>
          <p:nvPr/>
        </p:nvSpPr>
        <p:spPr>
          <a:xfrm>
            <a:off x="11107588" y="4158913"/>
            <a:ext cx="338554" cy="33855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形 48" descr="箭头左旋">
            <a:extLst>
              <a:ext uri="{FF2B5EF4-FFF2-40B4-BE49-F238E27FC236}">
                <a16:creationId xmlns:a16="http://schemas.microsoft.com/office/drawing/2014/main" id="{4C9F5D75-B377-4802-A334-3ACD475D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964703" y="3696475"/>
            <a:ext cx="431340" cy="431340"/>
          </a:xfrm>
          <a:prstGeom prst="rect">
            <a:avLst/>
          </a:prstGeom>
        </p:spPr>
      </p:pic>
      <p:pic>
        <p:nvPicPr>
          <p:cNvPr id="50" name="图形 49" descr="箭头左旋">
            <a:extLst>
              <a:ext uri="{FF2B5EF4-FFF2-40B4-BE49-F238E27FC236}">
                <a16:creationId xmlns:a16="http://schemas.microsoft.com/office/drawing/2014/main" id="{37DD8730-E3F2-4968-8A89-BA8729FC5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934328" y="3693364"/>
            <a:ext cx="431340" cy="431340"/>
          </a:xfrm>
          <a:prstGeom prst="rect">
            <a:avLst/>
          </a:prstGeom>
        </p:spPr>
      </p:pic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D706B6B-10C9-4C81-BCB0-40E22BEE7F14}"/>
              </a:ext>
            </a:extLst>
          </p:cNvPr>
          <p:cNvCxnSpPr>
            <a:cxnSpLocks/>
          </p:cNvCxnSpPr>
          <p:nvPr/>
        </p:nvCxnSpPr>
        <p:spPr>
          <a:xfrm flipV="1">
            <a:off x="8704162" y="2531071"/>
            <a:ext cx="607670" cy="756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748E38-BF8C-46A7-BAC4-469AEDF7A86B}"/>
              </a:ext>
            </a:extLst>
          </p:cNvPr>
          <p:cNvCxnSpPr>
            <a:cxnSpLocks/>
          </p:cNvCxnSpPr>
          <p:nvPr/>
        </p:nvCxnSpPr>
        <p:spPr>
          <a:xfrm flipH="1" flipV="1">
            <a:off x="9838461" y="2531070"/>
            <a:ext cx="607670" cy="7561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形 59" descr="竖起的大拇指手势 ">
            <a:extLst>
              <a:ext uri="{FF2B5EF4-FFF2-40B4-BE49-F238E27FC236}">
                <a16:creationId xmlns:a16="http://schemas.microsoft.com/office/drawing/2014/main" id="{712ED730-D89E-4F3C-A39A-30D42F14C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8261" y="2681711"/>
            <a:ext cx="431340" cy="431340"/>
          </a:xfrm>
          <a:prstGeom prst="rect">
            <a:avLst/>
          </a:prstGeom>
        </p:spPr>
      </p:pic>
      <p:pic>
        <p:nvPicPr>
          <p:cNvPr id="61" name="图形 60" descr="竖起的大拇指手势 ">
            <a:extLst>
              <a:ext uri="{FF2B5EF4-FFF2-40B4-BE49-F238E27FC236}">
                <a16:creationId xmlns:a16="http://schemas.microsoft.com/office/drawing/2014/main" id="{E9C2ED10-544D-41B0-BF4C-417EAE8FB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4129" y="2681711"/>
            <a:ext cx="431340" cy="43134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D0B9E689-885B-4C16-B774-DA56B3DDD414}"/>
              </a:ext>
            </a:extLst>
          </p:cNvPr>
          <p:cNvSpPr txBox="1"/>
          <p:nvPr/>
        </p:nvSpPr>
        <p:spPr>
          <a:xfrm>
            <a:off x="9393706" y="4840616"/>
            <a:ext cx="4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②</a:t>
            </a: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93D897F4-1E7D-4ADB-8AD8-87F2C39BF1D4}"/>
              </a:ext>
            </a:extLst>
          </p:cNvPr>
          <p:cNvGrpSpPr/>
          <p:nvPr/>
        </p:nvGrpSpPr>
        <p:grpSpPr>
          <a:xfrm>
            <a:off x="8631149" y="766922"/>
            <a:ext cx="1118113" cy="338554"/>
            <a:chOff x="8952797" y="2130298"/>
            <a:chExt cx="1118113" cy="338554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0B0843EF-CF77-423F-881E-9B60FE4C3064}"/>
                </a:ext>
              </a:extLst>
            </p:cNvPr>
            <p:cNvSpPr/>
            <p:nvPr/>
          </p:nvSpPr>
          <p:spPr>
            <a:xfrm>
              <a:off x="8952797" y="2223841"/>
              <a:ext cx="189006" cy="18900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2BFB70D-01C4-43F4-92C1-90F129887095}"/>
                </a:ext>
              </a:extLst>
            </p:cNvPr>
            <p:cNvSpPr txBox="1"/>
            <p:nvPr/>
          </p:nvSpPr>
          <p:spPr>
            <a:xfrm>
              <a:off x="9160643" y="213029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宕机</a:t>
              </a: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67C8EBA-7E2C-4A55-903C-6C07B0FD60B0}"/>
              </a:ext>
            </a:extLst>
          </p:cNvPr>
          <p:cNvGrpSpPr/>
          <p:nvPr/>
        </p:nvGrpSpPr>
        <p:grpSpPr>
          <a:xfrm>
            <a:off x="2985050" y="766922"/>
            <a:ext cx="1099273" cy="338554"/>
            <a:chOff x="8945803" y="834578"/>
            <a:chExt cx="1099273" cy="338554"/>
          </a:xfrm>
        </p:grpSpPr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DCA7730-1346-4D64-93C9-F2C65F777433}"/>
                </a:ext>
              </a:extLst>
            </p:cNvPr>
            <p:cNvSpPr/>
            <p:nvPr/>
          </p:nvSpPr>
          <p:spPr>
            <a:xfrm>
              <a:off x="8945803" y="926417"/>
              <a:ext cx="189006" cy="18900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6876A6D-3FA4-4E2A-AD17-635CEDE6BA69}"/>
                </a:ext>
              </a:extLst>
            </p:cNvPr>
            <p:cNvSpPr txBox="1"/>
            <p:nvPr/>
          </p:nvSpPr>
          <p:spPr>
            <a:xfrm>
              <a:off x="9134809" y="834578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领导者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A2067DB-F704-4027-A4EC-A292B373A336}"/>
              </a:ext>
            </a:extLst>
          </p:cNvPr>
          <p:cNvGrpSpPr/>
          <p:nvPr/>
        </p:nvGrpSpPr>
        <p:grpSpPr>
          <a:xfrm>
            <a:off x="4801979" y="766922"/>
            <a:ext cx="1099272" cy="338554"/>
            <a:chOff x="8945803" y="1253012"/>
            <a:chExt cx="1099272" cy="338554"/>
          </a:xfrm>
        </p:grpSpPr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824E6D13-16F9-445A-92B5-D1778A6C6BA5}"/>
                </a:ext>
              </a:extLst>
            </p:cNvPr>
            <p:cNvSpPr/>
            <p:nvPr/>
          </p:nvSpPr>
          <p:spPr>
            <a:xfrm>
              <a:off x="8945803" y="1347515"/>
              <a:ext cx="189006" cy="189006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AE05BE6-E573-4B11-AF42-5844A1EA4D57}"/>
                </a:ext>
              </a:extLst>
            </p:cNvPr>
            <p:cNvSpPr txBox="1"/>
            <p:nvPr/>
          </p:nvSpPr>
          <p:spPr>
            <a:xfrm>
              <a:off x="9134808" y="1253012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候选者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3B97C49-04DA-40F1-8609-954D0AB7D789}"/>
              </a:ext>
            </a:extLst>
          </p:cNvPr>
          <p:cNvGrpSpPr/>
          <p:nvPr/>
        </p:nvGrpSpPr>
        <p:grpSpPr>
          <a:xfrm>
            <a:off x="6807912" y="766922"/>
            <a:ext cx="1106267" cy="338554"/>
            <a:chOff x="8945803" y="1691655"/>
            <a:chExt cx="1106267" cy="338554"/>
          </a:xfrm>
        </p:grpSpPr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70D81725-13DC-47C3-8E6E-D6A69F998029}"/>
                </a:ext>
              </a:extLst>
            </p:cNvPr>
            <p:cNvSpPr/>
            <p:nvPr/>
          </p:nvSpPr>
          <p:spPr>
            <a:xfrm>
              <a:off x="8945803" y="1785678"/>
              <a:ext cx="189006" cy="18900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2C465A7-4ABD-4191-B392-3AA4AF303500}"/>
                </a:ext>
              </a:extLst>
            </p:cNvPr>
            <p:cNvSpPr txBox="1"/>
            <p:nvPr/>
          </p:nvSpPr>
          <p:spPr>
            <a:xfrm>
              <a:off x="9141803" y="1691655"/>
              <a:ext cx="91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跟随者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2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1346</Words>
  <Application>Microsoft Office PowerPoint</Application>
  <PresentationFormat>宽屏</PresentationFormat>
  <Paragraphs>670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华文中宋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志锋 刘</dc:creator>
  <cp:lastModifiedBy>志锋 刘</cp:lastModifiedBy>
  <cp:revision>409</cp:revision>
  <dcterms:created xsi:type="dcterms:W3CDTF">2023-10-16T14:52:42Z</dcterms:created>
  <dcterms:modified xsi:type="dcterms:W3CDTF">2023-11-05T07:15:23Z</dcterms:modified>
</cp:coreProperties>
</file>