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31538355@qq.com" initials="1" lastIdx="1" clrIdx="0">
    <p:extLst>
      <p:ext uri="{19B8F6BF-5375-455C-9EA6-DF929625EA0E}">
        <p15:presenceInfo xmlns:p15="http://schemas.microsoft.com/office/powerpoint/2012/main" userId="db391215840966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62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96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1T15:29:4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38110-BE9F-C5B4-A96A-F157AE3E9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E7C481-B27B-391A-6552-93699443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181CF-AE02-B9C1-A85E-D9B28EAA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40B5F-E9FB-FEEC-BBD6-97958423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CA5C3-90A8-40E5-E2A8-29C3875E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728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FDB3A-61BD-B183-115F-C8496BE3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BC947-16E9-B03D-6035-24C892367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CF051-281C-5C8F-C6B5-936FE27E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E31EB9-9D31-CD77-1190-1A56F371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BE241-7224-D4C7-0E2E-E9031F7D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06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CAA2E4-F34B-0B9C-BA53-2D42E331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32C86-19D6-3A3B-68F6-7A6396BE2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EA8D61-781F-0D48-E277-A650E018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BFB41-3835-F19F-1D54-83C9A2FE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3617B9-DCA7-3A36-5638-B2EF4F75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5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92BF1C-C433-77EC-C442-6B57F726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DCBA8-806B-F918-59EF-DB093D56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2CB2F2-6517-F40C-B25D-4B0A6DF8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0CF2F9-3550-6EAD-2E97-2BEF1253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D0EE2-D49D-2611-09F0-E141EEB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557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1B515-FF14-DFF7-A5E1-2F9FE7D2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11EDAB-7B55-0925-1A18-995F4DB3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FA34C6-9BFE-7EFA-2521-998F5E17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C2AD5-F984-141F-9892-75DAADECB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FC084-441B-D983-0A4E-0CBD48A2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55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8EC3F-0346-3163-C01D-1C10ACCC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F18271-FF93-8D75-20FF-FB95A423C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FE5883-ED68-D0DD-6C7B-9A20A805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2FDD48-9188-537B-BA54-9CC45442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707B38-CE11-1FD7-4A5D-920D00CD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EFA6EA-BAA9-DDF8-56B8-8656366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7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57BA6-7202-426F-FD32-6672F17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A8AF5-D511-14A9-56D2-4763A37DF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87D98-47A7-A67E-DF58-A6AFC86E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9562645-C038-A12E-BB72-9E5C33E0C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EBBB86-63E5-4F68-9423-67A203686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95C93-1702-1685-0884-FEE26E95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C4BE0E-CA6F-A5EC-7B41-85306B25C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D6F8A8-DA5C-BAEF-360F-3A34832C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41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58422-4CBB-9CA7-C2E0-BDC7CD9B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2448DA-4646-4D6C-7380-B2D30AA98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0C64F8-C851-4028-B193-3B7C828B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11C6D1-72D8-A4E9-F5F1-74F4A372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59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114F1D-A8AC-0F52-D397-7D03FDE9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D432EF-D496-2DC6-DD09-211ACD33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ACA75-71C7-A29B-96DE-C60BBFA4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7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5B44D-D742-DBD0-6C05-902F639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AA09D-05CC-B46D-1CFE-A135248E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1FE5E6-EB02-9067-D771-EB77B5EC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0A659-E71E-523D-5548-C9268680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3662F2-FBC5-CB43-AC2A-49250CEC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2BF853-BE8A-0AD8-DAF9-8A709A64C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3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ED48B-34CA-D196-EE7E-E4DDDA8D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236293-39EE-508F-E8C1-3E63DE9EC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4D7FBB-E5D2-1996-9577-6BAA57D0F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93A3F4-D565-CB87-1A36-C3AE4021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A15331-0E3B-1423-967B-10F6BD03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A9FD3-683A-870A-AA70-33CE304A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609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6C6F1E-8841-59D4-AA22-49C04609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3C108-103F-54E5-A0FE-49D1636D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A9F4D-5624-8C7A-DEC4-431F6E4AE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7195-6B88-405A-8041-6F399AB22548}" type="datetimeFigureOut">
              <a:rPr lang="zh-CN" altLang="en-US" smtClean="0"/>
              <a:t>2023/2/16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915AA-CED8-215A-8E4C-E3314FF4B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0188E-E14C-38D6-0656-CC9E1FE89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6A52-6C81-4A77-93EC-AD35C0CA8E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56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A80CE4CF-0EC7-A675-A015-6AA1FB25EAE5}"/>
              </a:ext>
            </a:extLst>
          </p:cNvPr>
          <p:cNvGrpSpPr/>
          <p:nvPr/>
        </p:nvGrpSpPr>
        <p:grpSpPr>
          <a:xfrm>
            <a:off x="5849471" y="656892"/>
            <a:ext cx="2990219" cy="4763712"/>
            <a:chOff x="5096370" y="65053"/>
            <a:chExt cx="2990219" cy="4763712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BFEB088E-3F20-4ADF-0514-390EF143E207}"/>
                </a:ext>
              </a:extLst>
            </p:cNvPr>
            <p:cNvGrpSpPr/>
            <p:nvPr/>
          </p:nvGrpSpPr>
          <p:grpSpPr>
            <a:xfrm>
              <a:off x="5096370" y="495116"/>
              <a:ext cx="2990219" cy="4333649"/>
              <a:chOff x="5057368" y="846145"/>
              <a:chExt cx="2990219" cy="433364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41AAEB4-049E-43FE-DE88-61F0ECD30283}"/>
                  </a:ext>
                </a:extLst>
              </p:cNvPr>
              <p:cNvSpPr/>
              <p:nvPr/>
            </p:nvSpPr>
            <p:spPr>
              <a:xfrm>
                <a:off x="5057368" y="846145"/>
                <a:ext cx="2990219" cy="433364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5B4BD0F-8D17-18A9-E407-3242674B88BF}"/>
                  </a:ext>
                </a:extLst>
              </p:cNvPr>
              <p:cNvSpPr/>
              <p:nvPr/>
            </p:nvSpPr>
            <p:spPr>
              <a:xfrm>
                <a:off x="7635891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7BF9320E-0AA6-2D39-F108-CE41A2FDB89B}"/>
                  </a:ext>
                </a:extLst>
              </p:cNvPr>
              <p:cNvSpPr/>
              <p:nvPr/>
            </p:nvSpPr>
            <p:spPr>
              <a:xfrm>
                <a:off x="7224194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0D229B53-ECD4-3FDB-D223-6ED0DF3F44CC}"/>
                  </a:ext>
                </a:extLst>
              </p:cNvPr>
              <p:cNvSpPr/>
              <p:nvPr/>
            </p:nvSpPr>
            <p:spPr>
              <a:xfrm>
                <a:off x="6812497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76F38BE1-AD49-CEA6-AD3F-97533E816F15}"/>
                  </a:ext>
                </a:extLst>
              </p:cNvPr>
              <p:cNvSpPr/>
              <p:nvPr/>
            </p:nvSpPr>
            <p:spPr>
              <a:xfrm>
                <a:off x="6400800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F358E81-2455-DE01-1BE9-888C834650BC}"/>
                  </a:ext>
                </a:extLst>
              </p:cNvPr>
              <p:cNvSpPr/>
              <p:nvPr/>
            </p:nvSpPr>
            <p:spPr>
              <a:xfrm>
                <a:off x="5989103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F8FFA1D6-594F-4103-34BD-4A365B8D3013}"/>
                  </a:ext>
                </a:extLst>
              </p:cNvPr>
              <p:cNvSpPr/>
              <p:nvPr/>
            </p:nvSpPr>
            <p:spPr>
              <a:xfrm>
                <a:off x="5577406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5</a:t>
                </a:r>
                <a:endParaRPr lang="zh-CN" altLang="en-US" dirty="0"/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79202626-3370-5488-29B6-F2E7D3A8A2A1}"/>
                  </a:ext>
                </a:extLst>
              </p:cNvPr>
              <p:cNvSpPr/>
              <p:nvPr/>
            </p:nvSpPr>
            <p:spPr>
              <a:xfrm>
                <a:off x="5165709" y="4762681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6</a:t>
                </a:r>
                <a:endParaRPr lang="zh-CN" altLang="en-US" dirty="0"/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AD71CB0E-99C4-B0CD-462E-31ABD6CF04EE}"/>
                  </a:ext>
                </a:extLst>
              </p:cNvPr>
              <p:cNvSpPr/>
              <p:nvPr/>
            </p:nvSpPr>
            <p:spPr>
              <a:xfrm>
                <a:off x="7635891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7</a:t>
                </a:r>
                <a:endParaRPr lang="zh-CN" altLang="en-US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EA067B27-C035-C740-5539-D718C4ABE8F7}"/>
                  </a:ext>
                </a:extLst>
              </p:cNvPr>
              <p:cNvSpPr/>
              <p:nvPr/>
            </p:nvSpPr>
            <p:spPr>
              <a:xfrm>
                <a:off x="7224194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8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DCCB7C85-2A07-C9B1-25B4-74A98E119A3E}"/>
                  </a:ext>
                </a:extLst>
              </p:cNvPr>
              <p:cNvSpPr/>
              <p:nvPr/>
            </p:nvSpPr>
            <p:spPr>
              <a:xfrm>
                <a:off x="6812497" y="4345568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9</a:t>
                </a:r>
                <a:endParaRPr lang="zh-CN" altLang="en-US" dirty="0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F449396-8AC4-ECCA-D977-C9CEADFC311E}"/>
                  </a:ext>
                </a:extLst>
              </p:cNvPr>
              <p:cNvSpPr txBox="1"/>
              <p:nvPr/>
            </p:nvSpPr>
            <p:spPr>
              <a:xfrm>
                <a:off x="5192795" y="3269999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F88F24C-4C87-353E-2D7D-D4D1C90F0667}"/>
                  </a:ext>
                </a:extLst>
              </p:cNvPr>
              <p:cNvSpPr txBox="1"/>
              <p:nvPr/>
            </p:nvSpPr>
            <p:spPr>
              <a:xfrm>
                <a:off x="5198212" y="4177906"/>
                <a:ext cx="156444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BAB3EBB-4B18-00BA-098D-3CA824FBB399}"/>
                  </a:ext>
                </a:extLst>
              </p:cNvPr>
              <p:cNvSpPr txBox="1"/>
              <p:nvPr/>
            </p:nvSpPr>
            <p:spPr>
              <a:xfrm>
                <a:off x="5192795" y="3760793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1C536A1E-2A1D-7092-0E8A-4FBFBCA3C376}"/>
                  </a:ext>
                </a:extLst>
              </p:cNvPr>
              <p:cNvSpPr txBox="1"/>
              <p:nvPr/>
            </p:nvSpPr>
            <p:spPr>
              <a:xfrm>
                <a:off x="5165709" y="2695393"/>
                <a:ext cx="27551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</a:t>
                </a:r>
                <a:r>
                  <a:rPr lang="zh-CN" altLang="en-US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总共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4096</a:t>
                </a:r>
                <a:r>
                  <a:rPr lang="zh-CN" altLang="en-US" sz="1400" dirty="0">
                    <a:solidFill>
                      <a:srgbClr val="7030A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个字节</a:t>
                </a:r>
                <a:r>
                  <a:rPr lang="en-US" altLang="zh-CN" sz="36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3200" dirty="0">
                    <a:solidFill>
                      <a:srgbClr val="7030A0"/>
                    </a:solidFill>
                  </a:rPr>
                  <a:t>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619C77-0489-6DAD-2968-2E6008E940B2}"/>
                  </a:ext>
                </a:extLst>
              </p:cNvPr>
              <p:cNvSpPr txBox="1"/>
              <p:nvPr/>
            </p:nvSpPr>
            <p:spPr>
              <a:xfrm>
                <a:off x="5192795" y="2101904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A0FEBD3F-84F6-877A-6C01-8B039B3CF02D}"/>
                  </a:ext>
                </a:extLst>
              </p:cNvPr>
              <p:cNvSpPr txBox="1"/>
              <p:nvPr/>
            </p:nvSpPr>
            <p:spPr>
              <a:xfrm>
                <a:off x="5192795" y="1504819"/>
                <a:ext cx="27551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 · · 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7809C484-1D8A-456E-42C6-526BE50FF446}"/>
                  </a:ext>
                </a:extLst>
              </p:cNvPr>
              <p:cNvSpPr/>
              <p:nvPr/>
            </p:nvSpPr>
            <p:spPr>
              <a:xfrm>
                <a:off x="5192795" y="1095286"/>
                <a:ext cx="312022" cy="312022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00" dirty="0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86615C1-DEA3-5CE6-D169-AB4DE3C18595}"/>
                  </a:ext>
                </a:extLst>
              </p:cNvPr>
              <p:cNvSpPr txBox="1"/>
              <p:nvPr/>
            </p:nvSpPr>
            <p:spPr>
              <a:xfrm>
                <a:off x="5109373" y="1115322"/>
                <a:ext cx="52437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</a:rPr>
                  <a:t>4095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F49F50F-D0BD-50D9-258F-15088D7DD215}"/>
                  </a:ext>
                </a:extLst>
              </p:cNvPr>
              <p:cNvSpPr txBox="1"/>
              <p:nvPr/>
            </p:nvSpPr>
            <p:spPr>
              <a:xfrm>
                <a:off x="5577406" y="973929"/>
                <a:ext cx="237050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</a:rPr>
                  <a:t>· · · · · · · · · · ·</a:t>
                </a:r>
                <a:endParaRPr lang="zh-CN" altLang="en-US" sz="3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CCAA395-436E-7164-483B-7EF038F1FDE1}"/>
                </a:ext>
              </a:extLst>
            </p:cNvPr>
            <p:cNvSpPr txBox="1"/>
            <p:nvPr/>
          </p:nvSpPr>
          <p:spPr>
            <a:xfrm>
              <a:off x="6229982" y="65053"/>
              <a:ext cx="780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Eras Bold ITC" panose="020B0907030504020204" pitchFamily="34" charset="0"/>
                </a:rPr>
                <a:t>page</a:t>
              </a:r>
              <a:endParaRPr lang="zh-CN" altLang="en-US" dirty="0">
                <a:latin typeface="Eras Bold ITC" panose="020B0907030504020204" pitchFamily="34" charset="0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1F5F442-D8DD-61DC-818C-13613FF7EA2C}"/>
              </a:ext>
            </a:extLst>
          </p:cNvPr>
          <p:cNvGrpSpPr/>
          <p:nvPr/>
        </p:nvGrpSpPr>
        <p:grpSpPr>
          <a:xfrm>
            <a:off x="1284314" y="2861542"/>
            <a:ext cx="4352365" cy="1134915"/>
            <a:chOff x="916766" y="5015171"/>
            <a:chExt cx="4352365" cy="1134915"/>
          </a:xfrm>
        </p:grpSpPr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E3217D67-B738-1319-1B87-942D60E62829}"/>
                </a:ext>
              </a:extLst>
            </p:cNvPr>
            <p:cNvGrpSpPr/>
            <p:nvPr/>
          </p:nvGrpSpPr>
          <p:grpSpPr>
            <a:xfrm>
              <a:off x="916766" y="5862360"/>
              <a:ext cx="4352365" cy="287726"/>
              <a:chOff x="1037790" y="4849349"/>
              <a:chExt cx="4352365" cy="287726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4926ADEC-30EC-1D4B-4121-8C05CD856AE6}"/>
                  </a:ext>
                </a:extLst>
              </p:cNvPr>
              <p:cNvSpPr/>
              <p:nvPr/>
            </p:nvSpPr>
            <p:spPr>
              <a:xfrm>
                <a:off x="1037790" y="4853549"/>
                <a:ext cx="2990219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0x0000000(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虚拟页号</a:t>
                </a:r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912136A-81B9-3C11-010D-0013F44733DB}"/>
                  </a:ext>
                </a:extLst>
              </p:cNvPr>
              <p:cNvSpPr/>
              <p:nvPr/>
            </p:nvSpPr>
            <p:spPr>
              <a:xfrm>
                <a:off x="4163437" y="4849349"/>
                <a:ext cx="1226718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0x004(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偏移量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506572B-A55F-033B-CD3E-C610C8875BDB}"/>
                </a:ext>
              </a:extLst>
            </p:cNvPr>
            <p:cNvGrpSpPr/>
            <p:nvPr/>
          </p:nvGrpSpPr>
          <p:grpSpPr>
            <a:xfrm>
              <a:off x="916766" y="5015171"/>
              <a:ext cx="4352365" cy="287726"/>
              <a:chOff x="1037790" y="4849349"/>
              <a:chExt cx="4352365" cy="287726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CFEA5A87-A340-F637-F7F8-4CF00193C2AA}"/>
                  </a:ext>
                </a:extLst>
              </p:cNvPr>
              <p:cNvSpPr/>
              <p:nvPr/>
            </p:nvSpPr>
            <p:spPr>
              <a:xfrm>
                <a:off x="1037790" y="4853549"/>
                <a:ext cx="2990219" cy="2835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0x0080008(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物理页号</a:t>
                </a:r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2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EB4C912-42CE-CB4E-2A6F-B30E8508AA4F}"/>
                  </a:ext>
                </a:extLst>
              </p:cNvPr>
              <p:cNvSpPr/>
              <p:nvPr/>
            </p:nvSpPr>
            <p:spPr>
              <a:xfrm>
                <a:off x="4163437" y="4849349"/>
                <a:ext cx="1226718" cy="28352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0x004(</a:t>
                </a:r>
                <a:r>
                  <a:rPr lang="zh-CN" altLang="en-US" sz="1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偏移量</a:t>
                </a:r>
                <a:r>
                  <a:rPr lang="en-US" altLang="zh-CN" sz="1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endParaRPr lang="zh-CN" altLang="en-US" sz="14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08AB4ED-D4C1-FD63-032A-6AB805D4BEC3}"/>
                </a:ext>
              </a:extLst>
            </p:cNvPr>
            <p:cNvCxnSpPr>
              <a:stCxn id="62" idx="0"/>
              <a:endCxn id="65" idx="2"/>
            </p:cNvCxnSpPr>
            <p:nvPr/>
          </p:nvCxnSpPr>
          <p:spPr>
            <a:xfrm flipV="1">
              <a:off x="2411876" y="5302897"/>
              <a:ext cx="0" cy="563663"/>
            </a:xfrm>
            <a:prstGeom prst="straightConnector1">
              <a:avLst/>
            </a:prstGeom>
            <a:ln w="28575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1367011-609C-8F1F-F4B2-07CBF5C488DA}"/>
                </a:ext>
              </a:extLst>
            </p:cNvPr>
            <p:cNvSpPr txBox="1"/>
            <p:nvPr/>
          </p:nvSpPr>
          <p:spPr>
            <a:xfrm>
              <a:off x="2411875" y="5438416"/>
              <a:ext cx="968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页表转换</a:t>
              </a: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2A6DF82-F272-8F80-1550-A2A72E1ACC4D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8740016" y="5159502"/>
            <a:ext cx="45329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00DBA1B8-132C-FBCA-A173-3243C56E3EA7}"/>
              </a:ext>
            </a:extLst>
          </p:cNvPr>
          <p:cNvSpPr txBox="1"/>
          <p:nvPr/>
        </p:nvSpPr>
        <p:spPr>
          <a:xfrm>
            <a:off x="9151712" y="5028697"/>
            <a:ext cx="123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0x0080008000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7" name="左大括号 76">
            <a:extLst>
              <a:ext uri="{FF2B5EF4-FFF2-40B4-BE49-F238E27FC236}">
                <a16:creationId xmlns:a16="http://schemas.microsoft.com/office/drawing/2014/main" id="{C3C1CC6D-F99B-5E24-3026-05EB965E4ABB}"/>
              </a:ext>
            </a:extLst>
          </p:cNvPr>
          <p:cNvSpPr/>
          <p:nvPr/>
        </p:nvSpPr>
        <p:spPr>
          <a:xfrm rot="16200000">
            <a:off x="7556610" y="4722810"/>
            <a:ext cx="434789" cy="1661679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D2C2A77-FB80-2FC4-1503-821D797BCC7A}"/>
              </a:ext>
            </a:extLst>
          </p:cNvPr>
          <p:cNvSpPr txBox="1"/>
          <p:nvPr/>
        </p:nvSpPr>
        <p:spPr>
          <a:xfrm>
            <a:off x="7143066" y="5743736"/>
            <a:ext cx="128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偏移量</a:t>
            </a:r>
            <a:r>
              <a:rPr lang="en-US" altLang="zh-CN" sz="1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0x004</a:t>
            </a:r>
            <a:endParaRPr lang="zh-CN" altLang="en-US" sz="1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3461F0-1547-5268-8843-D83BCC01F5E2}"/>
              </a:ext>
            </a:extLst>
          </p:cNvPr>
          <p:cNvCxnSpPr>
            <a:cxnSpLocks/>
          </p:cNvCxnSpPr>
          <p:nvPr/>
        </p:nvCxnSpPr>
        <p:spPr>
          <a:xfrm flipV="1">
            <a:off x="6425847" y="5326623"/>
            <a:ext cx="519506" cy="38067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A1D3367B-17C9-15E0-9617-1991E5859DAF}"/>
              </a:ext>
            </a:extLst>
          </p:cNvPr>
          <p:cNvSpPr txBox="1"/>
          <p:nvPr/>
        </p:nvSpPr>
        <p:spPr>
          <a:xfrm>
            <a:off x="5292873" y="5648116"/>
            <a:ext cx="1232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华文中宋" panose="02010600040101010101" pitchFamily="2" charset="-122"/>
                <a:ea typeface="华文中宋" panose="02010600040101010101" pitchFamily="2" charset="-122"/>
              </a:rPr>
              <a:t>0x0080008004</a:t>
            </a:r>
            <a:endParaRPr lang="zh-CN" altLang="en-US" sz="11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20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13">
            <a:extLst>
              <a:ext uri="{FF2B5EF4-FFF2-40B4-BE49-F238E27FC236}">
                <a16:creationId xmlns:a16="http://schemas.microsoft.com/office/drawing/2014/main" id="{8766FF6E-9F21-5817-48E1-61CF274DA76C}"/>
              </a:ext>
            </a:extLst>
          </p:cNvPr>
          <p:cNvSpPr/>
          <p:nvPr/>
        </p:nvSpPr>
        <p:spPr>
          <a:xfrm>
            <a:off x="8106962" y="2491840"/>
            <a:ext cx="485965" cy="2066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D059AD3E-089E-F12D-7294-3A4AAC99C981}"/>
              </a:ext>
            </a:extLst>
          </p:cNvPr>
          <p:cNvSpPr/>
          <p:nvPr/>
        </p:nvSpPr>
        <p:spPr>
          <a:xfrm>
            <a:off x="9286291" y="5591923"/>
            <a:ext cx="2653983" cy="3383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B7E8BF88-9B1F-BFA4-3BF4-2735BDDDD221}"/>
              </a:ext>
            </a:extLst>
          </p:cNvPr>
          <p:cNvGrpSpPr/>
          <p:nvPr/>
        </p:nvGrpSpPr>
        <p:grpSpPr>
          <a:xfrm>
            <a:off x="1505417" y="4567996"/>
            <a:ext cx="637854" cy="667722"/>
            <a:chOff x="1663098" y="4071660"/>
            <a:chExt cx="645041" cy="728947"/>
          </a:xfrm>
        </p:grpSpPr>
        <p:sp>
          <p:nvSpPr>
            <p:cNvPr id="68" name="箭头: 右 67">
              <a:extLst>
                <a:ext uri="{FF2B5EF4-FFF2-40B4-BE49-F238E27FC236}">
                  <a16:creationId xmlns:a16="http://schemas.microsoft.com/office/drawing/2014/main" id="{1B4DBF1F-1968-DAF9-0216-6820CDFFEB75}"/>
                </a:ext>
              </a:extLst>
            </p:cNvPr>
            <p:cNvSpPr/>
            <p:nvPr/>
          </p:nvSpPr>
          <p:spPr>
            <a:xfrm rot="16200000">
              <a:off x="1742333" y="4203135"/>
              <a:ext cx="413630" cy="150680"/>
            </a:xfrm>
            <a:prstGeom prst="right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DDE8066-D458-B74E-4CE6-F7D14BF5195D}"/>
                </a:ext>
              </a:extLst>
            </p:cNvPr>
            <p:cNvSpPr txBox="1"/>
            <p:nvPr/>
          </p:nvSpPr>
          <p:spPr>
            <a:xfrm>
              <a:off x="1663098" y="4464609"/>
              <a:ext cx="645041" cy="335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satp</a:t>
              </a:r>
              <a:endParaRPr lang="zh-CN" altLang="en-US" sz="1400" b="1" dirty="0">
                <a:solidFill>
                  <a:schemeClr val="accent6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727FA84A-6AA3-67AF-6BE3-47F1934AB5BF}"/>
              </a:ext>
            </a:extLst>
          </p:cNvPr>
          <p:cNvGrpSpPr/>
          <p:nvPr/>
        </p:nvGrpSpPr>
        <p:grpSpPr>
          <a:xfrm>
            <a:off x="1428229" y="5591923"/>
            <a:ext cx="10512045" cy="338312"/>
            <a:chOff x="1428229" y="5591923"/>
            <a:chExt cx="10512045" cy="338312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0D064125-B22C-F22A-9489-73133281D8F8}"/>
                </a:ext>
              </a:extLst>
            </p:cNvPr>
            <p:cNvSpPr/>
            <p:nvPr/>
          </p:nvSpPr>
          <p:spPr>
            <a:xfrm>
              <a:off x="9286291" y="5591923"/>
              <a:ext cx="2653983" cy="3383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偏移量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AB20954-D58C-D98C-3CC8-7A26675562CB}"/>
                </a:ext>
              </a:extLst>
            </p:cNvPr>
            <p:cNvGrpSpPr/>
            <p:nvPr/>
          </p:nvGrpSpPr>
          <p:grpSpPr>
            <a:xfrm>
              <a:off x="1428229" y="5591923"/>
              <a:ext cx="7658258" cy="338312"/>
              <a:chOff x="1428229" y="5591923"/>
              <a:chExt cx="7658258" cy="338312"/>
            </a:xfrm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758A04F-7202-7AEA-6A17-895EE77AE5DC}"/>
                  </a:ext>
                </a:extLst>
              </p:cNvPr>
              <p:cNvSpPr/>
              <p:nvPr/>
            </p:nvSpPr>
            <p:spPr>
              <a:xfrm>
                <a:off x="1428229" y="5591924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高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2B6F1655-F2A7-322A-702D-724C7C633A6E}"/>
                  </a:ext>
                </a:extLst>
              </p:cNvPr>
              <p:cNvSpPr/>
              <p:nvPr/>
            </p:nvSpPr>
            <p:spPr>
              <a:xfrm>
                <a:off x="4047583" y="5591924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中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6F397799-31E1-0C8C-73B1-06478913B14C}"/>
                  </a:ext>
                </a:extLst>
              </p:cNvPr>
              <p:cNvSpPr/>
              <p:nvPr/>
            </p:nvSpPr>
            <p:spPr>
              <a:xfrm>
                <a:off x="6666937" y="5591923"/>
                <a:ext cx="2419550" cy="3383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低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位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24C8E173-49E1-53F0-95AF-F4A1B6700A2B}"/>
                  </a:ext>
                </a:extLst>
              </p14:cNvPr>
              <p14:cNvContentPartPr/>
              <p14:nvPr/>
            </p14:nvContentPartPr>
            <p14:xfrm>
              <a:off x="935513" y="4044791"/>
              <a:ext cx="360" cy="36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24C8E173-49E1-53F0-95AF-F4A1B6700A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513" y="403579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07184C24-CE84-FDC9-5F24-04630916A3BB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85046" y="3764052"/>
            <a:ext cx="1296957" cy="35336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EA4653C4-8011-BBF1-B064-A8516B20B080}"/>
              </a:ext>
            </a:extLst>
          </p:cNvPr>
          <p:cNvGrpSpPr/>
          <p:nvPr/>
        </p:nvGrpSpPr>
        <p:grpSpPr>
          <a:xfrm>
            <a:off x="1773434" y="1922788"/>
            <a:ext cx="1471779" cy="2608562"/>
            <a:chOff x="1773434" y="1922788"/>
            <a:chExt cx="1471779" cy="2608562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99255D3A-27EC-99F4-0E95-983BAD361BAB}"/>
                </a:ext>
              </a:extLst>
            </p:cNvPr>
            <p:cNvGrpSpPr/>
            <p:nvPr/>
          </p:nvGrpSpPr>
          <p:grpSpPr>
            <a:xfrm flipV="1">
              <a:off x="1773434" y="1922788"/>
              <a:ext cx="1471779" cy="2608562"/>
              <a:chOff x="816746" y="683579"/>
              <a:chExt cx="2823099" cy="498744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1C63A0A-3AB8-642F-2000-DE93C999F1D9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9C2487C-8615-44EA-0584-4E128DCFD673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B2974E5-1F18-4D67-8F61-BAE8B5A6508D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C437B6B-D8BF-405E-D68C-527A070F08BF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78D6EF-E5EE-F496-FE24-13A557A91E49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66AAC49-6539-305E-7114-0C25CFC5E782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B3328DE-6A8A-752F-6CD2-CD1887DB1045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F07EC60-C232-29B5-ED06-B18FD120A610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92F1214C-929A-4AEB-FE67-8AE7F0A0D503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BDFFFAA9-F322-7990-3988-319F63FE4F83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C45D5F8-E79E-DF60-A328-912598B47CC8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C735617-51EB-3BD2-39DC-C66E25B26149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BD45D04-D92C-4550-6200-99B37FD67B29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E53E3A0-0269-DA06-7DD9-6E05FF0612F5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5C21EEF-CCDB-DE49-F1E2-D2EB3F6E1087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DB90EC2-059E-BBEA-CE77-5DB48FAED4ED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2F0F386B-3303-D234-ACAF-8B0D14546D82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22CFAB1-CC1F-37BD-0010-DB49572F5354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496F735-A9A3-3B50-EE62-8D99B1604B94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A853D77-369E-2C32-52C2-817929AD92C8}"/>
                </a:ext>
              </a:extLst>
            </p:cNvPr>
            <p:cNvSpPr txBox="1"/>
            <p:nvPr/>
          </p:nvSpPr>
          <p:spPr>
            <a:xfrm>
              <a:off x="2033405" y="2174537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140160BA-A3D0-4A06-47C8-DD09C8ADE619}"/>
                </a:ext>
              </a:extLst>
            </p:cNvPr>
            <p:cNvSpPr txBox="1"/>
            <p:nvPr/>
          </p:nvSpPr>
          <p:spPr>
            <a:xfrm>
              <a:off x="2751879" y="2181588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0C4C74E-8206-52AA-441D-1FF9F7E53F21}"/>
              </a:ext>
            </a:extLst>
          </p:cNvPr>
          <p:cNvGrpSpPr/>
          <p:nvPr/>
        </p:nvGrpSpPr>
        <p:grpSpPr>
          <a:xfrm>
            <a:off x="4482003" y="1190826"/>
            <a:ext cx="1471779" cy="2608562"/>
            <a:chOff x="4482003" y="1190826"/>
            <a:chExt cx="1471779" cy="260856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D496C0B-D9D2-481B-A946-0171F8FEC2EC}"/>
                </a:ext>
              </a:extLst>
            </p:cNvPr>
            <p:cNvGrpSpPr/>
            <p:nvPr/>
          </p:nvGrpSpPr>
          <p:grpSpPr>
            <a:xfrm flipV="1">
              <a:off x="4482003" y="1190826"/>
              <a:ext cx="1471779" cy="2608562"/>
              <a:chOff x="816746" y="683579"/>
              <a:chExt cx="2823099" cy="498744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A33FC02-E947-5A00-E54B-84856E52FDB7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F799C24-F53E-19A7-C21B-9585DAAF907B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C12B5F60-2E0F-EF4E-F388-03EC6A9F7DF1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D206B27E-042D-E8F3-722E-F0FC958F1ACB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DB6EC00-5A0F-A18C-DC69-1F649C09F3CF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BC31C104-1837-0E52-F620-36E97BBB020F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4BEA5FF-3A6F-B63F-2848-34443FD72401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58DE499-58AE-ADB6-0C45-05472C5ACFA9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16C3D46-0D56-830D-8BAA-D0EA0BCA48F2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59945613-6E71-A631-333D-9193A4C3EEF1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EA0B9C8D-4CEC-2CF6-44E2-90F6DF56340B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D26695C6-1B17-DBD4-D491-5585A1E9CD32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AE299C-E2E8-C739-7839-A83029564ED0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8338E65B-E89A-0DB0-DE51-EE098E4687EC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6001C602-C220-86BA-A3F7-B2CA812CDB90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BB9B2515-209D-10DD-6BEC-024048B35FB0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85314346-2579-5750-7BF0-13F6EB05C8BF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EEF94B0B-E8A8-74B7-293F-9A9D0F44CBB2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ABB824C-50BF-ABBA-C6AE-5843AF6A6340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8AA5389-8262-48DA-4E08-9B53BDD4C4A5}"/>
                </a:ext>
              </a:extLst>
            </p:cNvPr>
            <p:cNvSpPr txBox="1"/>
            <p:nvPr/>
          </p:nvSpPr>
          <p:spPr>
            <a:xfrm>
              <a:off x="4739111" y="1426445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382A8EF8-A319-7015-2C9C-561B7D310594}"/>
                </a:ext>
              </a:extLst>
            </p:cNvPr>
            <p:cNvSpPr txBox="1"/>
            <p:nvPr/>
          </p:nvSpPr>
          <p:spPr>
            <a:xfrm>
              <a:off x="5468552" y="1433687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52B95342-39E6-6255-6071-E80E7E128612}"/>
              </a:ext>
            </a:extLst>
          </p:cNvPr>
          <p:cNvGrpSpPr/>
          <p:nvPr/>
        </p:nvGrpSpPr>
        <p:grpSpPr>
          <a:xfrm>
            <a:off x="7190572" y="753888"/>
            <a:ext cx="1471779" cy="2608562"/>
            <a:chOff x="7190572" y="753888"/>
            <a:chExt cx="1471779" cy="2608562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0C192F66-C657-4BAE-EEC5-3289266EFA11}"/>
                </a:ext>
              </a:extLst>
            </p:cNvPr>
            <p:cNvGrpSpPr/>
            <p:nvPr/>
          </p:nvGrpSpPr>
          <p:grpSpPr>
            <a:xfrm flipV="1">
              <a:off x="7190572" y="753888"/>
              <a:ext cx="1471779" cy="2608562"/>
              <a:chOff x="816746" y="683579"/>
              <a:chExt cx="2823099" cy="4987442"/>
            </a:xfrm>
          </p:grpSpPr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19A4BEC-6082-815D-1B10-895080B0CAA3}"/>
                  </a:ext>
                </a:extLst>
              </p:cNvPr>
              <p:cNvSpPr/>
              <p:nvPr/>
            </p:nvSpPr>
            <p:spPr>
              <a:xfrm>
                <a:off x="816746" y="683579"/>
                <a:ext cx="2823099" cy="4856088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0D214A5-8D87-9F32-36AF-F94375B56621}"/>
                  </a:ext>
                </a:extLst>
              </p:cNvPr>
              <p:cNvSpPr/>
              <p:nvPr/>
            </p:nvSpPr>
            <p:spPr>
              <a:xfrm>
                <a:off x="914400" y="84337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F1BB1436-BC74-D7DC-DE87-4C6CF4C2D6F5}"/>
                  </a:ext>
                </a:extLst>
              </p:cNvPr>
              <p:cNvSpPr/>
              <p:nvPr/>
            </p:nvSpPr>
            <p:spPr>
              <a:xfrm>
                <a:off x="2592280" y="84337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EA26BAB1-F39F-C0EE-322A-7A514DE1E2C3}"/>
                  </a:ext>
                </a:extLst>
              </p:cNvPr>
              <p:cNvSpPr/>
              <p:nvPr/>
            </p:nvSpPr>
            <p:spPr>
              <a:xfrm>
                <a:off x="914400" y="139823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23E7E907-5EFE-039C-66FB-0C91378CE06C}"/>
                  </a:ext>
                </a:extLst>
              </p:cNvPr>
              <p:cNvSpPr/>
              <p:nvPr/>
            </p:nvSpPr>
            <p:spPr>
              <a:xfrm>
                <a:off x="2592280" y="139823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E2FC13A6-4C18-094F-42B1-F0DC5866D288}"/>
                  </a:ext>
                </a:extLst>
              </p:cNvPr>
              <p:cNvSpPr/>
              <p:nvPr/>
            </p:nvSpPr>
            <p:spPr>
              <a:xfrm>
                <a:off x="914400" y="195308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0FE9EE0-719D-225C-E065-2876EEF94007}"/>
                  </a:ext>
                </a:extLst>
              </p:cNvPr>
              <p:cNvSpPr/>
              <p:nvPr/>
            </p:nvSpPr>
            <p:spPr>
              <a:xfrm>
                <a:off x="2592280" y="195308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49AD56-29BB-000E-5AFB-5005B7573703}"/>
                  </a:ext>
                </a:extLst>
              </p:cNvPr>
              <p:cNvSpPr/>
              <p:nvPr/>
            </p:nvSpPr>
            <p:spPr>
              <a:xfrm>
                <a:off x="914400" y="2507940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FE26D6C-AE1F-1D80-7E07-1C1218E14C03}"/>
                  </a:ext>
                </a:extLst>
              </p:cNvPr>
              <p:cNvSpPr/>
              <p:nvPr/>
            </p:nvSpPr>
            <p:spPr>
              <a:xfrm>
                <a:off x="2592280" y="2507940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92096244-9CDB-B5BB-71C2-251E1A4F432D}"/>
                  </a:ext>
                </a:extLst>
              </p:cNvPr>
              <p:cNvSpPr/>
              <p:nvPr/>
            </p:nvSpPr>
            <p:spPr>
              <a:xfrm>
                <a:off x="914400" y="3062794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BA1D954-3716-6F96-D521-5126146A3201}"/>
                  </a:ext>
                </a:extLst>
              </p:cNvPr>
              <p:cNvSpPr/>
              <p:nvPr/>
            </p:nvSpPr>
            <p:spPr>
              <a:xfrm>
                <a:off x="2592280" y="3062794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54D814B4-A0FF-F30B-8B99-1D73A77D9243}"/>
                  </a:ext>
                </a:extLst>
              </p:cNvPr>
              <p:cNvSpPr/>
              <p:nvPr/>
            </p:nvSpPr>
            <p:spPr>
              <a:xfrm>
                <a:off x="914400" y="3617648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8832DCE-E71E-F4D1-81AE-2732F3DE395D}"/>
                  </a:ext>
                </a:extLst>
              </p:cNvPr>
              <p:cNvSpPr/>
              <p:nvPr/>
            </p:nvSpPr>
            <p:spPr>
              <a:xfrm>
                <a:off x="2592280" y="3617648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F20E0740-56CB-F8DD-4DFF-3818E80F7143}"/>
                  </a:ext>
                </a:extLst>
              </p:cNvPr>
              <p:cNvSpPr/>
              <p:nvPr/>
            </p:nvSpPr>
            <p:spPr>
              <a:xfrm>
                <a:off x="914400" y="4172502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829F609C-1ABA-7AC0-B741-530E7F0D5AE2}"/>
                  </a:ext>
                </a:extLst>
              </p:cNvPr>
              <p:cNvSpPr/>
              <p:nvPr/>
            </p:nvSpPr>
            <p:spPr>
              <a:xfrm>
                <a:off x="2592280" y="4172502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12FE93F-2D0D-A05A-BB0B-5AFD2F475857}"/>
                  </a:ext>
                </a:extLst>
              </p:cNvPr>
              <p:cNvSpPr/>
              <p:nvPr/>
            </p:nvSpPr>
            <p:spPr>
              <a:xfrm>
                <a:off x="914400" y="4727356"/>
                <a:ext cx="1562470" cy="3950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D38EF7AE-01A7-F401-E345-CF48E5ED6CA3}"/>
                  </a:ext>
                </a:extLst>
              </p:cNvPr>
              <p:cNvSpPr/>
              <p:nvPr/>
            </p:nvSpPr>
            <p:spPr>
              <a:xfrm>
                <a:off x="2592280" y="4727356"/>
                <a:ext cx="932155" cy="39505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0B88165D-B8D3-15EB-DFD0-9F4AB945AD28}"/>
                  </a:ext>
                </a:extLst>
              </p:cNvPr>
              <p:cNvSpPr txBox="1"/>
              <p:nvPr/>
            </p:nvSpPr>
            <p:spPr>
              <a:xfrm>
                <a:off x="1077690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1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7035554-D2BC-EB32-5327-1C73342C2A20}"/>
                  </a:ext>
                </a:extLst>
              </p:cNvPr>
              <p:cNvSpPr txBox="1"/>
              <p:nvPr/>
            </p:nvSpPr>
            <p:spPr>
              <a:xfrm>
                <a:off x="2475124" y="4906030"/>
                <a:ext cx="932156" cy="764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chemeClr val="accent2"/>
                    </a:solidFill>
                  </a:rPr>
                  <a:t>···</a:t>
                </a:r>
                <a:endParaRPr lang="zh-CN" alt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0C2579B-7E21-78CA-082B-18187D6DC5E1}"/>
                </a:ext>
              </a:extLst>
            </p:cNvPr>
            <p:cNvSpPr txBox="1"/>
            <p:nvPr/>
          </p:nvSpPr>
          <p:spPr>
            <a:xfrm>
              <a:off x="8169017" y="1004101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PA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E57DE7F-FB75-4FB3-B65F-C246096B7BE0}"/>
                </a:ext>
              </a:extLst>
            </p:cNvPr>
            <p:cNvSpPr txBox="1"/>
            <p:nvPr/>
          </p:nvSpPr>
          <p:spPr>
            <a:xfrm>
              <a:off x="7440486" y="1003898"/>
              <a:ext cx="40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chemeClr val="bg1"/>
                  </a:solidFill>
                </a:rPr>
                <a:t>VA</a:t>
              </a:r>
              <a:endParaRPr lang="zh-CN" altLang="en-US" sz="1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1" name="连接符: 肘形 147">
            <a:extLst>
              <a:ext uri="{FF2B5EF4-FFF2-40B4-BE49-F238E27FC236}">
                <a16:creationId xmlns:a16="http://schemas.microsoft.com/office/drawing/2014/main" id="{AAF26AC2-2C1E-203D-63E3-B9CD379FBD87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5893615" y="2161481"/>
            <a:ext cx="1282451" cy="116995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CCC66D7-59B4-7575-F51C-2B8D73408FBD}"/>
              </a:ext>
            </a:extLst>
          </p:cNvPr>
          <p:cNvGrpSpPr/>
          <p:nvPr/>
        </p:nvGrpSpPr>
        <p:grpSpPr>
          <a:xfrm>
            <a:off x="1041398" y="3764052"/>
            <a:ext cx="782946" cy="1997030"/>
            <a:chOff x="1041398" y="3764052"/>
            <a:chExt cx="782946" cy="1997030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5CB14EB-DE2D-BAE1-49D0-5CEE01DDEEA9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1041400" y="5761080"/>
              <a:ext cx="386829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连接符: 肘形 55">
              <a:extLst>
                <a:ext uri="{FF2B5EF4-FFF2-40B4-BE49-F238E27FC236}">
                  <a16:creationId xmlns:a16="http://schemas.microsoft.com/office/drawing/2014/main" id="{BFE8D81E-DC1B-451A-EA14-A2B7D8936759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rot="5400000" flipH="1" flipV="1">
              <a:off x="434356" y="4371094"/>
              <a:ext cx="1997030" cy="782946"/>
            </a:xfrm>
            <a:prstGeom prst="bentConnector2">
              <a:avLst/>
            </a:prstGeom>
            <a:ln w="28575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2964DF57-5489-BD70-BCC8-69202CF525E7}"/>
              </a:ext>
            </a:extLst>
          </p:cNvPr>
          <p:cNvCxnSpPr>
            <a:cxnSpLocks/>
            <a:endCxn id="81" idx="1"/>
          </p:cNvCxnSpPr>
          <p:nvPr/>
        </p:nvCxnSpPr>
        <p:spPr>
          <a:xfrm rot="5400000" flipH="1" flipV="1">
            <a:off x="2613939" y="3662705"/>
            <a:ext cx="3420198" cy="417750"/>
          </a:xfrm>
          <a:prstGeom prst="bentConnector2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5D1E16CF-181B-DF56-4695-19F94EA9650F}"/>
              </a:ext>
            </a:extLst>
          </p:cNvPr>
          <p:cNvCxnSpPr>
            <a:cxnSpLocks/>
            <a:endCxn id="95" idx="1"/>
          </p:cNvCxnSpPr>
          <p:nvPr/>
        </p:nvCxnSpPr>
        <p:spPr>
          <a:xfrm rot="5400000" flipH="1" flipV="1">
            <a:off x="5530867" y="3871065"/>
            <a:ext cx="2986528" cy="434702"/>
          </a:xfrm>
          <a:prstGeom prst="bentConnector2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C794C984-A2D5-E9D2-348C-38F34E897343}"/>
              </a:ext>
            </a:extLst>
          </p:cNvPr>
          <p:cNvSpPr txBox="1"/>
          <p:nvPr/>
        </p:nvSpPr>
        <p:spPr>
          <a:xfrm>
            <a:off x="4834974" y="3255302"/>
            <a:ext cx="2419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最终的物理地址</a:t>
            </a:r>
          </a:p>
        </p:txBody>
      </p:sp>
    </p:spTree>
    <p:extLst>
      <p:ext uri="{BB962C8B-B14F-4D97-AF65-F5344CB8AC3E}">
        <p14:creationId xmlns:p14="http://schemas.microsoft.com/office/powerpoint/2010/main" val="127830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400"/>
                            </p:stCondLst>
                            <p:childTnLst>
                              <p:par>
                                <p:cTn id="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9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4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7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2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1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4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2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2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17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7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114"/>
                                        </p:tgtEl>
                                      </p:cBhvr>
                                      <p:by x="8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11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32995 0.0483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97" y="24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7037E-6 L -0.22656 -0.4129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28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7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4" grpId="1" animBg="1"/>
      <p:bldP spid="114" grpId="2" animBg="1"/>
      <p:bldP spid="117" grpId="0" animBg="1"/>
      <p:bldP spid="1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C3503A-4FAC-B7E9-186E-CBAC17239ED5}"/>
              </a:ext>
            </a:extLst>
          </p:cNvPr>
          <p:cNvSpPr/>
          <p:nvPr/>
        </p:nvSpPr>
        <p:spPr>
          <a:xfrm>
            <a:off x="1402671" y="310719"/>
            <a:ext cx="3178207" cy="6214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93E815E-32A9-1EBE-510E-71C02A404B64}"/>
              </a:ext>
            </a:extLst>
          </p:cNvPr>
          <p:cNvSpPr/>
          <p:nvPr/>
        </p:nvSpPr>
        <p:spPr>
          <a:xfrm>
            <a:off x="6961572" y="310719"/>
            <a:ext cx="3178207" cy="621436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465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48B551-1E44-6FBC-72AB-B88F6229F171}"/>
              </a:ext>
            </a:extLst>
          </p:cNvPr>
          <p:cNvSpPr/>
          <p:nvPr/>
        </p:nvSpPr>
        <p:spPr>
          <a:xfrm>
            <a:off x="4404159" y="1755604"/>
            <a:ext cx="1226413" cy="52387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0D6C74-5558-AB2C-7AE1-11A9DC16C0A4}"/>
              </a:ext>
            </a:extLst>
          </p:cNvPr>
          <p:cNvSpPr/>
          <p:nvPr/>
        </p:nvSpPr>
        <p:spPr>
          <a:xfrm>
            <a:off x="908022" y="3076066"/>
            <a:ext cx="1226413" cy="523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B6CF377-C45C-3700-DD17-A634A7C42229}"/>
              </a:ext>
            </a:extLst>
          </p:cNvPr>
          <p:cNvSpPr/>
          <p:nvPr/>
        </p:nvSpPr>
        <p:spPr>
          <a:xfrm>
            <a:off x="908023" y="4456128"/>
            <a:ext cx="1226413" cy="5238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VA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61BF2FC-42CA-86D9-4EED-5C37663053D3}"/>
              </a:ext>
            </a:extLst>
          </p:cNvPr>
          <p:cNvSpPr/>
          <p:nvPr/>
        </p:nvSpPr>
        <p:spPr>
          <a:xfrm>
            <a:off x="661528" y="2915205"/>
            <a:ext cx="1719402" cy="845598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walk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88474-5B7D-08B9-BD12-FB370C8A5B4F}"/>
              </a:ext>
            </a:extLst>
          </p:cNvPr>
          <p:cNvSpPr/>
          <p:nvPr/>
        </p:nvSpPr>
        <p:spPr>
          <a:xfrm>
            <a:off x="908021" y="1755604"/>
            <a:ext cx="1226413" cy="52387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Eras Bold ITC" panose="020B0907030504020204" pitchFamily="34" charset="0"/>
              </a:rPr>
              <a:t>user PA</a:t>
            </a:r>
            <a:endParaRPr lang="zh-CN" altLang="en-US" dirty="0">
              <a:latin typeface="Eras Bold ITC" panose="020B0907030504020204" pitchFamily="34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9A9B4C6-C714-CE90-6CEB-F62845AA4C97}"/>
              </a:ext>
            </a:extLst>
          </p:cNvPr>
          <p:cNvSpPr/>
          <p:nvPr/>
        </p:nvSpPr>
        <p:spPr>
          <a:xfrm>
            <a:off x="4188343" y="2915204"/>
            <a:ext cx="1719402" cy="845598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MMU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8F4B1E-CCDE-11FB-7754-E35D79E41140}"/>
              </a:ext>
            </a:extLst>
          </p:cNvPr>
          <p:cNvGrpSpPr/>
          <p:nvPr/>
        </p:nvGrpSpPr>
        <p:grpSpPr>
          <a:xfrm>
            <a:off x="2134434" y="1646576"/>
            <a:ext cx="2267416" cy="369332"/>
            <a:chOff x="4237556" y="1646576"/>
            <a:chExt cx="2267416" cy="36933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A4E2F04-4D37-A804-4AC6-9FF41AD700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7556" y="2015908"/>
              <a:ext cx="2267416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47E9CF5-44AC-86A0-C713-E3B8EBF5654C}"/>
                </a:ext>
              </a:extLst>
            </p:cNvPr>
            <p:cNvSpPr txBox="1"/>
            <p:nvPr/>
          </p:nvSpPr>
          <p:spPr>
            <a:xfrm>
              <a:off x="4382236" y="1646576"/>
              <a:ext cx="1972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Cascadia Code" panose="020B0609020000020004" pitchFamily="49" charset="0"/>
                </a:rPr>
                <a:t>interpreted as VA</a:t>
              </a:r>
              <a:endParaRPr lang="zh-CN" altLang="en-US" dirty="0">
                <a:solidFill>
                  <a:schemeClr val="accent1"/>
                </a:solidFill>
                <a:latin typeface="Cambria" panose="02040503050406030204" pitchFamily="18" charset="0"/>
                <a:cs typeface="Cascadia Code" panose="020B0609020000020004" pitchFamily="49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98411A-6D0D-71F4-234E-A6654DCC4618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>
            <a:off x="5907745" y="3338003"/>
            <a:ext cx="809626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11B4B2D0-0601-105C-5243-D0EE767EFB20}"/>
              </a:ext>
            </a:extLst>
          </p:cNvPr>
          <p:cNvSpPr/>
          <p:nvPr/>
        </p:nvSpPr>
        <p:spPr>
          <a:xfrm>
            <a:off x="6717371" y="1672496"/>
            <a:ext cx="1819551" cy="333101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Eras Bold ITC" panose="020B0907030504020204" pitchFamily="34" charset="0"/>
              </a:rPr>
              <a:t>kernel</a:t>
            </a:r>
          </a:p>
          <a:p>
            <a:pPr algn="ctr"/>
            <a:r>
              <a:rPr lang="en-US" altLang="zh-CN" sz="2000" dirty="0">
                <a:latin typeface="Eras Bold ITC" panose="020B0907030504020204" pitchFamily="34" charset="0"/>
              </a:rPr>
              <a:t>page table</a:t>
            </a:r>
            <a:endParaRPr lang="zh-CN" altLang="en-US" sz="2000" dirty="0">
              <a:latin typeface="Eras Bold ITC" panose="020B0907030504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D3C1AF6-3799-193B-A408-34B7881ACE10}"/>
              </a:ext>
            </a:extLst>
          </p:cNvPr>
          <p:cNvSpPr/>
          <p:nvPr/>
        </p:nvSpPr>
        <p:spPr>
          <a:xfrm>
            <a:off x="9627154" y="1672496"/>
            <a:ext cx="1819551" cy="333101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Eras Bold ITC" panose="020B0907030504020204" pitchFamily="34" charset="0"/>
              </a:rPr>
              <a:t>memory</a:t>
            </a:r>
            <a:endParaRPr lang="zh-CN" altLang="en-US" sz="2800" dirty="0">
              <a:latin typeface="Eras Bold ITC" panose="020B0907030504020204" pitchFamily="34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47466FC-059F-09E9-A8F0-4999FA95AE7A}"/>
              </a:ext>
            </a:extLst>
          </p:cNvPr>
          <p:cNvGrpSpPr/>
          <p:nvPr/>
        </p:nvGrpSpPr>
        <p:grpSpPr>
          <a:xfrm>
            <a:off x="8536922" y="2994250"/>
            <a:ext cx="1090232" cy="646331"/>
            <a:chOff x="8536922" y="2994250"/>
            <a:chExt cx="1090232" cy="646331"/>
          </a:xfrm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B3481BF8-3CA6-EF91-14CD-8F20EF74378E}"/>
                </a:ext>
              </a:extLst>
            </p:cNvPr>
            <p:cNvCxnSpPr>
              <a:cxnSpLocks/>
              <a:stCxn id="22" idx="3"/>
              <a:endCxn id="24" idx="1"/>
            </p:cNvCxnSpPr>
            <p:nvPr/>
          </p:nvCxnSpPr>
          <p:spPr>
            <a:xfrm>
              <a:off x="8536922" y="3338003"/>
              <a:ext cx="1090232" cy="0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DF15DFA-44B1-76F2-8788-BAA558805B1D}"/>
                </a:ext>
              </a:extLst>
            </p:cNvPr>
            <p:cNvSpPr txBox="1"/>
            <p:nvPr/>
          </p:nvSpPr>
          <p:spPr>
            <a:xfrm>
              <a:off x="8567402" y="2994250"/>
              <a:ext cx="10563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directed </a:t>
              </a:r>
            </a:p>
            <a:p>
              <a:r>
                <a:rPr lang="en-US" altLang="zh-CN" dirty="0">
                  <a:solidFill>
                    <a:schemeClr val="accent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  map</a:t>
              </a:r>
              <a:endParaRPr lang="zh-CN" altLang="en-US" dirty="0">
                <a:solidFill>
                  <a:schemeClr val="accent1"/>
                </a:solidFill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863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00143 -0.209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300"/>
                            </p:stCondLst>
                            <p:childTnLst>
                              <p:par>
                                <p:cTn id="11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83300" y="833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0065 -0.19352 " pathEditMode="relative" rAng="0" ptsTypes="AA">
                                      <p:cBhvr>
                                        <p:cTn id="15" dur="1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300"/>
                            </p:stCondLst>
                            <p:childTnLst>
                              <p:par>
                                <p:cTn id="28" presetID="22" presetClass="exit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28776 -0.0002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28776 -0.0002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88" y="-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9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4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400"/>
                            </p:stCondLst>
                            <p:childTnLst>
                              <p:par>
                                <p:cTn id="45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400"/>
                            </p:stCondLst>
                            <p:childTnLst>
                              <p:par>
                                <p:cTn id="4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40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66667E-6 -2.96296E-6 L 0.00104 0.1935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900"/>
                            </p:stCondLst>
                            <p:childTnLst>
                              <p:par>
                                <p:cTn id="54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5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200"/>
                            </p:stCondLst>
                            <p:childTnLst>
                              <p:par>
                                <p:cTn id="57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300" fill="hold"/>
                                        <p:tgtEl>
                                          <p:spTgt spid="13"/>
                                        </p:tgtEl>
                                      </p:cBhvr>
                                      <p:by x="83300" y="833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500"/>
                            </p:stCondLst>
                            <p:childTnLst>
                              <p:par>
                                <p:cTn id="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3100"/>
                            </p:stCondLst>
                            <p:childTnLst>
                              <p:par>
                                <p:cTn id="72" presetID="22" presetClass="exit" presetSubtype="8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7" grpId="0" animBg="1"/>
      <p:bldP spid="7" grpId="1" animBg="1"/>
      <p:bldP spid="6" grpId="0" animBg="1"/>
      <p:bldP spid="5" grpId="0" animBg="1"/>
      <p:bldP spid="5" grpId="1" animBg="1"/>
      <p:bldP spid="8" grpId="0" build="allAtOnce" animBg="1"/>
      <p:bldP spid="8" grpId="1" build="allAtOnce" animBg="1"/>
      <p:bldP spid="8" grpId="2" uiExpand="1" build="allAtOnce" animBg="1" autoUpdateAnimBg="0"/>
      <p:bldP spid="8" grpId="3" build="allAtOnce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169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华文中宋</vt:lpstr>
      <vt:lpstr>宋体</vt:lpstr>
      <vt:lpstr>Arial</vt:lpstr>
      <vt:lpstr>Cambria</vt:lpstr>
      <vt:lpstr>Eras Bold ITC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74</cp:revision>
  <dcterms:created xsi:type="dcterms:W3CDTF">2023-02-11T14:55:01Z</dcterms:created>
  <dcterms:modified xsi:type="dcterms:W3CDTF">2023-02-16T07:28:51Z</dcterms:modified>
</cp:coreProperties>
</file>