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276F5-5E40-E5A8-F05A-02C1CEBBA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CCF04-6AB2-0B83-2C32-E3CC78D75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000E3-7DB5-31FB-7790-917DF6DB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EDD6D-DDE2-3484-96EA-2E603831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C1286-8A68-FCDD-DD26-1D38C70F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E6FC0-FD86-9826-4D70-6027CC7C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C1174-2B74-B70A-6977-58146F918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53440-818D-9D66-35B3-91E8ED56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51BFE-4740-8A48-B258-A6F70074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8C266-8160-BE21-AE94-D4E9153C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4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C6B21-B594-4942-6C63-031C8AA61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B404D-A0DE-4A56-9848-979B409AB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FF790-82D2-DECF-C8F8-D534933D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C60EF-C894-6512-454C-DAD05B57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817F0-A4B5-2EF3-418A-2468CA2F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7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2C812-B3A7-7360-619A-0D5D92A6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C8B67-FB0B-FC62-72DE-77615377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213E5-5673-0EDB-733C-D7F76BFB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28E71-76CA-6363-353C-977B54F4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1A27B-B335-080C-905D-0EECD9DD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2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7CC8-F831-FFF7-7A06-F061599D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15FDD-992A-4019-69B4-843C1559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8DE94-BB8A-91D2-181F-E725EBE2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78A52-0C0E-7389-AC5C-B4CB8CA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6F97E-BD57-0C73-532C-94315E6C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E53DA-1F30-F7A4-F85E-B50F7EEE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D03CB-05D5-A849-A12B-DA8CCB02C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81E04-B476-16A9-1D79-8261C0145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C7FA5-6504-0346-B704-3A347110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E5352-D663-6707-25C1-354B10E5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3F7C2-1E58-96B3-FF29-43625F6E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2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E3E33-E1A8-3DAF-35D3-68BD4443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7D475-E20C-AAEA-1765-D86DB209A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767157-A0FF-5B62-8B76-246904E97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1DFBE5-342F-C5CF-D181-24C983C00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0F3F3A-7E9A-FA89-0AAA-859300FD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4E7CD6-0AD6-0E48-447B-8529EDA5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AE2338-39E2-8B6D-88E2-0FD762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3A826D-9679-5BE7-6684-760C1356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2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B4994-3861-2453-49C1-6312B07C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A5B034-6DC7-FB69-583F-0BDFA844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6866BC-ED6D-FC8C-4CE8-C6BD9CD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1F345D-C56C-3032-9C08-71B3AB3C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5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62F549-93DE-5D19-3DC0-65354689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BE2B30-4067-3134-4E89-B502297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7EC35-B565-443B-CACC-8BFF3A28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508DA-23F8-FF69-AA1C-610FB58C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56F63-11C2-85D3-5D46-623BFD40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E5109A-7E0A-2ACE-8F5A-58F210509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B1A6B-8BF3-52C2-F3FB-5D63FFB0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71C0C-4F0B-F1FD-0CC7-170DBFDF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5644-0DE3-3583-B302-01D7C04F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1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C768-4DE5-7C68-4EFB-8F07F8AA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591EFA-6330-254A-32B7-6F4004F88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6556B-26B9-348B-562D-FE18F3B4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D69F0-EB98-C38C-DEB8-2B390719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533B0-E8E6-A27C-E57C-E444AC23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F8B82-CFF5-A88E-569C-496F0D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0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C39DF8-A52F-09CE-8793-4D3B6779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EFB83-883A-5BD4-AFD7-1C3D83601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61A51-89CD-49DD-B832-3CAE91B59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936D-7587-49EB-BD8D-F5E2C6BD86DC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3D444-748E-4630-F0F5-688865D44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945AF-4842-3C89-4A67-4E5F17A0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59CE-3CA5-48EC-B232-619DDB8F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46DDA4-F82B-C75E-F343-FA12AB934CE2}"/>
              </a:ext>
            </a:extLst>
          </p:cNvPr>
          <p:cNvSpPr/>
          <p:nvPr/>
        </p:nvSpPr>
        <p:spPr>
          <a:xfrm>
            <a:off x="3842162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7FD8C5-FF6C-BA9D-A9E3-547A642B19DD}"/>
              </a:ext>
            </a:extLst>
          </p:cNvPr>
          <p:cNvSpPr/>
          <p:nvPr/>
        </p:nvSpPr>
        <p:spPr>
          <a:xfrm>
            <a:off x="900615" y="2083821"/>
            <a:ext cx="1452012" cy="2233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8F1304-03FC-5B1A-9B5C-68690D6ED69C}"/>
              </a:ext>
            </a:extLst>
          </p:cNvPr>
          <p:cNvGrpSpPr/>
          <p:nvPr/>
        </p:nvGrpSpPr>
        <p:grpSpPr>
          <a:xfrm>
            <a:off x="1351030" y="715331"/>
            <a:ext cx="500380" cy="666502"/>
            <a:chOff x="1351030" y="715331"/>
            <a:chExt cx="500380" cy="6665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4BE3877-7FF0-58FB-3B47-86147A27B514}"/>
                </a:ext>
              </a:extLst>
            </p:cNvPr>
            <p:cNvGrpSpPr/>
            <p:nvPr/>
          </p:nvGrpSpPr>
          <p:grpSpPr>
            <a:xfrm flipH="1">
              <a:off x="1351030" y="715331"/>
              <a:ext cx="500380" cy="666502"/>
              <a:chOff x="10118607" y="3534658"/>
              <a:chExt cx="500380" cy="66650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433ADCD-107E-6152-CC5E-E25E4FE5CA07}"/>
                  </a:ext>
                </a:extLst>
              </p:cNvPr>
              <p:cNvSpPr/>
              <p:nvPr/>
            </p:nvSpPr>
            <p:spPr>
              <a:xfrm>
                <a:off x="10177027" y="3596640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CB79687-6418-18AD-9120-B6297278A76C}"/>
                  </a:ext>
                </a:extLst>
              </p:cNvPr>
              <p:cNvSpPr/>
              <p:nvPr/>
            </p:nvSpPr>
            <p:spPr>
              <a:xfrm>
                <a:off x="10118607" y="3534658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08FFAE5-ECA6-B204-764B-6F7F2B6C50B6}"/>
                </a:ext>
              </a:extLst>
            </p:cNvPr>
            <p:cNvSpPr/>
            <p:nvPr/>
          </p:nvSpPr>
          <p:spPr>
            <a:xfrm rot="16200000">
              <a:off x="1734502" y="949372"/>
              <a:ext cx="95114" cy="111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67C21EB-6CD3-37B3-756D-900CEFEEE2A6}"/>
              </a:ext>
            </a:extLst>
          </p:cNvPr>
          <p:cNvSpPr txBox="1"/>
          <p:nvPr/>
        </p:nvSpPr>
        <p:spPr>
          <a:xfrm>
            <a:off x="911063" y="4415881"/>
            <a:ext cx="148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instruction </a:t>
            </a:r>
          </a:p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memory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8CF44D-1A11-8ACA-CD12-96E4E1DEDA89}"/>
              </a:ext>
            </a:extLst>
          </p:cNvPr>
          <p:cNvSpPr txBox="1"/>
          <p:nvPr/>
        </p:nvSpPr>
        <p:spPr>
          <a:xfrm>
            <a:off x="3317501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IF/ID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CFF930-BF51-D97D-ABED-96A82CD1CE26}"/>
              </a:ext>
            </a:extLst>
          </p:cNvPr>
          <p:cNvSpPr txBox="1"/>
          <p:nvPr/>
        </p:nvSpPr>
        <p:spPr>
          <a:xfrm>
            <a:off x="881853" y="279736"/>
            <a:ext cx="148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PC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CCEE4E-E746-46FE-D435-B737DA52F5C6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1626621" y="1319851"/>
            <a:ext cx="3809" cy="763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D3908F8-F9E6-7965-1FC6-D635CDBBFF21}"/>
              </a:ext>
            </a:extLst>
          </p:cNvPr>
          <p:cNvGrpSpPr/>
          <p:nvPr/>
        </p:nvGrpSpPr>
        <p:grpSpPr>
          <a:xfrm>
            <a:off x="2352627" y="2246292"/>
            <a:ext cx="1489535" cy="954108"/>
            <a:chOff x="2352627" y="2246292"/>
            <a:chExt cx="1489535" cy="954108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89C2D89-264C-7FA1-73C9-165DCE1D0644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352627" y="3200400"/>
              <a:ext cx="148953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1E0E4BB-D323-4F8F-C06B-2943445E72EA}"/>
                </a:ext>
              </a:extLst>
            </p:cNvPr>
            <p:cNvSpPr txBox="1"/>
            <p:nvPr/>
          </p:nvSpPr>
          <p:spPr>
            <a:xfrm>
              <a:off x="2688818" y="2246292"/>
              <a:ext cx="904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  <a:latin typeface="Calisto MT" panose="02040603050505030304" pitchFamily="18" charset="0"/>
                  <a:ea typeface="Cambria Math" panose="02040503050406030204" pitchFamily="18" charset="0"/>
                </a:rPr>
                <a:t>next instr</a:t>
              </a:r>
              <a:endParaRPr lang="zh-CN" altLang="en-US" sz="2800" dirty="0">
                <a:solidFill>
                  <a:schemeClr val="accent2"/>
                </a:solidFill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40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300"/>
    </mc:Choice>
    <mc:Fallback>
      <p:transition spd="slow" advClick="0" advTm="2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46DDA4-F82B-C75E-F343-FA12AB934CE2}"/>
              </a:ext>
            </a:extLst>
          </p:cNvPr>
          <p:cNvSpPr/>
          <p:nvPr/>
        </p:nvSpPr>
        <p:spPr>
          <a:xfrm>
            <a:off x="3842162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7FD8C5-FF6C-BA9D-A9E3-547A642B19DD}"/>
              </a:ext>
            </a:extLst>
          </p:cNvPr>
          <p:cNvSpPr/>
          <p:nvPr/>
        </p:nvSpPr>
        <p:spPr>
          <a:xfrm>
            <a:off x="900615" y="2083821"/>
            <a:ext cx="1452012" cy="2233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8F1304-03FC-5B1A-9B5C-68690D6ED69C}"/>
              </a:ext>
            </a:extLst>
          </p:cNvPr>
          <p:cNvGrpSpPr/>
          <p:nvPr/>
        </p:nvGrpSpPr>
        <p:grpSpPr>
          <a:xfrm>
            <a:off x="1351030" y="715331"/>
            <a:ext cx="500380" cy="666502"/>
            <a:chOff x="1351030" y="715331"/>
            <a:chExt cx="500380" cy="66650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4BE3877-7FF0-58FB-3B47-86147A27B514}"/>
                </a:ext>
              </a:extLst>
            </p:cNvPr>
            <p:cNvGrpSpPr/>
            <p:nvPr/>
          </p:nvGrpSpPr>
          <p:grpSpPr>
            <a:xfrm flipH="1">
              <a:off x="1351030" y="715331"/>
              <a:ext cx="500380" cy="666502"/>
              <a:chOff x="10118607" y="3534658"/>
              <a:chExt cx="500380" cy="66650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433ADCD-107E-6152-CC5E-E25E4FE5CA07}"/>
                  </a:ext>
                </a:extLst>
              </p:cNvPr>
              <p:cNvSpPr/>
              <p:nvPr/>
            </p:nvSpPr>
            <p:spPr>
              <a:xfrm>
                <a:off x="10177027" y="3596640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CB79687-6418-18AD-9120-B6297278A76C}"/>
                  </a:ext>
                </a:extLst>
              </p:cNvPr>
              <p:cNvSpPr/>
              <p:nvPr/>
            </p:nvSpPr>
            <p:spPr>
              <a:xfrm>
                <a:off x="10118607" y="3534658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08FFAE5-ECA6-B204-764B-6F7F2B6C50B6}"/>
                </a:ext>
              </a:extLst>
            </p:cNvPr>
            <p:cNvSpPr/>
            <p:nvPr/>
          </p:nvSpPr>
          <p:spPr>
            <a:xfrm rot="16200000">
              <a:off x="1734502" y="949372"/>
              <a:ext cx="95114" cy="111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67C21EB-6CD3-37B3-756D-900CEFEEE2A6}"/>
              </a:ext>
            </a:extLst>
          </p:cNvPr>
          <p:cNvSpPr txBox="1"/>
          <p:nvPr/>
        </p:nvSpPr>
        <p:spPr>
          <a:xfrm>
            <a:off x="911063" y="4415881"/>
            <a:ext cx="148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instruction </a:t>
            </a:r>
          </a:p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memory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8CF44D-1A11-8ACA-CD12-96E4E1DEDA89}"/>
              </a:ext>
            </a:extLst>
          </p:cNvPr>
          <p:cNvSpPr txBox="1"/>
          <p:nvPr/>
        </p:nvSpPr>
        <p:spPr>
          <a:xfrm>
            <a:off x="3317501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IF/ID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CFF930-BF51-D97D-ABED-96A82CD1CE26}"/>
              </a:ext>
            </a:extLst>
          </p:cNvPr>
          <p:cNvSpPr txBox="1"/>
          <p:nvPr/>
        </p:nvSpPr>
        <p:spPr>
          <a:xfrm>
            <a:off x="881853" y="279736"/>
            <a:ext cx="148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PC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CCEE4E-E746-46FE-D435-B737DA52F5C6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1626621" y="1319851"/>
            <a:ext cx="3809" cy="763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AD7B0E9-2C83-38C9-FBB6-D02565B578B6}"/>
              </a:ext>
            </a:extLst>
          </p:cNvPr>
          <p:cNvGrpSpPr/>
          <p:nvPr/>
        </p:nvGrpSpPr>
        <p:grpSpPr>
          <a:xfrm>
            <a:off x="3554248" y="169204"/>
            <a:ext cx="929640" cy="1034679"/>
            <a:chOff x="3554248" y="169204"/>
            <a:chExt cx="929640" cy="1034679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E6FDBFEE-D82F-06CF-B527-25A2D44F2585}"/>
                </a:ext>
              </a:extLst>
            </p:cNvPr>
            <p:cNvCxnSpPr>
              <a:cxnSpLocks/>
            </p:cNvCxnSpPr>
            <p:nvPr/>
          </p:nvCxnSpPr>
          <p:spPr>
            <a:xfrm>
              <a:off x="4019069" y="642553"/>
              <a:ext cx="0" cy="56133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DC4230-91D3-30D5-E8B8-70DD9AD9029E}"/>
                </a:ext>
              </a:extLst>
            </p:cNvPr>
            <p:cNvSpPr txBox="1"/>
            <p:nvPr/>
          </p:nvSpPr>
          <p:spPr>
            <a:xfrm>
              <a:off x="3554248" y="169204"/>
              <a:ext cx="929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flush</a:t>
              </a:r>
              <a:endParaRPr lang="zh-CN" altLang="en-US" sz="2800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2F82ACC-50B8-09F6-42C3-014D5DBA1168}"/>
              </a:ext>
            </a:extLst>
          </p:cNvPr>
          <p:cNvSpPr txBox="1"/>
          <p:nvPr/>
        </p:nvSpPr>
        <p:spPr>
          <a:xfrm>
            <a:off x="3467908" y="686544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Calisto MT" panose="02040603050505030304" pitchFamily="18" charset="0"/>
              </a:rPr>
              <a:t>bubble</a:t>
            </a:r>
            <a:endParaRPr lang="zh-CN" altLang="en-US" sz="28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Calisto MT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1431538355@qq.com</dc:creator>
  <cp:lastModifiedBy>1431538355@qq.com</cp:lastModifiedBy>
  <cp:revision>3</cp:revision>
  <dcterms:created xsi:type="dcterms:W3CDTF">2023-03-27T01:20:57Z</dcterms:created>
  <dcterms:modified xsi:type="dcterms:W3CDTF">2023-03-27T01:26:32Z</dcterms:modified>
</cp:coreProperties>
</file>