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31538355@qq.com" initials="1" lastIdx="1" clrIdx="0">
    <p:extLst>
      <p:ext uri="{19B8F6BF-5375-455C-9EA6-DF929625EA0E}">
        <p15:presenceInfo xmlns:p15="http://schemas.microsoft.com/office/powerpoint/2012/main" userId="db391215840966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B7AE0-A908-046E-0CDE-2A9C7A925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7B2809-2BAC-B005-0FF2-6200F5B05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AA68A-C008-B817-7E2D-6A6E7AC8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30FD-0801-41A5-98E1-BC4F713571C3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DD01FC-0A4B-65C5-B369-32A42FFA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1D1C9-54A9-0094-D0EB-3566A47C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9106-1EB9-47CB-9627-9E6C81E9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7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DF3EF-527F-BDBE-7FF3-C77238EE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D38E97-26DA-2839-9B87-7990EF884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1139B-CAEA-22C9-8E7E-C2D598F8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30FD-0801-41A5-98E1-BC4F713571C3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B0B1D-3F8B-EFF7-2B66-52AC7EF2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AEACD-E009-A5CB-7491-0C036978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9106-1EB9-47CB-9627-9E6C81E9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7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DACD26-D418-EC46-1483-232EA6073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62E558-8017-CF43-F710-57BB02CFF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47411-BFFD-0A4C-3786-F4611BE2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30FD-0801-41A5-98E1-BC4F713571C3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1426F-6FCD-2AC8-DDF5-D216C295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DD0F9-252C-7498-B45A-50654471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9106-1EB9-47CB-9627-9E6C81E9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10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AC0D1-E9F9-8AEA-D5FC-88225429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566F5-129D-5696-B5D9-93ECBDB03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C6553-90D4-FE05-54C5-A60A6E9B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30FD-0801-41A5-98E1-BC4F713571C3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B102E-6689-2CC7-4EB2-7D5C718D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0F0C0-39E0-0FFC-1507-1198EF19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9106-1EB9-47CB-9627-9E6C81E9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77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6178A-11A5-6203-35A2-5CC10FD67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FAA778-E63D-2A76-8437-834188F71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6D82E-F16D-10C9-18F8-3F8F276C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30FD-0801-41A5-98E1-BC4F713571C3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EAD32-A005-ED7E-05E3-3ED133BD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1ADE2-D6A3-EDE0-62CD-E8C5C4B4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9106-1EB9-47CB-9627-9E6C81E9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A9969-B7F4-04F4-2EB0-10715763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B19F5-0ADC-5D29-BC3D-7D729BA0B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DE7C2D-1482-0753-9CFD-6A3A868F5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177ED8-91B9-8116-86B9-54AFF1D8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30FD-0801-41A5-98E1-BC4F713571C3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E2999-3213-FBE6-9FB0-F9F84104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28E83-AF69-2BAE-F3B2-7BFCB247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9106-1EB9-47CB-9627-9E6C81E9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9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A4C54-C9B5-2B94-83E1-519DC5DD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A0512-D2E2-843A-B121-29F786751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811002-A045-47DB-2773-1D736BB12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76BD01-12D9-EFF3-3128-397C1EDD2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765D1E-B739-8195-A66F-A94F0CBA4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6CC032-B0FC-6194-1639-ED107390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30FD-0801-41A5-98E1-BC4F713571C3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BF4F5C-548B-FAE5-9810-1416B6A8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A325D1-D185-E9F2-4220-EE2AA7F5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9106-1EB9-47CB-9627-9E6C81E9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60F24-8CDD-7636-02B8-D52924F9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E91382-89C3-FADB-1182-15A83D2C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30FD-0801-41A5-98E1-BC4F713571C3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B66A9-4F3F-77F2-C91C-E3367A98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C04DB6-E435-126F-DD7C-6428D124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9106-1EB9-47CB-9627-9E6C81E9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78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629524-A5C4-9B70-1C06-1C94FBFA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30FD-0801-41A5-98E1-BC4F713571C3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2A5EDC-9FC6-98CF-F8E9-ED3ADE94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769E52-62EA-8F2C-1AD5-8DD258BC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9106-1EB9-47CB-9627-9E6C81E9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4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4FA7A-46B7-D66A-D174-85F74859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B005C-A13D-57F8-2B68-B0F5FA901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1E24E1-3227-79A7-2FC0-B22DB5345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ACBE4-234A-4095-BCA4-6C6B9442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30FD-0801-41A5-98E1-BC4F713571C3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8E0B07-BB65-D04B-5A1F-EC668A5D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7A16DE-4FBB-C841-3A88-5A74768C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9106-1EB9-47CB-9627-9E6C81E9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63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CA30F-A27E-C955-C052-78498EBD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6037D2-FCFB-DACF-EE2C-88499F3C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63DE53-0E39-3C35-B0B2-207A3E254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DBCB5-78C3-5806-7211-95DA169C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30FD-0801-41A5-98E1-BC4F713571C3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807B35-E988-BE99-37A1-C75CE526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72FBF4-D05E-814A-F02D-593DE4D1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9106-1EB9-47CB-9627-9E6C81E9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95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A83A59-C429-5771-CC57-C8C71800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2DC4F0-830B-C52B-4A0F-F25342074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566A8-3957-9E40-2434-C50764FA8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B30FD-0801-41A5-98E1-BC4F713571C3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12DBD-46E4-85A8-1E11-2C04E0C23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5479C-27BF-302E-A259-CE5D7AF8D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29106-1EB9-47CB-9627-9E6C81E9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6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EC40AF-11ED-0258-E845-40C68E36157F}"/>
              </a:ext>
            </a:extLst>
          </p:cNvPr>
          <p:cNvSpPr/>
          <p:nvPr/>
        </p:nvSpPr>
        <p:spPr>
          <a:xfrm>
            <a:off x="3842162" y="1203883"/>
            <a:ext cx="353813" cy="3993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99CC0E-7052-74A9-5E79-ACB880DE8A96}"/>
              </a:ext>
            </a:extLst>
          </p:cNvPr>
          <p:cNvSpPr/>
          <p:nvPr/>
        </p:nvSpPr>
        <p:spPr>
          <a:xfrm>
            <a:off x="5349319" y="1203883"/>
            <a:ext cx="353813" cy="3993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5F9886-4C93-79A6-E9A5-8E3A9AC3F318}"/>
              </a:ext>
            </a:extLst>
          </p:cNvPr>
          <p:cNvSpPr/>
          <p:nvPr/>
        </p:nvSpPr>
        <p:spPr>
          <a:xfrm>
            <a:off x="6856476" y="1203883"/>
            <a:ext cx="353813" cy="3993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EF41DF-222B-9192-210F-5B0FD3A397BA}"/>
              </a:ext>
            </a:extLst>
          </p:cNvPr>
          <p:cNvSpPr/>
          <p:nvPr/>
        </p:nvSpPr>
        <p:spPr>
          <a:xfrm>
            <a:off x="8363633" y="1203883"/>
            <a:ext cx="353813" cy="3993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E05A49-CF53-9C57-D0CE-A4919682AE98}"/>
              </a:ext>
            </a:extLst>
          </p:cNvPr>
          <p:cNvSpPr/>
          <p:nvPr/>
        </p:nvSpPr>
        <p:spPr>
          <a:xfrm>
            <a:off x="900615" y="2083821"/>
            <a:ext cx="1452012" cy="22331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457DBF5-9D3E-28AC-DF8A-8757B475F87D}"/>
              </a:ext>
            </a:extLst>
          </p:cNvPr>
          <p:cNvGrpSpPr/>
          <p:nvPr/>
        </p:nvGrpSpPr>
        <p:grpSpPr>
          <a:xfrm>
            <a:off x="2352627" y="2600960"/>
            <a:ext cx="1489535" cy="599440"/>
            <a:chOff x="2352627" y="2600960"/>
            <a:chExt cx="1489535" cy="599440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AB71156-81C0-BB3D-1E42-EB8CD73F9E08}"/>
                </a:ext>
              </a:extLst>
            </p:cNvPr>
            <p:cNvCxnSpPr>
              <a:stCxn id="8" idx="3"/>
              <a:endCxn id="4" idx="1"/>
            </p:cNvCxnSpPr>
            <p:nvPr/>
          </p:nvCxnSpPr>
          <p:spPr>
            <a:xfrm>
              <a:off x="2352627" y="3200400"/>
              <a:ext cx="1489535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E15CBF3-B3EC-27EF-287B-5AB2756980D6}"/>
                </a:ext>
              </a:extLst>
            </p:cNvPr>
            <p:cNvSpPr txBox="1"/>
            <p:nvPr/>
          </p:nvSpPr>
          <p:spPr>
            <a:xfrm>
              <a:off x="2651760" y="2600960"/>
              <a:ext cx="78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2"/>
                  </a:solidFill>
                  <a:latin typeface="Calisto MT" panose="02040603050505030304" pitchFamily="18" charset="0"/>
                  <a:ea typeface="Cambria Math" panose="02040503050406030204" pitchFamily="18" charset="0"/>
                </a:rPr>
                <a:t>beq</a:t>
              </a:r>
              <a:endParaRPr lang="zh-CN" altLang="en-US" sz="2800" dirty="0">
                <a:solidFill>
                  <a:schemeClr val="accent2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27AB354-0ED2-8A99-4319-BBD3C110CF6A}"/>
              </a:ext>
            </a:extLst>
          </p:cNvPr>
          <p:cNvGrpSpPr/>
          <p:nvPr/>
        </p:nvGrpSpPr>
        <p:grpSpPr>
          <a:xfrm>
            <a:off x="1351030" y="715331"/>
            <a:ext cx="500380" cy="666502"/>
            <a:chOff x="1351030" y="715331"/>
            <a:chExt cx="500380" cy="666502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9116B9D-422D-8685-B15B-822F4F31A261}"/>
                </a:ext>
              </a:extLst>
            </p:cNvPr>
            <p:cNvGrpSpPr/>
            <p:nvPr/>
          </p:nvGrpSpPr>
          <p:grpSpPr>
            <a:xfrm flipH="1">
              <a:off x="1351030" y="715331"/>
              <a:ext cx="500380" cy="666502"/>
              <a:chOff x="10118607" y="3534658"/>
              <a:chExt cx="500380" cy="666502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C101E13-2093-999D-C279-DE3DFE4B8616}"/>
                  </a:ext>
                </a:extLst>
              </p:cNvPr>
              <p:cNvSpPr/>
              <p:nvPr/>
            </p:nvSpPr>
            <p:spPr>
              <a:xfrm>
                <a:off x="10177027" y="3596640"/>
                <a:ext cx="441960" cy="6045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F46502D-07A2-8C0D-0D20-D54A56F6CD6C}"/>
                  </a:ext>
                </a:extLst>
              </p:cNvPr>
              <p:cNvSpPr/>
              <p:nvPr/>
            </p:nvSpPr>
            <p:spPr>
              <a:xfrm>
                <a:off x="10118607" y="3534658"/>
                <a:ext cx="441960" cy="6045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B122CD93-F127-161F-B87E-6C77BED54972}"/>
                </a:ext>
              </a:extLst>
            </p:cNvPr>
            <p:cNvSpPr/>
            <p:nvPr/>
          </p:nvSpPr>
          <p:spPr>
            <a:xfrm rot="16200000">
              <a:off x="1734502" y="949372"/>
              <a:ext cx="95114" cy="111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521F2E07-E402-4779-6413-23848F45184E}"/>
              </a:ext>
            </a:extLst>
          </p:cNvPr>
          <p:cNvSpPr txBox="1"/>
          <p:nvPr/>
        </p:nvSpPr>
        <p:spPr>
          <a:xfrm>
            <a:off x="911063" y="4415881"/>
            <a:ext cx="1489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instruction </a:t>
            </a:r>
          </a:p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memory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1B5D120-4499-9D2D-8904-038F41FDA9EB}"/>
              </a:ext>
            </a:extLst>
          </p:cNvPr>
          <p:cNvSpPr txBox="1"/>
          <p:nvPr/>
        </p:nvSpPr>
        <p:spPr>
          <a:xfrm>
            <a:off x="3317501" y="5336262"/>
            <a:ext cx="14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IF/ID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F9B80C-882E-BE0F-1D0F-16BF64AAA5F2}"/>
              </a:ext>
            </a:extLst>
          </p:cNvPr>
          <p:cNvSpPr txBox="1"/>
          <p:nvPr/>
        </p:nvSpPr>
        <p:spPr>
          <a:xfrm>
            <a:off x="4781457" y="5336262"/>
            <a:ext cx="14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ID/EX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E5B91D-448D-E333-045D-C1BF68768854}"/>
              </a:ext>
            </a:extLst>
          </p:cNvPr>
          <p:cNvSpPr txBox="1"/>
          <p:nvPr/>
        </p:nvSpPr>
        <p:spPr>
          <a:xfrm>
            <a:off x="6046163" y="5336262"/>
            <a:ext cx="197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EX/MEM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18BED2-6BF6-080B-5D9D-FD91693A8193}"/>
              </a:ext>
            </a:extLst>
          </p:cNvPr>
          <p:cNvSpPr txBox="1"/>
          <p:nvPr/>
        </p:nvSpPr>
        <p:spPr>
          <a:xfrm>
            <a:off x="7553320" y="5336262"/>
            <a:ext cx="197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MEM/WB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EB549-21CF-80D9-8160-F0E4F1F8530D}"/>
              </a:ext>
            </a:extLst>
          </p:cNvPr>
          <p:cNvSpPr txBox="1"/>
          <p:nvPr/>
        </p:nvSpPr>
        <p:spPr>
          <a:xfrm>
            <a:off x="881853" y="279736"/>
            <a:ext cx="1489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PC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42769BC-FFF7-6D85-47F7-F8AC3E0EAE53}"/>
              </a:ext>
            </a:extLst>
          </p:cNvPr>
          <p:cNvCxnSpPr>
            <a:stCxn id="13" idx="2"/>
            <a:endCxn id="8" idx="0"/>
          </p:cNvCxnSpPr>
          <p:nvPr/>
        </p:nvCxnSpPr>
        <p:spPr>
          <a:xfrm flipH="1">
            <a:off x="1626621" y="1319851"/>
            <a:ext cx="3809" cy="76397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6497CD3-BC22-39AF-18F5-B09A1862837F}"/>
              </a:ext>
            </a:extLst>
          </p:cNvPr>
          <p:cNvSpPr txBox="1"/>
          <p:nvPr/>
        </p:nvSpPr>
        <p:spPr>
          <a:xfrm>
            <a:off x="3625368" y="642553"/>
            <a:ext cx="7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Calisto MT" panose="02040603050505030304" pitchFamily="18" charset="0"/>
                <a:ea typeface="Cambria Math" panose="02040503050406030204" pitchFamily="18" charset="0"/>
              </a:rPr>
              <a:t>beq</a:t>
            </a:r>
            <a:endParaRPr lang="zh-CN" altLang="en-US" sz="2800" dirty="0">
              <a:solidFill>
                <a:schemeClr val="accent2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536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"/>
    </mc:Choice>
    <mc:Fallback>
      <p:transition advClick="0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A1C41B-AE76-1AB6-B407-4312DFCE5D3A}"/>
              </a:ext>
            </a:extLst>
          </p:cNvPr>
          <p:cNvSpPr/>
          <p:nvPr/>
        </p:nvSpPr>
        <p:spPr>
          <a:xfrm>
            <a:off x="3842162" y="1203883"/>
            <a:ext cx="353813" cy="39930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5AD938-6A73-B688-F47F-A047A6BF931F}"/>
              </a:ext>
            </a:extLst>
          </p:cNvPr>
          <p:cNvSpPr/>
          <p:nvPr/>
        </p:nvSpPr>
        <p:spPr>
          <a:xfrm>
            <a:off x="5349319" y="1203883"/>
            <a:ext cx="353813" cy="3993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A0B662-C4DF-8157-9201-C95C4244AE26}"/>
              </a:ext>
            </a:extLst>
          </p:cNvPr>
          <p:cNvSpPr/>
          <p:nvPr/>
        </p:nvSpPr>
        <p:spPr>
          <a:xfrm>
            <a:off x="6856476" y="1203883"/>
            <a:ext cx="353813" cy="3993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B5C980-0C67-526F-74D8-F70C9556CDB7}"/>
              </a:ext>
            </a:extLst>
          </p:cNvPr>
          <p:cNvSpPr/>
          <p:nvPr/>
        </p:nvSpPr>
        <p:spPr>
          <a:xfrm>
            <a:off x="8363633" y="1203883"/>
            <a:ext cx="353813" cy="3993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7ABD23-A7FF-7047-E1D0-702D25F75A17}"/>
              </a:ext>
            </a:extLst>
          </p:cNvPr>
          <p:cNvSpPr/>
          <p:nvPr/>
        </p:nvSpPr>
        <p:spPr>
          <a:xfrm>
            <a:off x="900615" y="2083821"/>
            <a:ext cx="1452012" cy="22331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F9C81FA-506E-7E39-BEF0-6D7C37E7B17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195975" y="3200400"/>
            <a:ext cx="1153344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21BAB3-9285-6E05-6C81-4E6F915707B1}"/>
              </a:ext>
            </a:extLst>
          </p:cNvPr>
          <p:cNvGrpSpPr/>
          <p:nvPr/>
        </p:nvGrpSpPr>
        <p:grpSpPr>
          <a:xfrm>
            <a:off x="1351030" y="715331"/>
            <a:ext cx="500380" cy="666502"/>
            <a:chOff x="1351030" y="715331"/>
            <a:chExt cx="500380" cy="66650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A92165D-DC6F-E71A-0A2D-DF64A1FAF870}"/>
                </a:ext>
              </a:extLst>
            </p:cNvPr>
            <p:cNvGrpSpPr/>
            <p:nvPr/>
          </p:nvGrpSpPr>
          <p:grpSpPr>
            <a:xfrm flipH="1">
              <a:off x="1351030" y="715331"/>
              <a:ext cx="500380" cy="666502"/>
              <a:chOff x="10118607" y="3534658"/>
              <a:chExt cx="500380" cy="66650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D01A6CF-F3C2-6977-AD79-7FE0BD103B07}"/>
                  </a:ext>
                </a:extLst>
              </p:cNvPr>
              <p:cNvSpPr/>
              <p:nvPr/>
            </p:nvSpPr>
            <p:spPr>
              <a:xfrm>
                <a:off x="10177027" y="3596640"/>
                <a:ext cx="441960" cy="6045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58BA4A9-B5E8-A63C-B95B-AE5A12C2BC05}"/>
                  </a:ext>
                </a:extLst>
              </p:cNvPr>
              <p:cNvSpPr/>
              <p:nvPr/>
            </p:nvSpPr>
            <p:spPr>
              <a:xfrm>
                <a:off x="10118607" y="3534658"/>
                <a:ext cx="441960" cy="6045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FE451CF-B1A7-FB7B-BD73-B7012E525935}"/>
                </a:ext>
              </a:extLst>
            </p:cNvPr>
            <p:cNvSpPr/>
            <p:nvPr/>
          </p:nvSpPr>
          <p:spPr>
            <a:xfrm rot="16200000">
              <a:off x="1734502" y="949372"/>
              <a:ext cx="95114" cy="111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4613590-02C4-47AA-AE28-EF0A5CD9ECF2}"/>
              </a:ext>
            </a:extLst>
          </p:cNvPr>
          <p:cNvSpPr txBox="1"/>
          <p:nvPr/>
        </p:nvSpPr>
        <p:spPr>
          <a:xfrm>
            <a:off x="911063" y="4415881"/>
            <a:ext cx="1489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instruction </a:t>
            </a:r>
          </a:p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memory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FBB991-1DB9-2A83-7292-8691D37BE263}"/>
              </a:ext>
            </a:extLst>
          </p:cNvPr>
          <p:cNvSpPr txBox="1"/>
          <p:nvPr/>
        </p:nvSpPr>
        <p:spPr>
          <a:xfrm>
            <a:off x="3317501" y="5336262"/>
            <a:ext cx="14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IF/ID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55A79EF-49FA-3F0A-5346-3CD9DF7B8F5E}"/>
              </a:ext>
            </a:extLst>
          </p:cNvPr>
          <p:cNvSpPr txBox="1"/>
          <p:nvPr/>
        </p:nvSpPr>
        <p:spPr>
          <a:xfrm>
            <a:off x="4781457" y="5336262"/>
            <a:ext cx="14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ID/EX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B547F5-E61F-D362-B783-46F66486A88C}"/>
              </a:ext>
            </a:extLst>
          </p:cNvPr>
          <p:cNvSpPr txBox="1"/>
          <p:nvPr/>
        </p:nvSpPr>
        <p:spPr>
          <a:xfrm>
            <a:off x="6046163" y="5336262"/>
            <a:ext cx="197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EX/MEM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06A982-7CBE-B285-39CA-A19244E12F4A}"/>
              </a:ext>
            </a:extLst>
          </p:cNvPr>
          <p:cNvSpPr txBox="1"/>
          <p:nvPr/>
        </p:nvSpPr>
        <p:spPr>
          <a:xfrm>
            <a:off x="7553320" y="5336262"/>
            <a:ext cx="197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MEM/WB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32475C5-7EEE-F4B2-3AF7-65547146987F}"/>
              </a:ext>
            </a:extLst>
          </p:cNvPr>
          <p:cNvSpPr txBox="1"/>
          <p:nvPr/>
        </p:nvSpPr>
        <p:spPr>
          <a:xfrm>
            <a:off x="881853" y="279736"/>
            <a:ext cx="1489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PC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49044D1-BE97-1B29-35FF-C2B0BBAD191D}"/>
              </a:ext>
            </a:extLst>
          </p:cNvPr>
          <p:cNvCxnSpPr>
            <a:stCxn id="15" idx="2"/>
            <a:endCxn id="8" idx="0"/>
          </p:cNvCxnSpPr>
          <p:nvPr/>
        </p:nvCxnSpPr>
        <p:spPr>
          <a:xfrm flipH="1">
            <a:off x="1626621" y="1319851"/>
            <a:ext cx="3809" cy="76397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016E509-A096-A006-0078-2B4129ADC099}"/>
              </a:ext>
            </a:extLst>
          </p:cNvPr>
          <p:cNvSpPr txBox="1"/>
          <p:nvPr/>
        </p:nvSpPr>
        <p:spPr>
          <a:xfrm>
            <a:off x="3625368" y="642553"/>
            <a:ext cx="7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Calisto MT" panose="02040603050505030304" pitchFamily="18" charset="0"/>
                <a:ea typeface="Cambria Math" panose="02040503050406030204" pitchFamily="18" charset="0"/>
              </a:rPr>
              <a:t>beq</a:t>
            </a:r>
            <a:endParaRPr lang="zh-CN" altLang="en-US" sz="2800" dirty="0">
              <a:solidFill>
                <a:schemeClr val="accent2"/>
              </a:solidFill>
              <a:latin typeface="Calisto MT" panose="0204060305050503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8E6FC0D-BA4E-40E5-1EDB-135A2D6D05EB}"/>
              </a:ext>
            </a:extLst>
          </p:cNvPr>
          <p:cNvGrpSpPr/>
          <p:nvPr/>
        </p:nvGrpSpPr>
        <p:grpSpPr>
          <a:xfrm>
            <a:off x="2352627" y="2246292"/>
            <a:ext cx="1489535" cy="954108"/>
            <a:chOff x="2352627" y="2246292"/>
            <a:chExt cx="1489535" cy="954108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AB800F34-8ACB-D2A0-3CA4-D920B01C1A5A}"/>
                </a:ext>
              </a:extLst>
            </p:cNvPr>
            <p:cNvCxnSpPr>
              <a:cxnSpLocks/>
              <a:stCxn id="8" idx="3"/>
              <a:endCxn id="4" idx="1"/>
            </p:cNvCxnSpPr>
            <p:nvPr/>
          </p:nvCxnSpPr>
          <p:spPr>
            <a:xfrm>
              <a:off x="2352627" y="3200400"/>
              <a:ext cx="1489535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66EAC9B-4024-F705-E730-1C8C89541E32}"/>
                </a:ext>
              </a:extLst>
            </p:cNvPr>
            <p:cNvSpPr txBox="1"/>
            <p:nvPr/>
          </p:nvSpPr>
          <p:spPr>
            <a:xfrm>
              <a:off x="2688818" y="2246292"/>
              <a:ext cx="904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2"/>
                  </a:solidFill>
                  <a:latin typeface="Calisto MT" panose="02040603050505030304" pitchFamily="18" charset="0"/>
                  <a:ea typeface="Cambria Math" panose="02040503050406030204" pitchFamily="18" charset="0"/>
                </a:rPr>
                <a:t>next instr</a:t>
              </a:r>
              <a:endParaRPr lang="zh-CN" altLang="en-US" sz="2800" dirty="0">
                <a:solidFill>
                  <a:schemeClr val="accent2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C6AEF701-8AB0-4310-C5EE-08BC3DF9AD35}"/>
              </a:ext>
            </a:extLst>
          </p:cNvPr>
          <p:cNvSpPr txBox="1"/>
          <p:nvPr/>
        </p:nvSpPr>
        <p:spPr>
          <a:xfrm>
            <a:off x="5132524" y="642553"/>
            <a:ext cx="7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Calisto MT" panose="02040603050505030304" pitchFamily="18" charset="0"/>
                <a:ea typeface="Cambria Math" panose="02040503050406030204" pitchFamily="18" charset="0"/>
              </a:rPr>
              <a:t>beq</a:t>
            </a:r>
            <a:endParaRPr lang="zh-CN" altLang="en-US" sz="2800" dirty="0">
              <a:solidFill>
                <a:schemeClr val="accent2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468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"/>
    </mc:Choice>
    <mc:Fallback>
      <p:transition spd="slow" advClick="0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A1C41B-AE76-1AB6-B407-4312DFCE5D3A}"/>
              </a:ext>
            </a:extLst>
          </p:cNvPr>
          <p:cNvSpPr/>
          <p:nvPr/>
        </p:nvSpPr>
        <p:spPr>
          <a:xfrm>
            <a:off x="3842162" y="1203883"/>
            <a:ext cx="353813" cy="39930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5AD938-6A73-B688-F47F-A047A6BF931F}"/>
              </a:ext>
            </a:extLst>
          </p:cNvPr>
          <p:cNvSpPr/>
          <p:nvPr/>
        </p:nvSpPr>
        <p:spPr>
          <a:xfrm>
            <a:off x="5349319" y="1203883"/>
            <a:ext cx="353813" cy="39930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A0B662-C4DF-8157-9201-C95C4244AE26}"/>
              </a:ext>
            </a:extLst>
          </p:cNvPr>
          <p:cNvSpPr/>
          <p:nvPr/>
        </p:nvSpPr>
        <p:spPr>
          <a:xfrm>
            <a:off x="6856476" y="1203883"/>
            <a:ext cx="353813" cy="3993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B5C980-0C67-526F-74D8-F70C9556CDB7}"/>
              </a:ext>
            </a:extLst>
          </p:cNvPr>
          <p:cNvSpPr/>
          <p:nvPr/>
        </p:nvSpPr>
        <p:spPr>
          <a:xfrm>
            <a:off x="8363633" y="1203883"/>
            <a:ext cx="353813" cy="3993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7ABD23-A7FF-7047-E1D0-702D25F75A17}"/>
              </a:ext>
            </a:extLst>
          </p:cNvPr>
          <p:cNvSpPr/>
          <p:nvPr/>
        </p:nvSpPr>
        <p:spPr>
          <a:xfrm>
            <a:off x="900615" y="2083821"/>
            <a:ext cx="1452012" cy="22331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21BAB3-9285-6E05-6C81-4E6F915707B1}"/>
              </a:ext>
            </a:extLst>
          </p:cNvPr>
          <p:cNvGrpSpPr/>
          <p:nvPr/>
        </p:nvGrpSpPr>
        <p:grpSpPr>
          <a:xfrm>
            <a:off x="1351030" y="715331"/>
            <a:ext cx="500380" cy="666502"/>
            <a:chOff x="1351030" y="715331"/>
            <a:chExt cx="500380" cy="66650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A92165D-DC6F-E71A-0A2D-DF64A1FAF870}"/>
                </a:ext>
              </a:extLst>
            </p:cNvPr>
            <p:cNvGrpSpPr/>
            <p:nvPr/>
          </p:nvGrpSpPr>
          <p:grpSpPr>
            <a:xfrm flipH="1">
              <a:off x="1351030" y="715331"/>
              <a:ext cx="500380" cy="666502"/>
              <a:chOff x="10118607" y="3534658"/>
              <a:chExt cx="500380" cy="66650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D01A6CF-F3C2-6977-AD79-7FE0BD103B07}"/>
                  </a:ext>
                </a:extLst>
              </p:cNvPr>
              <p:cNvSpPr/>
              <p:nvPr/>
            </p:nvSpPr>
            <p:spPr>
              <a:xfrm>
                <a:off x="10177027" y="3596640"/>
                <a:ext cx="441960" cy="6045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58BA4A9-B5E8-A63C-B95B-AE5A12C2BC05}"/>
                  </a:ext>
                </a:extLst>
              </p:cNvPr>
              <p:cNvSpPr/>
              <p:nvPr/>
            </p:nvSpPr>
            <p:spPr>
              <a:xfrm>
                <a:off x="10118607" y="3534658"/>
                <a:ext cx="441960" cy="6045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FE451CF-B1A7-FB7B-BD73-B7012E525935}"/>
                </a:ext>
              </a:extLst>
            </p:cNvPr>
            <p:cNvSpPr/>
            <p:nvPr/>
          </p:nvSpPr>
          <p:spPr>
            <a:xfrm rot="16200000">
              <a:off x="1734502" y="949372"/>
              <a:ext cx="95114" cy="111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4613590-02C4-47AA-AE28-EF0A5CD9ECF2}"/>
              </a:ext>
            </a:extLst>
          </p:cNvPr>
          <p:cNvSpPr txBox="1"/>
          <p:nvPr/>
        </p:nvSpPr>
        <p:spPr>
          <a:xfrm>
            <a:off x="911063" y="4415881"/>
            <a:ext cx="1489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instruction </a:t>
            </a:r>
          </a:p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memory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FBB991-1DB9-2A83-7292-8691D37BE263}"/>
              </a:ext>
            </a:extLst>
          </p:cNvPr>
          <p:cNvSpPr txBox="1"/>
          <p:nvPr/>
        </p:nvSpPr>
        <p:spPr>
          <a:xfrm>
            <a:off x="3317501" y="5336262"/>
            <a:ext cx="14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IF/ID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55A79EF-49FA-3F0A-5346-3CD9DF7B8F5E}"/>
              </a:ext>
            </a:extLst>
          </p:cNvPr>
          <p:cNvSpPr txBox="1"/>
          <p:nvPr/>
        </p:nvSpPr>
        <p:spPr>
          <a:xfrm>
            <a:off x="4781457" y="5336262"/>
            <a:ext cx="14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ID/EX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B547F5-E61F-D362-B783-46F66486A88C}"/>
              </a:ext>
            </a:extLst>
          </p:cNvPr>
          <p:cNvSpPr txBox="1"/>
          <p:nvPr/>
        </p:nvSpPr>
        <p:spPr>
          <a:xfrm>
            <a:off x="6046163" y="5336262"/>
            <a:ext cx="197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EX/MEM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06A982-7CBE-B285-39CA-A19244E12F4A}"/>
              </a:ext>
            </a:extLst>
          </p:cNvPr>
          <p:cNvSpPr txBox="1"/>
          <p:nvPr/>
        </p:nvSpPr>
        <p:spPr>
          <a:xfrm>
            <a:off x="7553320" y="5336262"/>
            <a:ext cx="197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MEM/WB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32475C5-7EEE-F4B2-3AF7-65547146987F}"/>
              </a:ext>
            </a:extLst>
          </p:cNvPr>
          <p:cNvSpPr txBox="1"/>
          <p:nvPr/>
        </p:nvSpPr>
        <p:spPr>
          <a:xfrm>
            <a:off x="881853" y="279736"/>
            <a:ext cx="1489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PC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49044D1-BE97-1B29-35FF-C2B0BBAD191D}"/>
              </a:ext>
            </a:extLst>
          </p:cNvPr>
          <p:cNvCxnSpPr>
            <a:stCxn id="15" idx="2"/>
            <a:endCxn id="8" idx="0"/>
          </p:cNvCxnSpPr>
          <p:nvPr/>
        </p:nvCxnSpPr>
        <p:spPr>
          <a:xfrm flipH="1">
            <a:off x="1626621" y="1319851"/>
            <a:ext cx="3809" cy="76397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990DFCB-A427-D88B-BC39-280F91BB3F00}"/>
              </a:ext>
            </a:extLst>
          </p:cNvPr>
          <p:cNvSpPr txBox="1"/>
          <p:nvPr/>
        </p:nvSpPr>
        <p:spPr>
          <a:xfrm>
            <a:off x="5132524" y="642553"/>
            <a:ext cx="7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Calisto MT" panose="02040603050505030304" pitchFamily="18" charset="0"/>
                <a:ea typeface="Cambria Math" panose="02040503050406030204" pitchFamily="18" charset="0"/>
              </a:rPr>
              <a:t>beq</a:t>
            </a:r>
            <a:endParaRPr lang="zh-CN" altLang="en-US" sz="2800" dirty="0">
              <a:solidFill>
                <a:schemeClr val="accent2"/>
              </a:solidFill>
              <a:latin typeface="Calisto MT" panose="0204060305050503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4601043-E6DC-63F9-EFD2-3B584A8D1083}"/>
              </a:ext>
            </a:extLst>
          </p:cNvPr>
          <p:cNvGrpSpPr/>
          <p:nvPr/>
        </p:nvGrpSpPr>
        <p:grpSpPr>
          <a:xfrm>
            <a:off x="3554248" y="169204"/>
            <a:ext cx="929640" cy="1034679"/>
            <a:chOff x="3554248" y="169204"/>
            <a:chExt cx="929640" cy="1034679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BDA3CDF0-19FB-A66D-9283-0C381BFDF842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019069" y="642553"/>
              <a:ext cx="0" cy="56133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E5D702E-FD85-7949-6D29-FD9F6A312C83}"/>
                </a:ext>
              </a:extLst>
            </p:cNvPr>
            <p:cNvSpPr txBox="1"/>
            <p:nvPr/>
          </p:nvSpPr>
          <p:spPr>
            <a:xfrm>
              <a:off x="3554248" y="169204"/>
              <a:ext cx="929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flush</a:t>
              </a:r>
              <a:endParaRPr lang="zh-CN" altLang="en-US" sz="2800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DC5FEC18-EFFB-2B60-9E2B-EC04A2CA4761}"/>
              </a:ext>
            </a:extLst>
          </p:cNvPr>
          <p:cNvSpPr txBox="1"/>
          <p:nvPr/>
        </p:nvSpPr>
        <p:spPr>
          <a:xfrm>
            <a:off x="3467908" y="686544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sto MT" panose="02040603050505030304" pitchFamily="18" charset="0"/>
              </a:rPr>
              <a:t>bubble</a:t>
            </a:r>
            <a:endParaRPr lang="zh-CN" altLang="en-US" sz="2800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341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"/>
    </mc:Choice>
    <mc:Fallback>
      <p:transition spd="slow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A1C41B-AE76-1AB6-B407-4312DFCE5D3A}"/>
              </a:ext>
            </a:extLst>
          </p:cNvPr>
          <p:cNvSpPr/>
          <p:nvPr/>
        </p:nvSpPr>
        <p:spPr>
          <a:xfrm>
            <a:off x="3842162" y="1203883"/>
            <a:ext cx="353813" cy="39930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5AD938-6A73-B688-F47F-A047A6BF931F}"/>
              </a:ext>
            </a:extLst>
          </p:cNvPr>
          <p:cNvSpPr/>
          <p:nvPr/>
        </p:nvSpPr>
        <p:spPr>
          <a:xfrm>
            <a:off x="5349319" y="1203883"/>
            <a:ext cx="353813" cy="39930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A0B662-C4DF-8157-9201-C95C4244AE26}"/>
              </a:ext>
            </a:extLst>
          </p:cNvPr>
          <p:cNvSpPr/>
          <p:nvPr/>
        </p:nvSpPr>
        <p:spPr>
          <a:xfrm>
            <a:off x="6856476" y="1203883"/>
            <a:ext cx="353813" cy="3993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B5C980-0C67-526F-74D8-F70C9556CDB7}"/>
              </a:ext>
            </a:extLst>
          </p:cNvPr>
          <p:cNvSpPr/>
          <p:nvPr/>
        </p:nvSpPr>
        <p:spPr>
          <a:xfrm>
            <a:off x="8363633" y="1203883"/>
            <a:ext cx="353813" cy="3993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7ABD23-A7FF-7047-E1D0-702D25F75A17}"/>
              </a:ext>
            </a:extLst>
          </p:cNvPr>
          <p:cNvSpPr/>
          <p:nvPr/>
        </p:nvSpPr>
        <p:spPr>
          <a:xfrm>
            <a:off x="900615" y="2083821"/>
            <a:ext cx="1452012" cy="22331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21BAB3-9285-6E05-6C81-4E6F915707B1}"/>
              </a:ext>
            </a:extLst>
          </p:cNvPr>
          <p:cNvGrpSpPr/>
          <p:nvPr/>
        </p:nvGrpSpPr>
        <p:grpSpPr>
          <a:xfrm>
            <a:off x="1351030" y="715331"/>
            <a:ext cx="500380" cy="666502"/>
            <a:chOff x="1351030" y="715331"/>
            <a:chExt cx="500380" cy="66650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A92165D-DC6F-E71A-0A2D-DF64A1FAF870}"/>
                </a:ext>
              </a:extLst>
            </p:cNvPr>
            <p:cNvGrpSpPr/>
            <p:nvPr/>
          </p:nvGrpSpPr>
          <p:grpSpPr>
            <a:xfrm flipH="1">
              <a:off x="1351030" y="715331"/>
              <a:ext cx="500380" cy="666502"/>
              <a:chOff x="10118607" y="3534658"/>
              <a:chExt cx="500380" cy="66650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D01A6CF-F3C2-6977-AD79-7FE0BD103B07}"/>
                  </a:ext>
                </a:extLst>
              </p:cNvPr>
              <p:cNvSpPr/>
              <p:nvPr/>
            </p:nvSpPr>
            <p:spPr>
              <a:xfrm>
                <a:off x="10177027" y="3596640"/>
                <a:ext cx="441960" cy="6045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58BA4A9-B5E8-A63C-B95B-AE5A12C2BC05}"/>
                  </a:ext>
                </a:extLst>
              </p:cNvPr>
              <p:cNvSpPr/>
              <p:nvPr/>
            </p:nvSpPr>
            <p:spPr>
              <a:xfrm>
                <a:off x="10118607" y="3534658"/>
                <a:ext cx="441960" cy="6045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FE451CF-B1A7-FB7B-BD73-B7012E525935}"/>
                </a:ext>
              </a:extLst>
            </p:cNvPr>
            <p:cNvSpPr/>
            <p:nvPr/>
          </p:nvSpPr>
          <p:spPr>
            <a:xfrm rot="16200000">
              <a:off x="1734502" y="949372"/>
              <a:ext cx="95114" cy="111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A7224C-4EF2-6942-203C-7CDA3568F6CD}"/>
              </a:ext>
            </a:extLst>
          </p:cNvPr>
          <p:cNvGrpSpPr/>
          <p:nvPr/>
        </p:nvGrpSpPr>
        <p:grpSpPr>
          <a:xfrm>
            <a:off x="3714482" y="2891292"/>
            <a:ext cx="609171" cy="618213"/>
            <a:chOff x="5777485" y="5288434"/>
            <a:chExt cx="1287792" cy="1306907"/>
          </a:xfrm>
          <a:solidFill>
            <a:schemeClr val="accent1"/>
          </a:solidFill>
        </p:grpSpPr>
        <p:sp>
          <p:nvSpPr>
            <p:cNvPr id="17" name="KSO_Shape">
              <a:extLst>
                <a:ext uri="{FF2B5EF4-FFF2-40B4-BE49-F238E27FC236}">
                  <a16:creationId xmlns:a16="http://schemas.microsoft.com/office/drawing/2014/main" id="{8B27733E-5102-0B78-967A-A5E9C3B16205}"/>
                </a:ext>
              </a:extLst>
            </p:cNvPr>
            <p:cNvSpPr/>
            <p:nvPr/>
          </p:nvSpPr>
          <p:spPr bwMode="auto">
            <a:xfrm>
              <a:off x="5777485" y="5288434"/>
              <a:ext cx="1287792" cy="1306907"/>
            </a:xfrm>
            <a:custGeom>
              <a:avLst/>
              <a:gdLst>
                <a:gd name="T0" fmla="*/ 805963 w 3865"/>
                <a:gd name="T1" fmla="*/ 937003 h 3889"/>
                <a:gd name="T2" fmla="*/ 736060 w 3865"/>
                <a:gd name="T3" fmla="*/ 937003 h 3889"/>
                <a:gd name="T4" fmla="*/ 1725344 w 3865"/>
                <a:gd name="T5" fmla="*/ 565720 h 3889"/>
                <a:gd name="T6" fmla="*/ 1342963 w 3865"/>
                <a:gd name="T7" fmla="*/ 125921 h 3889"/>
                <a:gd name="T8" fmla="*/ 805500 w 3865"/>
                <a:gd name="T9" fmla="*/ 10185 h 3889"/>
                <a:gd name="T10" fmla="*/ 302294 w 3865"/>
                <a:gd name="T11" fmla="*/ 231010 h 3889"/>
                <a:gd name="T12" fmla="*/ 22684 w 3865"/>
                <a:gd name="T13" fmla="*/ 704141 h 3889"/>
                <a:gd name="T14" fmla="*/ 72680 w 3865"/>
                <a:gd name="T15" fmla="*/ 1251343 h 3889"/>
                <a:gd name="T16" fmla="*/ 433303 w 3865"/>
                <a:gd name="T17" fmla="*/ 1666143 h 3889"/>
                <a:gd name="T18" fmla="*/ 967989 w 3865"/>
                <a:gd name="T19" fmla="*/ 1792064 h 3889"/>
                <a:gd name="T20" fmla="*/ 1475824 w 3865"/>
                <a:gd name="T21" fmla="*/ 1581424 h 3889"/>
                <a:gd name="T22" fmla="*/ 1764230 w 3865"/>
                <a:gd name="T23" fmla="*/ 1113848 h 3889"/>
                <a:gd name="T24" fmla="*/ 565702 w 3865"/>
                <a:gd name="T25" fmla="*/ 1044406 h 3889"/>
                <a:gd name="T26" fmla="*/ 387936 w 3865"/>
                <a:gd name="T27" fmla="*/ 1068016 h 3889"/>
                <a:gd name="T28" fmla="*/ 332847 w 3865"/>
                <a:gd name="T29" fmla="*/ 967094 h 3889"/>
                <a:gd name="T30" fmla="*/ 397658 w 3865"/>
                <a:gd name="T31" fmla="*/ 1000889 h 3889"/>
                <a:gd name="T32" fmla="*/ 477282 w 3865"/>
                <a:gd name="T33" fmla="*/ 1011074 h 3889"/>
                <a:gd name="T34" fmla="*/ 512002 w 3865"/>
                <a:gd name="T35" fmla="*/ 995334 h 3889"/>
                <a:gd name="T36" fmla="*/ 508298 w 3865"/>
                <a:gd name="T37" fmla="*/ 955521 h 3889"/>
                <a:gd name="T38" fmla="*/ 446265 w 3865"/>
                <a:gd name="T39" fmla="*/ 935151 h 3889"/>
                <a:gd name="T40" fmla="*/ 351827 w 3865"/>
                <a:gd name="T41" fmla="*/ 887005 h 3889"/>
                <a:gd name="T42" fmla="*/ 375900 w 3865"/>
                <a:gd name="T43" fmla="*/ 749973 h 3889"/>
                <a:gd name="T44" fmla="*/ 538389 w 3865"/>
                <a:gd name="T45" fmla="*/ 726362 h 3889"/>
                <a:gd name="T46" fmla="*/ 592552 w 3865"/>
                <a:gd name="T47" fmla="*/ 821266 h 3889"/>
                <a:gd name="T48" fmla="*/ 538389 w 3865"/>
                <a:gd name="T49" fmla="*/ 793489 h 3889"/>
                <a:gd name="T50" fmla="*/ 461542 w 3865"/>
                <a:gd name="T51" fmla="*/ 783768 h 3889"/>
                <a:gd name="T52" fmla="*/ 428674 w 3865"/>
                <a:gd name="T53" fmla="*/ 801360 h 3889"/>
                <a:gd name="T54" fmla="*/ 431915 w 3865"/>
                <a:gd name="T55" fmla="*/ 838395 h 3889"/>
                <a:gd name="T56" fmla="*/ 501354 w 3865"/>
                <a:gd name="T57" fmla="*/ 859691 h 3889"/>
                <a:gd name="T58" fmla="*/ 588848 w 3865"/>
                <a:gd name="T59" fmla="*/ 904596 h 3889"/>
                <a:gd name="T60" fmla="*/ 565702 w 3865"/>
                <a:gd name="T61" fmla="*/ 1044406 h 3889"/>
                <a:gd name="T62" fmla="*/ 824943 w 3865"/>
                <a:gd name="T63" fmla="*/ 999037 h 3889"/>
                <a:gd name="T64" fmla="*/ 695785 w 3865"/>
                <a:gd name="T65" fmla="*/ 1069405 h 3889"/>
                <a:gd name="T66" fmla="*/ 725413 w 3865"/>
                <a:gd name="T67" fmla="*/ 726362 h 3889"/>
                <a:gd name="T68" fmla="*/ 935120 w 3865"/>
                <a:gd name="T69" fmla="*/ 1069405 h 3889"/>
                <a:gd name="T70" fmla="*/ 1199454 w 3865"/>
                <a:gd name="T71" fmla="*/ 1069405 h 3889"/>
                <a:gd name="T72" fmla="*/ 970766 w 3865"/>
                <a:gd name="T73" fmla="*/ 726362 h 3889"/>
                <a:gd name="T74" fmla="*/ 1056871 w 3865"/>
                <a:gd name="T75" fmla="*/ 1003667 h 3889"/>
                <a:gd name="T76" fmla="*/ 1199454 w 3865"/>
                <a:gd name="T77" fmla="*/ 1069405 h 3889"/>
                <a:gd name="T78" fmla="*/ 1321668 w 3865"/>
                <a:gd name="T79" fmla="*/ 791638 h 3889"/>
                <a:gd name="T80" fmla="*/ 1456381 w 3865"/>
                <a:gd name="T81" fmla="*/ 851821 h 3889"/>
                <a:gd name="T82" fmla="*/ 1321668 w 3865"/>
                <a:gd name="T83" fmla="*/ 917096 h 3889"/>
                <a:gd name="T84" fmla="*/ 1467954 w 3865"/>
                <a:gd name="T85" fmla="*/ 1003667 h 3889"/>
                <a:gd name="T86" fmla="*/ 1236026 w 3865"/>
                <a:gd name="T87" fmla="*/ 1069405 h 3889"/>
                <a:gd name="T88" fmla="*/ 1467954 w 3865"/>
                <a:gd name="T89" fmla="*/ 726362 h 38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connsiteX0" fmla="*/ 4025 w 9816"/>
                <a:gd name="connsiteY0" fmla="*/ 5155 h 9909"/>
                <a:gd name="connsiteX1" fmla="*/ 4416 w 9816"/>
                <a:gd name="connsiteY1" fmla="*/ 5155 h 9909"/>
                <a:gd name="connsiteX2" fmla="*/ 4221 w 9816"/>
                <a:gd name="connsiteY2" fmla="*/ 4528 h 9909"/>
                <a:gd name="connsiteX3" fmla="*/ 4025 w 9816"/>
                <a:gd name="connsiteY3" fmla="*/ 5155 h 9909"/>
                <a:gd name="connsiteX4" fmla="*/ 9311 w 9816"/>
                <a:gd name="connsiteY4" fmla="*/ 4641 h 9909"/>
                <a:gd name="connsiteX5" fmla="*/ 9554 w 9816"/>
                <a:gd name="connsiteY5" fmla="*/ 3093 h 9909"/>
                <a:gd name="connsiteX6" fmla="*/ 8177 w 9816"/>
                <a:gd name="connsiteY6" fmla="*/ 2137 h 9909"/>
                <a:gd name="connsiteX7" fmla="*/ 7417 w 9816"/>
                <a:gd name="connsiteY7" fmla="*/ 650 h 9909"/>
                <a:gd name="connsiteX8" fmla="*/ 5841 w 9816"/>
                <a:gd name="connsiteY8" fmla="*/ 671 h 9909"/>
                <a:gd name="connsiteX9" fmla="*/ 4413 w 9816"/>
                <a:gd name="connsiteY9" fmla="*/ 8 h 9909"/>
                <a:gd name="connsiteX10" fmla="*/ 3148 w 9816"/>
                <a:gd name="connsiteY10" fmla="*/ 941 h 9909"/>
                <a:gd name="connsiteX11" fmla="*/ 1601 w 9816"/>
                <a:gd name="connsiteY11" fmla="*/ 1234 h 9909"/>
                <a:gd name="connsiteX12" fmla="*/ 1122 w 9816"/>
                <a:gd name="connsiteY12" fmla="*/ 2725 h 9909"/>
                <a:gd name="connsiteX13" fmla="*/ 38 w 9816"/>
                <a:gd name="connsiteY13" fmla="*/ 3862 h 9909"/>
                <a:gd name="connsiteX14" fmla="*/ 529 w 9816"/>
                <a:gd name="connsiteY14" fmla="*/ 5351 h 9909"/>
                <a:gd name="connsiteX15" fmla="*/ 317 w 9816"/>
                <a:gd name="connsiteY15" fmla="*/ 6901 h 9909"/>
                <a:gd name="connsiteX16" fmla="*/ 1590 w 9816"/>
                <a:gd name="connsiteY16" fmla="*/ 7824 h 9909"/>
                <a:gd name="connsiteX17" fmla="*/ 2333 w 9816"/>
                <a:gd name="connsiteY17" fmla="*/ 9205 h 9909"/>
                <a:gd name="connsiteX18" fmla="*/ 3908 w 9816"/>
                <a:gd name="connsiteY18" fmla="*/ 9216 h 9909"/>
                <a:gd name="connsiteX19" fmla="*/ 5321 w 9816"/>
                <a:gd name="connsiteY19" fmla="*/ 9905 h 9909"/>
                <a:gd name="connsiteX20" fmla="*/ 6607 w 9816"/>
                <a:gd name="connsiteY20" fmla="*/ 8997 h 9909"/>
                <a:gd name="connsiteX21" fmla="*/ 8159 w 9816"/>
                <a:gd name="connsiteY21" fmla="*/ 8735 h 9909"/>
                <a:gd name="connsiteX22" fmla="*/ 8666 w 9816"/>
                <a:gd name="connsiteY22" fmla="*/ 7251 h 9909"/>
                <a:gd name="connsiteX23" fmla="*/ 9771 w 9816"/>
                <a:gd name="connsiteY23" fmla="*/ 6138 h 9909"/>
                <a:gd name="connsiteX24" fmla="*/ 9311 w 9816"/>
                <a:gd name="connsiteY24" fmla="*/ 4641 h 9909"/>
                <a:gd name="connsiteX25" fmla="*/ 3073 w 9816"/>
                <a:gd name="connsiteY25" fmla="*/ 5752 h 9909"/>
                <a:gd name="connsiteX26" fmla="*/ 2467 w 9816"/>
                <a:gd name="connsiteY26" fmla="*/ 5924 h 9909"/>
                <a:gd name="connsiteX27" fmla="*/ 2079 w 9816"/>
                <a:gd name="connsiteY27" fmla="*/ 5883 h 9909"/>
                <a:gd name="connsiteX28" fmla="*/ 1771 w 9816"/>
                <a:gd name="connsiteY28" fmla="*/ 5778 h 9909"/>
                <a:gd name="connsiteX29" fmla="*/ 1771 w 9816"/>
                <a:gd name="connsiteY29" fmla="*/ 5323 h 9909"/>
                <a:gd name="connsiteX30" fmla="*/ 1815 w 9816"/>
                <a:gd name="connsiteY30" fmla="*/ 5323 h 9909"/>
                <a:gd name="connsiteX31" fmla="*/ 2134 w 9816"/>
                <a:gd name="connsiteY31" fmla="*/ 5510 h 9909"/>
                <a:gd name="connsiteX32" fmla="*/ 2470 w 9816"/>
                <a:gd name="connsiteY32" fmla="*/ 5577 h 9909"/>
                <a:gd name="connsiteX33" fmla="*/ 2579 w 9816"/>
                <a:gd name="connsiteY33" fmla="*/ 5567 h 9909"/>
                <a:gd name="connsiteX34" fmla="*/ 2687 w 9816"/>
                <a:gd name="connsiteY34" fmla="*/ 5539 h 9909"/>
                <a:gd name="connsiteX35" fmla="*/ 2773 w 9816"/>
                <a:gd name="connsiteY35" fmla="*/ 5479 h 9909"/>
                <a:gd name="connsiteX36" fmla="*/ 2806 w 9816"/>
                <a:gd name="connsiteY36" fmla="*/ 5377 h 9909"/>
                <a:gd name="connsiteX37" fmla="*/ 2752 w 9816"/>
                <a:gd name="connsiteY37" fmla="*/ 5258 h 9909"/>
                <a:gd name="connsiteX38" fmla="*/ 2615 w 9816"/>
                <a:gd name="connsiteY38" fmla="*/ 5194 h 9909"/>
                <a:gd name="connsiteX39" fmla="*/ 2405 w 9816"/>
                <a:gd name="connsiteY39" fmla="*/ 5145 h 9909"/>
                <a:gd name="connsiteX40" fmla="*/ 2198 w 9816"/>
                <a:gd name="connsiteY40" fmla="*/ 5089 h 9909"/>
                <a:gd name="connsiteX41" fmla="*/ 1877 w 9816"/>
                <a:gd name="connsiteY41" fmla="*/ 4878 h 9909"/>
                <a:gd name="connsiteX42" fmla="*/ 1782 w 9816"/>
                <a:gd name="connsiteY42" fmla="*/ 4549 h 9909"/>
                <a:gd name="connsiteX43" fmla="*/ 2012 w 9816"/>
                <a:gd name="connsiteY43" fmla="*/ 4117 h 9909"/>
                <a:gd name="connsiteX44" fmla="*/ 2579 w 9816"/>
                <a:gd name="connsiteY44" fmla="*/ 3949 h 9909"/>
                <a:gd name="connsiteX45" fmla="*/ 2920 w 9816"/>
                <a:gd name="connsiteY45" fmla="*/ 3985 h 9909"/>
                <a:gd name="connsiteX46" fmla="*/ 3223 w 9816"/>
                <a:gd name="connsiteY46" fmla="*/ 4078 h 9909"/>
                <a:gd name="connsiteX47" fmla="*/ 3223 w 9816"/>
                <a:gd name="connsiteY47" fmla="*/ 4513 h 9909"/>
                <a:gd name="connsiteX48" fmla="*/ 3181 w 9816"/>
                <a:gd name="connsiteY48" fmla="*/ 4513 h 9909"/>
                <a:gd name="connsiteX49" fmla="*/ 2920 w 9816"/>
                <a:gd name="connsiteY49" fmla="*/ 4358 h 9909"/>
                <a:gd name="connsiteX50" fmla="*/ 2604 w 9816"/>
                <a:gd name="connsiteY50" fmla="*/ 4297 h 9909"/>
                <a:gd name="connsiteX51" fmla="*/ 2491 w 9816"/>
                <a:gd name="connsiteY51" fmla="*/ 4304 h 9909"/>
                <a:gd name="connsiteX52" fmla="*/ 2384 w 9816"/>
                <a:gd name="connsiteY52" fmla="*/ 4340 h 9909"/>
                <a:gd name="connsiteX53" fmla="*/ 2307 w 9816"/>
                <a:gd name="connsiteY53" fmla="*/ 4402 h 9909"/>
                <a:gd name="connsiteX54" fmla="*/ 2273 w 9816"/>
                <a:gd name="connsiteY54" fmla="*/ 4492 h 9909"/>
                <a:gd name="connsiteX55" fmla="*/ 2325 w 9816"/>
                <a:gd name="connsiteY55" fmla="*/ 4608 h 9909"/>
                <a:gd name="connsiteX56" fmla="*/ 2527 w 9816"/>
                <a:gd name="connsiteY56" fmla="*/ 4685 h 9909"/>
                <a:gd name="connsiteX57" fmla="*/ 2713 w 9816"/>
                <a:gd name="connsiteY57" fmla="*/ 4726 h 9909"/>
                <a:gd name="connsiteX58" fmla="*/ 2905 w 9816"/>
                <a:gd name="connsiteY58" fmla="*/ 4783 h 9909"/>
                <a:gd name="connsiteX59" fmla="*/ 3202 w 9816"/>
                <a:gd name="connsiteY59" fmla="*/ 4975 h 9909"/>
                <a:gd name="connsiteX60" fmla="*/ 3298 w 9816"/>
                <a:gd name="connsiteY60" fmla="*/ 5294 h 9909"/>
                <a:gd name="connsiteX61" fmla="*/ 3073 w 9816"/>
                <a:gd name="connsiteY61" fmla="*/ 5752 h 9909"/>
                <a:gd name="connsiteX62" fmla="*/ 4641 w 9816"/>
                <a:gd name="connsiteY62" fmla="*/ 5891 h 9909"/>
                <a:gd name="connsiteX63" fmla="*/ 4522 w 9816"/>
                <a:gd name="connsiteY63" fmla="*/ 5500 h 9909"/>
                <a:gd name="connsiteX64" fmla="*/ 3919 w 9816"/>
                <a:gd name="connsiteY64" fmla="*/ 5500 h 9909"/>
                <a:gd name="connsiteX65" fmla="*/ 3800 w 9816"/>
                <a:gd name="connsiteY65" fmla="*/ 5891 h 9909"/>
                <a:gd name="connsiteX66" fmla="*/ 3316 w 9816"/>
                <a:gd name="connsiteY66" fmla="*/ 5891 h 9909"/>
                <a:gd name="connsiteX67" fmla="*/ 3965 w 9816"/>
                <a:gd name="connsiteY67" fmla="*/ 3985 h 9909"/>
                <a:gd name="connsiteX68" fmla="*/ 5137 w 9816"/>
                <a:gd name="connsiteY68" fmla="*/ 5891 h 9909"/>
                <a:gd name="connsiteX69" fmla="*/ 4641 w 9816"/>
                <a:gd name="connsiteY69" fmla="*/ 5891 h 9909"/>
                <a:gd name="connsiteX70" fmla="*/ 6615 w 9816"/>
                <a:gd name="connsiteY70" fmla="*/ 5891 h 9909"/>
                <a:gd name="connsiteX71" fmla="*/ 5337 w 9816"/>
                <a:gd name="connsiteY71" fmla="*/ 5891 h 9909"/>
                <a:gd name="connsiteX72" fmla="*/ 5337 w 9816"/>
                <a:gd name="connsiteY72" fmla="*/ 3985 h 9909"/>
                <a:gd name="connsiteX73" fmla="*/ 5818 w 9816"/>
                <a:gd name="connsiteY73" fmla="*/ 3985 h 9909"/>
                <a:gd name="connsiteX74" fmla="*/ 5818 w 9816"/>
                <a:gd name="connsiteY74" fmla="*/ 5526 h 9909"/>
                <a:gd name="connsiteX75" fmla="*/ 6615 w 9816"/>
                <a:gd name="connsiteY75" fmla="*/ 5526 h 9909"/>
                <a:gd name="connsiteX76" fmla="*/ 6615 w 9816"/>
                <a:gd name="connsiteY76" fmla="*/ 5891 h 9909"/>
                <a:gd name="connsiteX77" fmla="*/ 8115 w 9816"/>
                <a:gd name="connsiteY77" fmla="*/ 4348 h 9909"/>
                <a:gd name="connsiteX78" fmla="*/ 7298 w 9816"/>
                <a:gd name="connsiteY78" fmla="*/ 4348 h 9909"/>
                <a:gd name="connsiteX79" fmla="*/ 7298 w 9816"/>
                <a:gd name="connsiteY79" fmla="*/ 4682 h 9909"/>
                <a:gd name="connsiteX80" fmla="*/ 8051 w 9816"/>
                <a:gd name="connsiteY80" fmla="*/ 4682 h 9909"/>
                <a:gd name="connsiteX81" fmla="*/ 8051 w 9816"/>
                <a:gd name="connsiteY81" fmla="*/ 5045 h 9909"/>
                <a:gd name="connsiteX82" fmla="*/ 7298 w 9816"/>
                <a:gd name="connsiteY82" fmla="*/ 5045 h 9909"/>
                <a:gd name="connsiteX83" fmla="*/ 7298 w 9816"/>
                <a:gd name="connsiteY83" fmla="*/ 5526 h 9909"/>
                <a:gd name="connsiteX84" fmla="*/ 8115 w 9816"/>
                <a:gd name="connsiteY84" fmla="*/ 5526 h 9909"/>
                <a:gd name="connsiteX85" fmla="*/ 8115 w 9816"/>
                <a:gd name="connsiteY85" fmla="*/ 5891 h 9909"/>
                <a:gd name="connsiteX86" fmla="*/ 6819 w 9816"/>
                <a:gd name="connsiteY86" fmla="*/ 5891 h 9909"/>
                <a:gd name="connsiteX87" fmla="*/ 6819 w 9816"/>
                <a:gd name="connsiteY87" fmla="*/ 3985 h 9909"/>
                <a:gd name="connsiteX88" fmla="*/ 8115 w 9816"/>
                <a:gd name="connsiteY88" fmla="*/ 3985 h 9909"/>
                <a:gd name="connsiteX89" fmla="*/ 8115 w 9816"/>
                <a:gd name="connsiteY89" fmla="*/ 4348 h 9909"/>
                <a:gd name="connsiteX0" fmla="*/ 4100 w 10000"/>
                <a:gd name="connsiteY0" fmla="*/ 5202 h 10000"/>
                <a:gd name="connsiteX1" fmla="*/ 4499 w 10000"/>
                <a:gd name="connsiteY1" fmla="*/ 5202 h 10000"/>
                <a:gd name="connsiteX2" fmla="*/ 4300 w 10000"/>
                <a:gd name="connsiteY2" fmla="*/ 4570 h 10000"/>
                <a:gd name="connsiteX3" fmla="*/ 4100 w 10000"/>
                <a:gd name="connsiteY3" fmla="*/ 5202 h 10000"/>
                <a:gd name="connsiteX4" fmla="*/ 9486 w 10000"/>
                <a:gd name="connsiteY4" fmla="*/ 4684 h 10000"/>
                <a:gd name="connsiteX5" fmla="*/ 9733 w 10000"/>
                <a:gd name="connsiteY5" fmla="*/ 3121 h 10000"/>
                <a:gd name="connsiteX6" fmla="*/ 8330 w 10000"/>
                <a:gd name="connsiteY6" fmla="*/ 2157 h 10000"/>
                <a:gd name="connsiteX7" fmla="*/ 7556 w 10000"/>
                <a:gd name="connsiteY7" fmla="*/ 656 h 10000"/>
                <a:gd name="connsiteX8" fmla="*/ 5950 w 10000"/>
                <a:gd name="connsiteY8" fmla="*/ 677 h 10000"/>
                <a:gd name="connsiteX9" fmla="*/ 4496 w 10000"/>
                <a:gd name="connsiteY9" fmla="*/ 8 h 10000"/>
                <a:gd name="connsiteX10" fmla="*/ 3207 w 10000"/>
                <a:gd name="connsiteY10" fmla="*/ 950 h 10000"/>
                <a:gd name="connsiteX11" fmla="*/ 1631 w 10000"/>
                <a:gd name="connsiteY11" fmla="*/ 1245 h 10000"/>
                <a:gd name="connsiteX12" fmla="*/ 1143 w 10000"/>
                <a:gd name="connsiteY12" fmla="*/ 2750 h 10000"/>
                <a:gd name="connsiteX13" fmla="*/ 39 w 10000"/>
                <a:gd name="connsiteY13" fmla="*/ 3897 h 10000"/>
                <a:gd name="connsiteX14" fmla="*/ 539 w 10000"/>
                <a:gd name="connsiteY14" fmla="*/ 5400 h 10000"/>
                <a:gd name="connsiteX15" fmla="*/ 323 w 10000"/>
                <a:gd name="connsiteY15" fmla="*/ 6964 h 10000"/>
                <a:gd name="connsiteX16" fmla="*/ 1620 w 10000"/>
                <a:gd name="connsiteY16" fmla="*/ 7896 h 10000"/>
                <a:gd name="connsiteX17" fmla="*/ 2377 w 10000"/>
                <a:gd name="connsiteY17" fmla="*/ 9290 h 10000"/>
                <a:gd name="connsiteX18" fmla="*/ 3981 w 10000"/>
                <a:gd name="connsiteY18" fmla="*/ 9301 h 10000"/>
                <a:gd name="connsiteX19" fmla="*/ 5421 w 10000"/>
                <a:gd name="connsiteY19" fmla="*/ 9996 h 10000"/>
                <a:gd name="connsiteX20" fmla="*/ 6731 w 10000"/>
                <a:gd name="connsiteY20" fmla="*/ 9080 h 10000"/>
                <a:gd name="connsiteX21" fmla="*/ 8312 w 10000"/>
                <a:gd name="connsiteY21" fmla="*/ 8815 h 10000"/>
                <a:gd name="connsiteX22" fmla="*/ 8828 w 10000"/>
                <a:gd name="connsiteY22" fmla="*/ 7318 h 10000"/>
                <a:gd name="connsiteX23" fmla="*/ 9954 w 10000"/>
                <a:gd name="connsiteY23" fmla="*/ 6194 h 10000"/>
                <a:gd name="connsiteX24" fmla="*/ 9486 w 10000"/>
                <a:gd name="connsiteY24" fmla="*/ 4684 h 10000"/>
                <a:gd name="connsiteX25" fmla="*/ 3131 w 10000"/>
                <a:gd name="connsiteY25" fmla="*/ 5805 h 10000"/>
                <a:gd name="connsiteX26" fmla="*/ 2513 w 10000"/>
                <a:gd name="connsiteY26" fmla="*/ 5978 h 10000"/>
                <a:gd name="connsiteX27" fmla="*/ 2118 w 10000"/>
                <a:gd name="connsiteY27" fmla="*/ 5937 h 10000"/>
                <a:gd name="connsiteX28" fmla="*/ 1804 w 10000"/>
                <a:gd name="connsiteY28" fmla="*/ 5831 h 10000"/>
                <a:gd name="connsiteX29" fmla="*/ 1804 w 10000"/>
                <a:gd name="connsiteY29" fmla="*/ 5372 h 10000"/>
                <a:gd name="connsiteX30" fmla="*/ 1849 w 10000"/>
                <a:gd name="connsiteY30" fmla="*/ 5372 h 10000"/>
                <a:gd name="connsiteX31" fmla="*/ 2174 w 10000"/>
                <a:gd name="connsiteY31" fmla="*/ 5561 h 10000"/>
                <a:gd name="connsiteX32" fmla="*/ 2516 w 10000"/>
                <a:gd name="connsiteY32" fmla="*/ 5628 h 10000"/>
                <a:gd name="connsiteX33" fmla="*/ 2627 w 10000"/>
                <a:gd name="connsiteY33" fmla="*/ 5618 h 10000"/>
                <a:gd name="connsiteX34" fmla="*/ 2737 w 10000"/>
                <a:gd name="connsiteY34" fmla="*/ 5590 h 10000"/>
                <a:gd name="connsiteX35" fmla="*/ 2825 w 10000"/>
                <a:gd name="connsiteY35" fmla="*/ 5529 h 10000"/>
                <a:gd name="connsiteX36" fmla="*/ 2859 w 10000"/>
                <a:gd name="connsiteY36" fmla="*/ 5426 h 10000"/>
                <a:gd name="connsiteX37" fmla="*/ 2804 w 10000"/>
                <a:gd name="connsiteY37" fmla="*/ 5306 h 10000"/>
                <a:gd name="connsiteX38" fmla="*/ 2664 w 10000"/>
                <a:gd name="connsiteY38" fmla="*/ 5242 h 10000"/>
                <a:gd name="connsiteX39" fmla="*/ 2450 w 10000"/>
                <a:gd name="connsiteY39" fmla="*/ 5192 h 10000"/>
                <a:gd name="connsiteX40" fmla="*/ 2239 w 10000"/>
                <a:gd name="connsiteY40" fmla="*/ 5136 h 10000"/>
                <a:gd name="connsiteX41" fmla="*/ 1912 w 10000"/>
                <a:gd name="connsiteY41" fmla="*/ 4923 h 10000"/>
                <a:gd name="connsiteX42" fmla="*/ 1815 w 10000"/>
                <a:gd name="connsiteY42" fmla="*/ 4591 h 10000"/>
                <a:gd name="connsiteX43" fmla="*/ 2050 w 10000"/>
                <a:gd name="connsiteY43" fmla="*/ 4155 h 10000"/>
                <a:gd name="connsiteX44" fmla="*/ 2627 w 10000"/>
                <a:gd name="connsiteY44" fmla="*/ 3985 h 10000"/>
                <a:gd name="connsiteX45" fmla="*/ 2975 w 10000"/>
                <a:gd name="connsiteY45" fmla="*/ 4022 h 10000"/>
                <a:gd name="connsiteX46" fmla="*/ 3283 w 10000"/>
                <a:gd name="connsiteY46" fmla="*/ 4115 h 10000"/>
                <a:gd name="connsiteX47" fmla="*/ 3283 w 10000"/>
                <a:gd name="connsiteY47" fmla="*/ 4554 h 10000"/>
                <a:gd name="connsiteX48" fmla="*/ 3241 w 10000"/>
                <a:gd name="connsiteY48" fmla="*/ 4554 h 10000"/>
                <a:gd name="connsiteX49" fmla="*/ 2975 w 10000"/>
                <a:gd name="connsiteY49" fmla="*/ 4398 h 10000"/>
                <a:gd name="connsiteX50" fmla="*/ 2653 w 10000"/>
                <a:gd name="connsiteY50" fmla="*/ 4336 h 10000"/>
                <a:gd name="connsiteX51" fmla="*/ 2538 w 10000"/>
                <a:gd name="connsiteY51" fmla="*/ 4344 h 10000"/>
                <a:gd name="connsiteX52" fmla="*/ 2429 w 10000"/>
                <a:gd name="connsiteY52" fmla="*/ 4380 h 10000"/>
                <a:gd name="connsiteX53" fmla="*/ 2350 w 10000"/>
                <a:gd name="connsiteY53" fmla="*/ 4442 h 10000"/>
                <a:gd name="connsiteX54" fmla="*/ 2316 w 10000"/>
                <a:gd name="connsiteY54" fmla="*/ 4533 h 10000"/>
                <a:gd name="connsiteX55" fmla="*/ 2369 w 10000"/>
                <a:gd name="connsiteY55" fmla="*/ 4650 h 10000"/>
                <a:gd name="connsiteX56" fmla="*/ 2574 w 10000"/>
                <a:gd name="connsiteY56" fmla="*/ 4728 h 10000"/>
                <a:gd name="connsiteX57" fmla="*/ 2764 w 10000"/>
                <a:gd name="connsiteY57" fmla="*/ 4769 h 10000"/>
                <a:gd name="connsiteX58" fmla="*/ 2959 w 10000"/>
                <a:gd name="connsiteY58" fmla="*/ 4827 h 10000"/>
                <a:gd name="connsiteX59" fmla="*/ 3262 w 10000"/>
                <a:gd name="connsiteY59" fmla="*/ 5021 h 10000"/>
                <a:gd name="connsiteX60" fmla="*/ 3360 w 10000"/>
                <a:gd name="connsiteY60" fmla="*/ 5343 h 10000"/>
                <a:gd name="connsiteX61" fmla="*/ 3131 w 10000"/>
                <a:gd name="connsiteY61" fmla="*/ 5805 h 10000"/>
                <a:gd name="connsiteX62" fmla="*/ 4728 w 10000"/>
                <a:gd name="connsiteY62" fmla="*/ 5945 h 10000"/>
                <a:gd name="connsiteX63" fmla="*/ 4607 w 10000"/>
                <a:gd name="connsiteY63" fmla="*/ 5551 h 10000"/>
                <a:gd name="connsiteX64" fmla="*/ 3992 w 10000"/>
                <a:gd name="connsiteY64" fmla="*/ 5551 h 10000"/>
                <a:gd name="connsiteX65" fmla="*/ 3871 w 10000"/>
                <a:gd name="connsiteY65" fmla="*/ 5945 h 10000"/>
                <a:gd name="connsiteX66" fmla="*/ 3378 w 10000"/>
                <a:gd name="connsiteY66" fmla="*/ 5945 h 10000"/>
                <a:gd name="connsiteX67" fmla="*/ 5233 w 10000"/>
                <a:gd name="connsiteY67" fmla="*/ 5945 h 10000"/>
                <a:gd name="connsiteX68" fmla="*/ 4728 w 10000"/>
                <a:gd name="connsiteY68" fmla="*/ 5945 h 10000"/>
                <a:gd name="connsiteX69" fmla="*/ 6739 w 10000"/>
                <a:gd name="connsiteY69" fmla="*/ 5945 h 10000"/>
                <a:gd name="connsiteX70" fmla="*/ 5437 w 10000"/>
                <a:gd name="connsiteY70" fmla="*/ 5945 h 10000"/>
                <a:gd name="connsiteX71" fmla="*/ 5437 w 10000"/>
                <a:gd name="connsiteY71" fmla="*/ 4022 h 10000"/>
                <a:gd name="connsiteX72" fmla="*/ 5927 w 10000"/>
                <a:gd name="connsiteY72" fmla="*/ 4022 h 10000"/>
                <a:gd name="connsiteX73" fmla="*/ 5927 w 10000"/>
                <a:gd name="connsiteY73" fmla="*/ 5577 h 10000"/>
                <a:gd name="connsiteX74" fmla="*/ 6739 w 10000"/>
                <a:gd name="connsiteY74" fmla="*/ 5577 h 10000"/>
                <a:gd name="connsiteX75" fmla="*/ 6739 w 10000"/>
                <a:gd name="connsiteY75" fmla="*/ 5945 h 10000"/>
                <a:gd name="connsiteX76" fmla="*/ 8267 w 10000"/>
                <a:gd name="connsiteY76" fmla="*/ 4388 h 10000"/>
                <a:gd name="connsiteX77" fmla="*/ 7435 w 10000"/>
                <a:gd name="connsiteY77" fmla="*/ 4388 h 10000"/>
                <a:gd name="connsiteX78" fmla="*/ 7435 w 10000"/>
                <a:gd name="connsiteY78" fmla="*/ 4725 h 10000"/>
                <a:gd name="connsiteX79" fmla="*/ 8202 w 10000"/>
                <a:gd name="connsiteY79" fmla="*/ 4725 h 10000"/>
                <a:gd name="connsiteX80" fmla="*/ 8202 w 10000"/>
                <a:gd name="connsiteY80" fmla="*/ 5091 h 10000"/>
                <a:gd name="connsiteX81" fmla="*/ 7435 w 10000"/>
                <a:gd name="connsiteY81" fmla="*/ 5091 h 10000"/>
                <a:gd name="connsiteX82" fmla="*/ 7435 w 10000"/>
                <a:gd name="connsiteY82" fmla="*/ 5577 h 10000"/>
                <a:gd name="connsiteX83" fmla="*/ 8267 w 10000"/>
                <a:gd name="connsiteY83" fmla="*/ 5577 h 10000"/>
                <a:gd name="connsiteX84" fmla="*/ 8267 w 10000"/>
                <a:gd name="connsiteY84" fmla="*/ 5945 h 10000"/>
                <a:gd name="connsiteX85" fmla="*/ 6947 w 10000"/>
                <a:gd name="connsiteY85" fmla="*/ 5945 h 10000"/>
                <a:gd name="connsiteX86" fmla="*/ 6947 w 10000"/>
                <a:gd name="connsiteY86" fmla="*/ 4022 h 10000"/>
                <a:gd name="connsiteX87" fmla="*/ 8267 w 10000"/>
                <a:gd name="connsiteY87" fmla="*/ 4022 h 10000"/>
                <a:gd name="connsiteX88" fmla="*/ 8267 w 10000"/>
                <a:gd name="connsiteY88" fmla="*/ 4388 h 10000"/>
                <a:gd name="connsiteX0" fmla="*/ 4100 w 10000"/>
                <a:gd name="connsiteY0" fmla="*/ 5202 h 10000"/>
                <a:gd name="connsiteX1" fmla="*/ 4499 w 10000"/>
                <a:gd name="connsiteY1" fmla="*/ 5202 h 10000"/>
                <a:gd name="connsiteX2" fmla="*/ 4100 w 10000"/>
                <a:gd name="connsiteY2" fmla="*/ 5202 h 10000"/>
                <a:gd name="connsiteX3" fmla="*/ 9486 w 10000"/>
                <a:gd name="connsiteY3" fmla="*/ 4684 h 10000"/>
                <a:gd name="connsiteX4" fmla="*/ 9733 w 10000"/>
                <a:gd name="connsiteY4" fmla="*/ 3121 h 10000"/>
                <a:gd name="connsiteX5" fmla="*/ 8330 w 10000"/>
                <a:gd name="connsiteY5" fmla="*/ 2157 h 10000"/>
                <a:gd name="connsiteX6" fmla="*/ 7556 w 10000"/>
                <a:gd name="connsiteY6" fmla="*/ 656 h 10000"/>
                <a:gd name="connsiteX7" fmla="*/ 5950 w 10000"/>
                <a:gd name="connsiteY7" fmla="*/ 677 h 10000"/>
                <a:gd name="connsiteX8" fmla="*/ 4496 w 10000"/>
                <a:gd name="connsiteY8" fmla="*/ 8 h 10000"/>
                <a:gd name="connsiteX9" fmla="*/ 3207 w 10000"/>
                <a:gd name="connsiteY9" fmla="*/ 950 h 10000"/>
                <a:gd name="connsiteX10" fmla="*/ 1631 w 10000"/>
                <a:gd name="connsiteY10" fmla="*/ 1245 h 10000"/>
                <a:gd name="connsiteX11" fmla="*/ 1143 w 10000"/>
                <a:gd name="connsiteY11" fmla="*/ 2750 h 10000"/>
                <a:gd name="connsiteX12" fmla="*/ 39 w 10000"/>
                <a:gd name="connsiteY12" fmla="*/ 3897 h 10000"/>
                <a:gd name="connsiteX13" fmla="*/ 539 w 10000"/>
                <a:gd name="connsiteY13" fmla="*/ 5400 h 10000"/>
                <a:gd name="connsiteX14" fmla="*/ 323 w 10000"/>
                <a:gd name="connsiteY14" fmla="*/ 6964 h 10000"/>
                <a:gd name="connsiteX15" fmla="*/ 1620 w 10000"/>
                <a:gd name="connsiteY15" fmla="*/ 7896 h 10000"/>
                <a:gd name="connsiteX16" fmla="*/ 2377 w 10000"/>
                <a:gd name="connsiteY16" fmla="*/ 9290 h 10000"/>
                <a:gd name="connsiteX17" fmla="*/ 3981 w 10000"/>
                <a:gd name="connsiteY17" fmla="*/ 9301 h 10000"/>
                <a:gd name="connsiteX18" fmla="*/ 5421 w 10000"/>
                <a:gd name="connsiteY18" fmla="*/ 9996 h 10000"/>
                <a:gd name="connsiteX19" fmla="*/ 6731 w 10000"/>
                <a:gd name="connsiteY19" fmla="*/ 9080 h 10000"/>
                <a:gd name="connsiteX20" fmla="*/ 8312 w 10000"/>
                <a:gd name="connsiteY20" fmla="*/ 8815 h 10000"/>
                <a:gd name="connsiteX21" fmla="*/ 8828 w 10000"/>
                <a:gd name="connsiteY21" fmla="*/ 7318 h 10000"/>
                <a:gd name="connsiteX22" fmla="*/ 9954 w 10000"/>
                <a:gd name="connsiteY22" fmla="*/ 6194 h 10000"/>
                <a:gd name="connsiteX23" fmla="*/ 9486 w 10000"/>
                <a:gd name="connsiteY23" fmla="*/ 4684 h 10000"/>
                <a:gd name="connsiteX24" fmla="*/ 3131 w 10000"/>
                <a:gd name="connsiteY24" fmla="*/ 5805 h 10000"/>
                <a:gd name="connsiteX25" fmla="*/ 2513 w 10000"/>
                <a:gd name="connsiteY25" fmla="*/ 5978 h 10000"/>
                <a:gd name="connsiteX26" fmla="*/ 2118 w 10000"/>
                <a:gd name="connsiteY26" fmla="*/ 5937 h 10000"/>
                <a:gd name="connsiteX27" fmla="*/ 1804 w 10000"/>
                <a:gd name="connsiteY27" fmla="*/ 5831 h 10000"/>
                <a:gd name="connsiteX28" fmla="*/ 1804 w 10000"/>
                <a:gd name="connsiteY28" fmla="*/ 5372 h 10000"/>
                <a:gd name="connsiteX29" fmla="*/ 1849 w 10000"/>
                <a:gd name="connsiteY29" fmla="*/ 5372 h 10000"/>
                <a:gd name="connsiteX30" fmla="*/ 2174 w 10000"/>
                <a:gd name="connsiteY30" fmla="*/ 5561 h 10000"/>
                <a:gd name="connsiteX31" fmla="*/ 2516 w 10000"/>
                <a:gd name="connsiteY31" fmla="*/ 5628 h 10000"/>
                <a:gd name="connsiteX32" fmla="*/ 2627 w 10000"/>
                <a:gd name="connsiteY32" fmla="*/ 5618 h 10000"/>
                <a:gd name="connsiteX33" fmla="*/ 2737 w 10000"/>
                <a:gd name="connsiteY33" fmla="*/ 5590 h 10000"/>
                <a:gd name="connsiteX34" fmla="*/ 2825 w 10000"/>
                <a:gd name="connsiteY34" fmla="*/ 5529 h 10000"/>
                <a:gd name="connsiteX35" fmla="*/ 2859 w 10000"/>
                <a:gd name="connsiteY35" fmla="*/ 5426 h 10000"/>
                <a:gd name="connsiteX36" fmla="*/ 2804 w 10000"/>
                <a:gd name="connsiteY36" fmla="*/ 5306 h 10000"/>
                <a:gd name="connsiteX37" fmla="*/ 2664 w 10000"/>
                <a:gd name="connsiteY37" fmla="*/ 5242 h 10000"/>
                <a:gd name="connsiteX38" fmla="*/ 2450 w 10000"/>
                <a:gd name="connsiteY38" fmla="*/ 5192 h 10000"/>
                <a:gd name="connsiteX39" fmla="*/ 2239 w 10000"/>
                <a:gd name="connsiteY39" fmla="*/ 5136 h 10000"/>
                <a:gd name="connsiteX40" fmla="*/ 1912 w 10000"/>
                <a:gd name="connsiteY40" fmla="*/ 4923 h 10000"/>
                <a:gd name="connsiteX41" fmla="*/ 1815 w 10000"/>
                <a:gd name="connsiteY41" fmla="*/ 4591 h 10000"/>
                <a:gd name="connsiteX42" fmla="*/ 2050 w 10000"/>
                <a:gd name="connsiteY42" fmla="*/ 4155 h 10000"/>
                <a:gd name="connsiteX43" fmla="*/ 2627 w 10000"/>
                <a:gd name="connsiteY43" fmla="*/ 3985 h 10000"/>
                <a:gd name="connsiteX44" fmla="*/ 2975 w 10000"/>
                <a:gd name="connsiteY44" fmla="*/ 4022 h 10000"/>
                <a:gd name="connsiteX45" fmla="*/ 3283 w 10000"/>
                <a:gd name="connsiteY45" fmla="*/ 4115 h 10000"/>
                <a:gd name="connsiteX46" fmla="*/ 3283 w 10000"/>
                <a:gd name="connsiteY46" fmla="*/ 4554 h 10000"/>
                <a:gd name="connsiteX47" fmla="*/ 3241 w 10000"/>
                <a:gd name="connsiteY47" fmla="*/ 4554 h 10000"/>
                <a:gd name="connsiteX48" fmla="*/ 2975 w 10000"/>
                <a:gd name="connsiteY48" fmla="*/ 4398 h 10000"/>
                <a:gd name="connsiteX49" fmla="*/ 2653 w 10000"/>
                <a:gd name="connsiteY49" fmla="*/ 4336 h 10000"/>
                <a:gd name="connsiteX50" fmla="*/ 2538 w 10000"/>
                <a:gd name="connsiteY50" fmla="*/ 4344 h 10000"/>
                <a:gd name="connsiteX51" fmla="*/ 2429 w 10000"/>
                <a:gd name="connsiteY51" fmla="*/ 4380 h 10000"/>
                <a:gd name="connsiteX52" fmla="*/ 2350 w 10000"/>
                <a:gd name="connsiteY52" fmla="*/ 4442 h 10000"/>
                <a:gd name="connsiteX53" fmla="*/ 2316 w 10000"/>
                <a:gd name="connsiteY53" fmla="*/ 4533 h 10000"/>
                <a:gd name="connsiteX54" fmla="*/ 2369 w 10000"/>
                <a:gd name="connsiteY54" fmla="*/ 4650 h 10000"/>
                <a:gd name="connsiteX55" fmla="*/ 2574 w 10000"/>
                <a:gd name="connsiteY55" fmla="*/ 4728 h 10000"/>
                <a:gd name="connsiteX56" fmla="*/ 2764 w 10000"/>
                <a:gd name="connsiteY56" fmla="*/ 4769 h 10000"/>
                <a:gd name="connsiteX57" fmla="*/ 2959 w 10000"/>
                <a:gd name="connsiteY57" fmla="*/ 4827 h 10000"/>
                <a:gd name="connsiteX58" fmla="*/ 3262 w 10000"/>
                <a:gd name="connsiteY58" fmla="*/ 5021 h 10000"/>
                <a:gd name="connsiteX59" fmla="*/ 3360 w 10000"/>
                <a:gd name="connsiteY59" fmla="*/ 5343 h 10000"/>
                <a:gd name="connsiteX60" fmla="*/ 3131 w 10000"/>
                <a:gd name="connsiteY60" fmla="*/ 5805 h 10000"/>
                <a:gd name="connsiteX61" fmla="*/ 4728 w 10000"/>
                <a:gd name="connsiteY61" fmla="*/ 5945 h 10000"/>
                <a:gd name="connsiteX62" fmla="*/ 4607 w 10000"/>
                <a:gd name="connsiteY62" fmla="*/ 5551 h 10000"/>
                <a:gd name="connsiteX63" fmla="*/ 3992 w 10000"/>
                <a:gd name="connsiteY63" fmla="*/ 5551 h 10000"/>
                <a:gd name="connsiteX64" fmla="*/ 3871 w 10000"/>
                <a:gd name="connsiteY64" fmla="*/ 5945 h 10000"/>
                <a:gd name="connsiteX65" fmla="*/ 3378 w 10000"/>
                <a:gd name="connsiteY65" fmla="*/ 5945 h 10000"/>
                <a:gd name="connsiteX66" fmla="*/ 5233 w 10000"/>
                <a:gd name="connsiteY66" fmla="*/ 5945 h 10000"/>
                <a:gd name="connsiteX67" fmla="*/ 4728 w 10000"/>
                <a:gd name="connsiteY67" fmla="*/ 5945 h 10000"/>
                <a:gd name="connsiteX68" fmla="*/ 6739 w 10000"/>
                <a:gd name="connsiteY68" fmla="*/ 5945 h 10000"/>
                <a:gd name="connsiteX69" fmla="*/ 5437 w 10000"/>
                <a:gd name="connsiteY69" fmla="*/ 5945 h 10000"/>
                <a:gd name="connsiteX70" fmla="*/ 5437 w 10000"/>
                <a:gd name="connsiteY70" fmla="*/ 4022 h 10000"/>
                <a:gd name="connsiteX71" fmla="*/ 5927 w 10000"/>
                <a:gd name="connsiteY71" fmla="*/ 4022 h 10000"/>
                <a:gd name="connsiteX72" fmla="*/ 5927 w 10000"/>
                <a:gd name="connsiteY72" fmla="*/ 5577 h 10000"/>
                <a:gd name="connsiteX73" fmla="*/ 6739 w 10000"/>
                <a:gd name="connsiteY73" fmla="*/ 5577 h 10000"/>
                <a:gd name="connsiteX74" fmla="*/ 6739 w 10000"/>
                <a:gd name="connsiteY74" fmla="*/ 5945 h 10000"/>
                <a:gd name="connsiteX75" fmla="*/ 8267 w 10000"/>
                <a:gd name="connsiteY75" fmla="*/ 4388 h 10000"/>
                <a:gd name="connsiteX76" fmla="*/ 7435 w 10000"/>
                <a:gd name="connsiteY76" fmla="*/ 4388 h 10000"/>
                <a:gd name="connsiteX77" fmla="*/ 7435 w 10000"/>
                <a:gd name="connsiteY77" fmla="*/ 4725 h 10000"/>
                <a:gd name="connsiteX78" fmla="*/ 8202 w 10000"/>
                <a:gd name="connsiteY78" fmla="*/ 4725 h 10000"/>
                <a:gd name="connsiteX79" fmla="*/ 8202 w 10000"/>
                <a:gd name="connsiteY79" fmla="*/ 5091 h 10000"/>
                <a:gd name="connsiteX80" fmla="*/ 7435 w 10000"/>
                <a:gd name="connsiteY80" fmla="*/ 5091 h 10000"/>
                <a:gd name="connsiteX81" fmla="*/ 7435 w 10000"/>
                <a:gd name="connsiteY81" fmla="*/ 5577 h 10000"/>
                <a:gd name="connsiteX82" fmla="*/ 8267 w 10000"/>
                <a:gd name="connsiteY82" fmla="*/ 5577 h 10000"/>
                <a:gd name="connsiteX83" fmla="*/ 8267 w 10000"/>
                <a:gd name="connsiteY83" fmla="*/ 5945 h 10000"/>
                <a:gd name="connsiteX84" fmla="*/ 6947 w 10000"/>
                <a:gd name="connsiteY84" fmla="*/ 5945 h 10000"/>
                <a:gd name="connsiteX85" fmla="*/ 6947 w 10000"/>
                <a:gd name="connsiteY85" fmla="*/ 4022 h 10000"/>
                <a:gd name="connsiteX86" fmla="*/ 8267 w 10000"/>
                <a:gd name="connsiteY86" fmla="*/ 4022 h 10000"/>
                <a:gd name="connsiteX87" fmla="*/ 8267 w 10000"/>
                <a:gd name="connsiteY87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3283 w 10000"/>
                <a:gd name="connsiteY43" fmla="*/ 4554 h 10000"/>
                <a:gd name="connsiteX44" fmla="*/ 3241 w 10000"/>
                <a:gd name="connsiteY44" fmla="*/ 4554 h 10000"/>
                <a:gd name="connsiteX45" fmla="*/ 2975 w 10000"/>
                <a:gd name="connsiteY45" fmla="*/ 4398 h 10000"/>
                <a:gd name="connsiteX46" fmla="*/ 2653 w 10000"/>
                <a:gd name="connsiteY46" fmla="*/ 4336 h 10000"/>
                <a:gd name="connsiteX47" fmla="*/ 2538 w 10000"/>
                <a:gd name="connsiteY47" fmla="*/ 4344 h 10000"/>
                <a:gd name="connsiteX48" fmla="*/ 2429 w 10000"/>
                <a:gd name="connsiteY48" fmla="*/ 4380 h 10000"/>
                <a:gd name="connsiteX49" fmla="*/ 2350 w 10000"/>
                <a:gd name="connsiteY49" fmla="*/ 4442 h 10000"/>
                <a:gd name="connsiteX50" fmla="*/ 2316 w 10000"/>
                <a:gd name="connsiteY50" fmla="*/ 4533 h 10000"/>
                <a:gd name="connsiteX51" fmla="*/ 2369 w 10000"/>
                <a:gd name="connsiteY51" fmla="*/ 4650 h 10000"/>
                <a:gd name="connsiteX52" fmla="*/ 2574 w 10000"/>
                <a:gd name="connsiteY52" fmla="*/ 4728 h 10000"/>
                <a:gd name="connsiteX53" fmla="*/ 2764 w 10000"/>
                <a:gd name="connsiteY53" fmla="*/ 4769 h 10000"/>
                <a:gd name="connsiteX54" fmla="*/ 2959 w 10000"/>
                <a:gd name="connsiteY54" fmla="*/ 4827 h 10000"/>
                <a:gd name="connsiteX55" fmla="*/ 3262 w 10000"/>
                <a:gd name="connsiteY55" fmla="*/ 5021 h 10000"/>
                <a:gd name="connsiteX56" fmla="*/ 3360 w 10000"/>
                <a:gd name="connsiteY56" fmla="*/ 5343 h 10000"/>
                <a:gd name="connsiteX57" fmla="*/ 3131 w 10000"/>
                <a:gd name="connsiteY57" fmla="*/ 5805 h 10000"/>
                <a:gd name="connsiteX58" fmla="*/ 4728 w 10000"/>
                <a:gd name="connsiteY58" fmla="*/ 5945 h 10000"/>
                <a:gd name="connsiteX59" fmla="*/ 4607 w 10000"/>
                <a:gd name="connsiteY59" fmla="*/ 5551 h 10000"/>
                <a:gd name="connsiteX60" fmla="*/ 3992 w 10000"/>
                <a:gd name="connsiteY60" fmla="*/ 5551 h 10000"/>
                <a:gd name="connsiteX61" fmla="*/ 3871 w 10000"/>
                <a:gd name="connsiteY61" fmla="*/ 5945 h 10000"/>
                <a:gd name="connsiteX62" fmla="*/ 3378 w 10000"/>
                <a:gd name="connsiteY62" fmla="*/ 5945 h 10000"/>
                <a:gd name="connsiteX63" fmla="*/ 5233 w 10000"/>
                <a:gd name="connsiteY63" fmla="*/ 5945 h 10000"/>
                <a:gd name="connsiteX64" fmla="*/ 4728 w 10000"/>
                <a:gd name="connsiteY64" fmla="*/ 5945 h 10000"/>
                <a:gd name="connsiteX65" fmla="*/ 6739 w 10000"/>
                <a:gd name="connsiteY65" fmla="*/ 5945 h 10000"/>
                <a:gd name="connsiteX66" fmla="*/ 5437 w 10000"/>
                <a:gd name="connsiteY66" fmla="*/ 5945 h 10000"/>
                <a:gd name="connsiteX67" fmla="*/ 5437 w 10000"/>
                <a:gd name="connsiteY67" fmla="*/ 4022 h 10000"/>
                <a:gd name="connsiteX68" fmla="*/ 5927 w 10000"/>
                <a:gd name="connsiteY68" fmla="*/ 4022 h 10000"/>
                <a:gd name="connsiteX69" fmla="*/ 5927 w 10000"/>
                <a:gd name="connsiteY69" fmla="*/ 5577 h 10000"/>
                <a:gd name="connsiteX70" fmla="*/ 6739 w 10000"/>
                <a:gd name="connsiteY70" fmla="*/ 5577 h 10000"/>
                <a:gd name="connsiteX71" fmla="*/ 6739 w 10000"/>
                <a:gd name="connsiteY71" fmla="*/ 5945 h 10000"/>
                <a:gd name="connsiteX72" fmla="*/ 8267 w 10000"/>
                <a:gd name="connsiteY72" fmla="*/ 4388 h 10000"/>
                <a:gd name="connsiteX73" fmla="*/ 7435 w 10000"/>
                <a:gd name="connsiteY73" fmla="*/ 4388 h 10000"/>
                <a:gd name="connsiteX74" fmla="*/ 7435 w 10000"/>
                <a:gd name="connsiteY74" fmla="*/ 4725 h 10000"/>
                <a:gd name="connsiteX75" fmla="*/ 8202 w 10000"/>
                <a:gd name="connsiteY75" fmla="*/ 4725 h 10000"/>
                <a:gd name="connsiteX76" fmla="*/ 8202 w 10000"/>
                <a:gd name="connsiteY76" fmla="*/ 5091 h 10000"/>
                <a:gd name="connsiteX77" fmla="*/ 7435 w 10000"/>
                <a:gd name="connsiteY77" fmla="*/ 5091 h 10000"/>
                <a:gd name="connsiteX78" fmla="*/ 7435 w 10000"/>
                <a:gd name="connsiteY78" fmla="*/ 5577 h 10000"/>
                <a:gd name="connsiteX79" fmla="*/ 8267 w 10000"/>
                <a:gd name="connsiteY79" fmla="*/ 5577 h 10000"/>
                <a:gd name="connsiteX80" fmla="*/ 8267 w 10000"/>
                <a:gd name="connsiteY80" fmla="*/ 5945 h 10000"/>
                <a:gd name="connsiteX81" fmla="*/ 6947 w 10000"/>
                <a:gd name="connsiteY81" fmla="*/ 5945 h 10000"/>
                <a:gd name="connsiteX82" fmla="*/ 6947 w 10000"/>
                <a:gd name="connsiteY82" fmla="*/ 4022 h 10000"/>
                <a:gd name="connsiteX83" fmla="*/ 8267 w 10000"/>
                <a:gd name="connsiteY83" fmla="*/ 4022 h 10000"/>
                <a:gd name="connsiteX84" fmla="*/ 8267 w 10000"/>
                <a:gd name="connsiteY84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3283 w 10000"/>
                <a:gd name="connsiteY43" fmla="*/ 4554 h 10000"/>
                <a:gd name="connsiteX44" fmla="*/ 2975 w 10000"/>
                <a:gd name="connsiteY44" fmla="*/ 4398 h 10000"/>
                <a:gd name="connsiteX45" fmla="*/ 2653 w 10000"/>
                <a:gd name="connsiteY45" fmla="*/ 4336 h 10000"/>
                <a:gd name="connsiteX46" fmla="*/ 2538 w 10000"/>
                <a:gd name="connsiteY46" fmla="*/ 4344 h 10000"/>
                <a:gd name="connsiteX47" fmla="*/ 2429 w 10000"/>
                <a:gd name="connsiteY47" fmla="*/ 4380 h 10000"/>
                <a:gd name="connsiteX48" fmla="*/ 2350 w 10000"/>
                <a:gd name="connsiteY48" fmla="*/ 4442 h 10000"/>
                <a:gd name="connsiteX49" fmla="*/ 2316 w 10000"/>
                <a:gd name="connsiteY49" fmla="*/ 4533 h 10000"/>
                <a:gd name="connsiteX50" fmla="*/ 2369 w 10000"/>
                <a:gd name="connsiteY50" fmla="*/ 4650 h 10000"/>
                <a:gd name="connsiteX51" fmla="*/ 2574 w 10000"/>
                <a:gd name="connsiteY51" fmla="*/ 4728 h 10000"/>
                <a:gd name="connsiteX52" fmla="*/ 2764 w 10000"/>
                <a:gd name="connsiteY52" fmla="*/ 4769 h 10000"/>
                <a:gd name="connsiteX53" fmla="*/ 2959 w 10000"/>
                <a:gd name="connsiteY53" fmla="*/ 4827 h 10000"/>
                <a:gd name="connsiteX54" fmla="*/ 3262 w 10000"/>
                <a:gd name="connsiteY54" fmla="*/ 5021 h 10000"/>
                <a:gd name="connsiteX55" fmla="*/ 3360 w 10000"/>
                <a:gd name="connsiteY55" fmla="*/ 5343 h 10000"/>
                <a:gd name="connsiteX56" fmla="*/ 3131 w 10000"/>
                <a:gd name="connsiteY56" fmla="*/ 5805 h 10000"/>
                <a:gd name="connsiteX57" fmla="*/ 4728 w 10000"/>
                <a:gd name="connsiteY57" fmla="*/ 5945 h 10000"/>
                <a:gd name="connsiteX58" fmla="*/ 4607 w 10000"/>
                <a:gd name="connsiteY58" fmla="*/ 5551 h 10000"/>
                <a:gd name="connsiteX59" fmla="*/ 3992 w 10000"/>
                <a:gd name="connsiteY59" fmla="*/ 5551 h 10000"/>
                <a:gd name="connsiteX60" fmla="*/ 3871 w 10000"/>
                <a:gd name="connsiteY60" fmla="*/ 5945 h 10000"/>
                <a:gd name="connsiteX61" fmla="*/ 3378 w 10000"/>
                <a:gd name="connsiteY61" fmla="*/ 5945 h 10000"/>
                <a:gd name="connsiteX62" fmla="*/ 5233 w 10000"/>
                <a:gd name="connsiteY62" fmla="*/ 5945 h 10000"/>
                <a:gd name="connsiteX63" fmla="*/ 4728 w 10000"/>
                <a:gd name="connsiteY63" fmla="*/ 5945 h 10000"/>
                <a:gd name="connsiteX64" fmla="*/ 6739 w 10000"/>
                <a:gd name="connsiteY64" fmla="*/ 5945 h 10000"/>
                <a:gd name="connsiteX65" fmla="*/ 5437 w 10000"/>
                <a:gd name="connsiteY65" fmla="*/ 5945 h 10000"/>
                <a:gd name="connsiteX66" fmla="*/ 5437 w 10000"/>
                <a:gd name="connsiteY66" fmla="*/ 4022 h 10000"/>
                <a:gd name="connsiteX67" fmla="*/ 5927 w 10000"/>
                <a:gd name="connsiteY67" fmla="*/ 4022 h 10000"/>
                <a:gd name="connsiteX68" fmla="*/ 5927 w 10000"/>
                <a:gd name="connsiteY68" fmla="*/ 5577 h 10000"/>
                <a:gd name="connsiteX69" fmla="*/ 6739 w 10000"/>
                <a:gd name="connsiteY69" fmla="*/ 5577 h 10000"/>
                <a:gd name="connsiteX70" fmla="*/ 6739 w 10000"/>
                <a:gd name="connsiteY70" fmla="*/ 5945 h 10000"/>
                <a:gd name="connsiteX71" fmla="*/ 8267 w 10000"/>
                <a:gd name="connsiteY71" fmla="*/ 4388 h 10000"/>
                <a:gd name="connsiteX72" fmla="*/ 7435 w 10000"/>
                <a:gd name="connsiteY72" fmla="*/ 4388 h 10000"/>
                <a:gd name="connsiteX73" fmla="*/ 7435 w 10000"/>
                <a:gd name="connsiteY73" fmla="*/ 4725 h 10000"/>
                <a:gd name="connsiteX74" fmla="*/ 8202 w 10000"/>
                <a:gd name="connsiteY74" fmla="*/ 4725 h 10000"/>
                <a:gd name="connsiteX75" fmla="*/ 8202 w 10000"/>
                <a:gd name="connsiteY75" fmla="*/ 5091 h 10000"/>
                <a:gd name="connsiteX76" fmla="*/ 7435 w 10000"/>
                <a:gd name="connsiteY76" fmla="*/ 5091 h 10000"/>
                <a:gd name="connsiteX77" fmla="*/ 7435 w 10000"/>
                <a:gd name="connsiteY77" fmla="*/ 5577 h 10000"/>
                <a:gd name="connsiteX78" fmla="*/ 8267 w 10000"/>
                <a:gd name="connsiteY78" fmla="*/ 5577 h 10000"/>
                <a:gd name="connsiteX79" fmla="*/ 8267 w 10000"/>
                <a:gd name="connsiteY79" fmla="*/ 5945 h 10000"/>
                <a:gd name="connsiteX80" fmla="*/ 6947 w 10000"/>
                <a:gd name="connsiteY80" fmla="*/ 5945 h 10000"/>
                <a:gd name="connsiteX81" fmla="*/ 6947 w 10000"/>
                <a:gd name="connsiteY81" fmla="*/ 4022 h 10000"/>
                <a:gd name="connsiteX82" fmla="*/ 8267 w 10000"/>
                <a:gd name="connsiteY82" fmla="*/ 4022 h 10000"/>
                <a:gd name="connsiteX83" fmla="*/ 8267 w 10000"/>
                <a:gd name="connsiteY83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4728 w 10000"/>
                <a:gd name="connsiteY56" fmla="*/ 5945 h 10000"/>
                <a:gd name="connsiteX57" fmla="*/ 4607 w 10000"/>
                <a:gd name="connsiteY57" fmla="*/ 5551 h 10000"/>
                <a:gd name="connsiteX58" fmla="*/ 3992 w 10000"/>
                <a:gd name="connsiteY58" fmla="*/ 5551 h 10000"/>
                <a:gd name="connsiteX59" fmla="*/ 3871 w 10000"/>
                <a:gd name="connsiteY59" fmla="*/ 5945 h 10000"/>
                <a:gd name="connsiteX60" fmla="*/ 3378 w 10000"/>
                <a:gd name="connsiteY60" fmla="*/ 5945 h 10000"/>
                <a:gd name="connsiteX61" fmla="*/ 5233 w 10000"/>
                <a:gd name="connsiteY61" fmla="*/ 5945 h 10000"/>
                <a:gd name="connsiteX62" fmla="*/ 4728 w 10000"/>
                <a:gd name="connsiteY62" fmla="*/ 5945 h 10000"/>
                <a:gd name="connsiteX63" fmla="*/ 6739 w 10000"/>
                <a:gd name="connsiteY63" fmla="*/ 5945 h 10000"/>
                <a:gd name="connsiteX64" fmla="*/ 5437 w 10000"/>
                <a:gd name="connsiteY64" fmla="*/ 5945 h 10000"/>
                <a:gd name="connsiteX65" fmla="*/ 5437 w 10000"/>
                <a:gd name="connsiteY65" fmla="*/ 4022 h 10000"/>
                <a:gd name="connsiteX66" fmla="*/ 5927 w 10000"/>
                <a:gd name="connsiteY66" fmla="*/ 4022 h 10000"/>
                <a:gd name="connsiteX67" fmla="*/ 5927 w 10000"/>
                <a:gd name="connsiteY67" fmla="*/ 5577 h 10000"/>
                <a:gd name="connsiteX68" fmla="*/ 6739 w 10000"/>
                <a:gd name="connsiteY68" fmla="*/ 5577 h 10000"/>
                <a:gd name="connsiteX69" fmla="*/ 6739 w 10000"/>
                <a:gd name="connsiteY69" fmla="*/ 5945 h 10000"/>
                <a:gd name="connsiteX70" fmla="*/ 8267 w 10000"/>
                <a:gd name="connsiteY70" fmla="*/ 4388 h 10000"/>
                <a:gd name="connsiteX71" fmla="*/ 7435 w 10000"/>
                <a:gd name="connsiteY71" fmla="*/ 4388 h 10000"/>
                <a:gd name="connsiteX72" fmla="*/ 7435 w 10000"/>
                <a:gd name="connsiteY72" fmla="*/ 4725 h 10000"/>
                <a:gd name="connsiteX73" fmla="*/ 8202 w 10000"/>
                <a:gd name="connsiteY73" fmla="*/ 4725 h 10000"/>
                <a:gd name="connsiteX74" fmla="*/ 8202 w 10000"/>
                <a:gd name="connsiteY74" fmla="*/ 5091 h 10000"/>
                <a:gd name="connsiteX75" fmla="*/ 7435 w 10000"/>
                <a:gd name="connsiteY75" fmla="*/ 5091 h 10000"/>
                <a:gd name="connsiteX76" fmla="*/ 7435 w 10000"/>
                <a:gd name="connsiteY76" fmla="*/ 5577 h 10000"/>
                <a:gd name="connsiteX77" fmla="*/ 8267 w 10000"/>
                <a:gd name="connsiteY77" fmla="*/ 5577 h 10000"/>
                <a:gd name="connsiteX78" fmla="*/ 8267 w 10000"/>
                <a:gd name="connsiteY78" fmla="*/ 5945 h 10000"/>
                <a:gd name="connsiteX79" fmla="*/ 6947 w 10000"/>
                <a:gd name="connsiteY79" fmla="*/ 5945 h 10000"/>
                <a:gd name="connsiteX80" fmla="*/ 6947 w 10000"/>
                <a:gd name="connsiteY80" fmla="*/ 4022 h 10000"/>
                <a:gd name="connsiteX81" fmla="*/ 8267 w 10000"/>
                <a:gd name="connsiteY81" fmla="*/ 4022 h 10000"/>
                <a:gd name="connsiteX82" fmla="*/ 8267 w 10000"/>
                <a:gd name="connsiteY82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4728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4728 w 10000"/>
                <a:gd name="connsiteY61" fmla="*/ 5945 h 10000"/>
                <a:gd name="connsiteX62" fmla="*/ 6739 w 10000"/>
                <a:gd name="connsiteY62" fmla="*/ 5945 h 10000"/>
                <a:gd name="connsiteX63" fmla="*/ 5437 w 10000"/>
                <a:gd name="connsiteY63" fmla="*/ 5945 h 10000"/>
                <a:gd name="connsiteX64" fmla="*/ 5437 w 10000"/>
                <a:gd name="connsiteY64" fmla="*/ 4022 h 10000"/>
                <a:gd name="connsiteX65" fmla="*/ 5927 w 10000"/>
                <a:gd name="connsiteY65" fmla="*/ 4022 h 10000"/>
                <a:gd name="connsiteX66" fmla="*/ 5927 w 10000"/>
                <a:gd name="connsiteY66" fmla="*/ 5577 h 10000"/>
                <a:gd name="connsiteX67" fmla="*/ 6739 w 10000"/>
                <a:gd name="connsiteY67" fmla="*/ 5577 h 10000"/>
                <a:gd name="connsiteX68" fmla="*/ 6739 w 10000"/>
                <a:gd name="connsiteY68" fmla="*/ 5945 h 10000"/>
                <a:gd name="connsiteX69" fmla="*/ 8267 w 10000"/>
                <a:gd name="connsiteY69" fmla="*/ 4388 h 10000"/>
                <a:gd name="connsiteX70" fmla="*/ 7435 w 10000"/>
                <a:gd name="connsiteY70" fmla="*/ 4388 h 10000"/>
                <a:gd name="connsiteX71" fmla="*/ 7435 w 10000"/>
                <a:gd name="connsiteY71" fmla="*/ 4725 h 10000"/>
                <a:gd name="connsiteX72" fmla="*/ 8202 w 10000"/>
                <a:gd name="connsiteY72" fmla="*/ 4725 h 10000"/>
                <a:gd name="connsiteX73" fmla="*/ 8202 w 10000"/>
                <a:gd name="connsiteY73" fmla="*/ 5091 h 10000"/>
                <a:gd name="connsiteX74" fmla="*/ 7435 w 10000"/>
                <a:gd name="connsiteY74" fmla="*/ 5091 h 10000"/>
                <a:gd name="connsiteX75" fmla="*/ 7435 w 10000"/>
                <a:gd name="connsiteY75" fmla="*/ 5577 h 10000"/>
                <a:gd name="connsiteX76" fmla="*/ 8267 w 10000"/>
                <a:gd name="connsiteY76" fmla="*/ 5577 h 10000"/>
                <a:gd name="connsiteX77" fmla="*/ 8267 w 10000"/>
                <a:gd name="connsiteY77" fmla="*/ 5945 h 10000"/>
                <a:gd name="connsiteX78" fmla="*/ 6947 w 10000"/>
                <a:gd name="connsiteY78" fmla="*/ 5945 h 10000"/>
                <a:gd name="connsiteX79" fmla="*/ 6947 w 10000"/>
                <a:gd name="connsiteY79" fmla="*/ 4022 h 10000"/>
                <a:gd name="connsiteX80" fmla="*/ 8267 w 10000"/>
                <a:gd name="connsiteY80" fmla="*/ 4022 h 10000"/>
                <a:gd name="connsiteX81" fmla="*/ 8267 w 10000"/>
                <a:gd name="connsiteY81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8267 w 10000"/>
                <a:gd name="connsiteY68" fmla="*/ 4388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4725 h 10000"/>
                <a:gd name="connsiteX72" fmla="*/ 8202 w 10000"/>
                <a:gd name="connsiteY72" fmla="*/ 5091 h 10000"/>
                <a:gd name="connsiteX73" fmla="*/ 7435 w 10000"/>
                <a:gd name="connsiteY73" fmla="*/ 5091 h 10000"/>
                <a:gd name="connsiteX74" fmla="*/ 7435 w 10000"/>
                <a:gd name="connsiteY74" fmla="*/ 5577 h 10000"/>
                <a:gd name="connsiteX75" fmla="*/ 8267 w 10000"/>
                <a:gd name="connsiteY75" fmla="*/ 5577 h 10000"/>
                <a:gd name="connsiteX76" fmla="*/ 8267 w 10000"/>
                <a:gd name="connsiteY76" fmla="*/ 5945 h 10000"/>
                <a:gd name="connsiteX77" fmla="*/ 6947 w 10000"/>
                <a:gd name="connsiteY77" fmla="*/ 5945 h 10000"/>
                <a:gd name="connsiteX78" fmla="*/ 6947 w 10000"/>
                <a:gd name="connsiteY78" fmla="*/ 4022 h 10000"/>
                <a:gd name="connsiteX79" fmla="*/ 8267 w 10000"/>
                <a:gd name="connsiteY79" fmla="*/ 4022 h 10000"/>
                <a:gd name="connsiteX80" fmla="*/ 8267 w 10000"/>
                <a:gd name="connsiteY80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8267 w 10000"/>
                <a:gd name="connsiteY68" fmla="*/ 4388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4725 h 10000"/>
                <a:gd name="connsiteX72" fmla="*/ 8202 w 10000"/>
                <a:gd name="connsiteY72" fmla="*/ 5091 h 10000"/>
                <a:gd name="connsiteX73" fmla="*/ 7435 w 10000"/>
                <a:gd name="connsiteY73" fmla="*/ 5091 h 10000"/>
                <a:gd name="connsiteX74" fmla="*/ 7435 w 10000"/>
                <a:gd name="connsiteY74" fmla="*/ 5577 h 10000"/>
                <a:gd name="connsiteX75" fmla="*/ 8267 w 10000"/>
                <a:gd name="connsiteY75" fmla="*/ 5577 h 10000"/>
                <a:gd name="connsiteX76" fmla="*/ 8267 w 10000"/>
                <a:gd name="connsiteY76" fmla="*/ 5945 h 10000"/>
                <a:gd name="connsiteX77" fmla="*/ 6947 w 10000"/>
                <a:gd name="connsiteY77" fmla="*/ 5945 h 10000"/>
                <a:gd name="connsiteX78" fmla="*/ 6947 w 10000"/>
                <a:gd name="connsiteY78" fmla="*/ 4022 h 10000"/>
                <a:gd name="connsiteX79" fmla="*/ 8267 w 10000"/>
                <a:gd name="connsiteY79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6947 w 10000"/>
                <a:gd name="connsiteY68" fmla="*/ 4022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4725 h 10000"/>
                <a:gd name="connsiteX72" fmla="*/ 8202 w 10000"/>
                <a:gd name="connsiteY72" fmla="*/ 5091 h 10000"/>
                <a:gd name="connsiteX73" fmla="*/ 7435 w 10000"/>
                <a:gd name="connsiteY73" fmla="*/ 5091 h 10000"/>
                <a:gd name="connsiteX74" fmla="*/ 7435 w 10000"/>
                <a:gd name="connsiteY74" fmla="*/ 5577 h 10000"/>
                <a:gd name="connsiteX75" fmla="*/ 8267 w 10000"/>
                <a:gd name="connsiteY75" fmla="*/ 5577 h 10000"/>
                <a:gd name="connsiteX76" fmla="*/ 8267 w 10000"/>
                <a:gd name="connsiteY76" fmla="*/ 5945 h 10000"/>
                <a:gd name="connsiteX77" fmla="*/ 6947 w 10000"/>
                <a:gd name="connsiteY77" fmla="*/ 5945 h 10000"/>
                <a:gd name="connsiteX78" fmla="*/ 6947 w 10000"/>
                <a:gd name="connsiteY78" fmla="*/ 4022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6947 w 10000"/>
                <a:gd name="connsiteY68" fmla="*/ 594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4725 h 10000"/>
                <a:gd name="connsiteX72" fmla="*/ 8202 w 10000"/>
                <a:gd name="connsiteY72" fmla="*/ 5091 h 10000"/>
                <a:gd name="connsiteX73" fmla="*/ 7435 w 10000"/>
                <a:gd name="connsiteY73" fmla="*/ 5091 h 10000"/>
                <a:gd name="connsiteX74" fmla="*/ 7435 w 10000"/>
                <a:gd name="connsiteY74" fmla="*/ 5577 h 10000"/>
                <a:gd name="connsiteX75" fmla="*/ 8267 w 10000"/>
                <a:gd name="connsiteY75" fmla="*/ 5577 h 10000"/>
                <a:gd name="connsiteX76" fmla="*/ 8267 w 10000"/>
                <a:gd name="connsiteY76" fmla="*/ 5945 h 10000"/>
                <a:gd name="connsiteX77" fmla="*/ 6947 w 10000"/>
                <a:gd name="connsiteY7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6947 w 10000"/>
                <a:gd name="connsiteY68" fmla="*/ 594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5091 h 10000"/>
                <a:gd name="connsiteX72" fmla="*/ 7435 w 10000"/>
                <a:gd name="connsiteY72" fmla="*/ 5091 h 10000"/>
                <a:gd name="connsiteX73" fmla="*/ 7435 w 10000"/>
                <a:gd name="connsiteY73" fmla="*/ 5577 h 10000"/>
                <a:gd name="connsiteX74" fmla="*/ 8267 w 10000"/>
                <a:gd name="connsiteY74" fmla="*/ 5577 h 10000"/>
                <a:gd name="connsiteX75" fmla="*/ 8267 w 10000"/>
                <a:gd name="connsiteY75" fmla="*/ 5945 h 10000"/>
                <a:gd name="connsiteX76" fmla="*/ 6947 w 10000"/>
                <a:gd name="connsiteY7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6947 w 10000"/>
                <a:gd name="connsiteY68" fmla="*/ 594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72" fmla="*/ 7435 w 10000"/>
                <a:gd name="connsiteY72" fmla="*/ 5577 h 10000"/>
                <a:gd name="connsiteX73" fmla="*/ 8267 w 10000"/>
                <a:gd name="connsiteY73" fmla="*/ 5577 h 10000"/>
                <a:gd name="connsiteX74" fmla="*/ 8267 w 10000"/>
                <a:gd name="connsiteY74" fmla="*/ 5945 h 10000"/>
                <a:gd name="connsiteX75" fmla="*/ 6947 w 10000"/>
                <a:gd name="connsiteY7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8267 w 10000"/>
                <a:gd name="connsiteY68" fmla="*/ 594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72" fmla="*/ 7435 w 10000"/>
                <a:gd name="connsiteY72" fmla="*/ 5577 h 10000"/>
                <a:gd name="connsiteX73" fmla="*/ 8267 w 10000"/>
                <a:gd name="connsiteY73" fmla="*/ 5577 h 10000"/>
                <a:gd name="connsiteX74" fmla="*/ 8267 w 10000"/>
                <a:gd name="connsiteY7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8267 w 10000"/>
                <a:gd name="connsiteY68" fmla="*/ 5577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72" fmla="*/ 7435 w 10000"/>
                <a:gd name="connsiteY72" fmla="*/ 5577 h 10000"/>
                <a:gd name="connsiteX73" fmla="*/ 8267 w 10000"/>
                <a:gd name="connsiteY73" fmla="*/ 5577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7435 w 10000"/>
                <a:gd name="connsiteY68" fmla="*/ 5577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72" fmla="*/ 7435 w 10000"/>
                <a:gd name="connsiteY72" fmla="*/ 5577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7435 w 10000"/>
                <a:gd name="connsiteY68" fmla="*/ 5091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7435 w 10000"/>
                <a:gd name="connsiteY68" fmla="*/ 472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5577 h 10000"/>
                <a:gd name="connsiteX65" fmla="*/ 6739 w 10000"/>
                <a:gd name="connsiteY65" fmla="*/ 5577 h 10000"/>
                <a:gd name="connsiteX66" fmla="*/ 6739 w 10000"/>
                <a:gd name="connsiteY6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927 w 10000"/>
                <a:gd name="connsiteY63" fmla="*/ 5577 h 10000"/>
                <a:gd name="connsiteX64" fmla="*/ 6739 w 10000"/>
                <a:gd name="connsiteY64" fmla="*/ 5577 h 10000"/>
                <a:gd name="connsiteX65" fmla="*/ 6739 w 10000"/>
                <a:gd name="connsiteY6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6739 w 10000"/>
                <a:gd name="connsiteY63" fmla="*/ 5577 h 10000"/>
                <a:gd name="connsiteX64" fmla="*/ 6739 w 10000"/>
                <a:gd name="connsiteY6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6739 w 10000"/>
                <a:gd name="connsiteY63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871 w 10000"/>
                <a:gd name="connsiteY57" fmla="*/ 5945 h 10000"/>
                <a:gd name="connsiteX58" fmla="*/ 3378 w 10000"/>
                <a:gd name="connsiteY58" fmla="*/ 5945 h 10000"/>
                <a:gd name="connsiteX59" fmla="*/ 5233 w 10000"/>
                <a:gd name="connsiteY59" fmla="*/ 5945 h 10000"/>
                <a:gd name="connsiteX60" fmla="*/ 6739 w 10000"/>
                <a:gd name="connsiteY60" fmla="*/ 5945 h 10000"/>
                <a:gd name="connsiteX61" fmla="*/ 5437 w 10000"/>
                <a:gd name="connsiteY61" fmla="*/ 5945 h 10000"/>
                <a:gd name="connsiteX62" fmla="*/ 6739 w 10000"/>
                <a:gd name="connsiteY62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2975 w 10000"/>
                <a:gd name="connsiteY42" fmla="*/ 4398 h 10000"/>
                <a:gd name="connsiteX43" fmla="*/ 2653 w 10000"/>
                <a:gd name="connsiteY43" fmla="*/ 4336 h 10000"/>
                <a:gd name="connsiteX44" fmla="*/ 2538 w 10000"/>
                <a:gd name="connsiteY44" fmla="*/ 4344 h 10000"/>
                <a:gd name="connsiteX45" fmla="*/ 2429 w 10000"/>
                <a:gd name="connsiteY45" fmla="*/ 4380 h 10000"/>
                <a:gd name="connsiteX46" fmla="*/ 2350 w 10000"/>
                <a:gd name="connsiteY46" fmla="*/ 4442 h 10000"/>
                <a:gd name="connsiteX47" fmla="*/ 2316 w 10000"/>
                <a:gd name="connsiteY47" fmla="*/ 4533 h 10000"/>
                <a:gd name="connsiteX48" fmla="*/ 2369 w 10000"/>
                <a:gd name="connsiteY48" fmla="*/ 4650 h 10000"/>
                <a:gd name="connsiteX49" fmla="*/ 2574 w 10000"/>
                <a:gd name="connsiteY49" fmla="*/ 4728 h 10000"/>
                <a:gd name="connsiteX50" fmla="*/ 2764 w 10000"/>
                <a:gd name="connsiteY50" fmla="*/ 4769 h 10000"/>
                <a:gd name="connsiteX51" fmla="*/ 2959 w 10000"/>
                <a:gd name="connsiteY51" fmla="*/ 4827 h 10000"/>
                <a:gd name="connsiteX52" fmla="*/ 3262 w 10000"/>
                <a:gd name="connsiteY52" fmla="*/ 5021 h 10000"/>
                <a:gd name="connsiteX53" fmla="*/ 3360 w 10000"/>
                <a:gd name="connsiteY53" fmla="*/ 5343 h 10000"/>
                <a:gd name="connsiteX54" fmla="*/ 3131 w 10000"/>
                <a:gd name="connsiteY54" fmla="*/ 5805 h 10000"/>
                <a:gd name="connsiteX55" fmla="*/ 5233 w 10000"/>
                <a:gd name="connsiteY55" fmla="*/ 5945 h 10000"/>
                <a:gd name="connsiteX56" fmla="*/ 3871 w 10000"/>
                <a:gd name="connsiteY56" fmla="*/ 5945 h 10000"/>
                <a:gd name="connsiteX57" fmla="*/ 3378 w 10000"/>
                <a:gd name="connsiteY57" fmla="*/ 5945 h 10000"/>
                <a:gd name="connsiteX58" fmla="*/ 5233 w 10000"/>
                <a:gd name="connsiteY58" fmla="*/ 5945 h 10000"/>
                <a:gd name="connsiteX59" fmla="*/ 6739 w 10000"/>
                <a:gd name="connsiteY59" fmla="*/ 5945 h 10000"/>
                <a:gd name="connsiteX60" fmla="*/ 5437 w 10000"/>
                <a:gd name="connsiteY60" fmla="*/ 5945 h 10000"/>
                <a:gd name="connsiteX61" fmla="*/ 6739 w 10000"/>
                <a:gd name="connsiteY61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2574 w 10000"/>
                <a:gd name="connsiteY48" fmla="*/ 4728 h 10000"/>
                <a:gd name="connsiteX49" fmla="*/ 2764 w 10000"/>
                <a:gd name="connsiteY49" fmla="*/ 4769 h 10000"/>
                <a:gd name="connsiteX50" fmla="*/ 2959 w 10000"/>
                <a:gd name="connsiteY50" fmla="*/ 4827 h 10000"/>
                <a:gd name="connsiteX51" fmla="*/ 3262 w 10000"/>
                <a:gd name="connsiteY51" fmla="*/ 5021 h 10000"/>
                <a:gd name="connsiteX52" fmla="*/ 3360 w 10000"/>
                <a:gd name="connsiteY52" fmla="*/ 5343 h 10000"/>
                <a:gd name="connsiteX53" fmla="*/ 3131 w 10000"/>
                <a:gd name="connsiteY53" fmla="*/ 5805 h 10000"/>
                <a:gd name="connsiteX54" fmla="*/ 5233 w 10000"/>
                <a:gd name="connsiteY54" fmla="*/ 5945 h 10000"/>
                <a:gd name="connsiteX55" fmla="*/ 3871 w 10000"/>
                <a:gd name="connsiteY55" fmla="*/ 5945 h 10000"/>
                <a:gd name="connsiteX56" fmla="*/ 3378 w 10000"/>
                <a:gd name="connsiteY56" fmla="*/ 5945 h 10000"/>
                <a:gd name="connsiteX57" fmla="*/ 5233 w 10000"/>
                <a:gd name="connsiteY57" fmla="*/ 5945 h 10000"/>
                <a:gd name="connsiteX58" fmla="*/ 6739 w 10000"/>
                <a:gd name="connsiteY58" fmla="*/ 5945 h 10000"/>
                <a:gd name="connsiteX59" fmla="*/ 5437 w 10000"/>
                <a:gd name="connsiteY59" fmla="*/ 5945 h 10000"/>
                <a:gd name="connsiteX60" fmla="*/ 6739 w 10000"/>
                <a:gd name="connsiteY60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2574 w 10000"/>
                <a:gd name="connsiteY48" fmla="*/ 4728 h 10000"/>
                <a:gd name="connsiteX49" fmla="*/ 2764 w 10000"/>
                <a:gd name="connsiteY49" fmla="*/ 4769 h 10000"/>
                <a:gd name="connsiteX50" fmla="*/ 2959 w 10000"/>
                <a:gd name="connsiteY50" fmla="*/ 4827 h 10000"/>
                <a:gd name="connsiteX51" fmla="*/ 3360 w 10000"/>
                <a:gd name="connsiteY51" fmla="*/ 5343 h 10000"/>
                <a:gd name="connsiteX52" fmla="*/ 3131 w 10000"/>
                <a:gd name="connsiteY52" fmla="*/ 5805 h 10000"/>
                <a:gd name="connsiteX53" fmla="*/ 5233 w 10000"/>
                <a:gd name="connsiteY53" fmla="*/ 5945 h 10000"/>
                <a:gd name="connsiteX54" fmla="*/ 3871 w 10000"/>
                <a:gd name="connsiteY54" fmla="*/ 5945 h 10000"/>
                <a:gd name="connsiteX55" fmla="*/ 3378 w 10000"/>
                <a:gd name="connsiteY55" fmla="*/ 5945 h 10000"/>
                <a:gd name="connsiteX56" fmla="*/ 5233 w 10000"/>
                <a:gd name="connsiteY56" fmla="*/ 5945 h 10000"/>
                <a:gd name="connsiteX57" fmla="*/ 6739 w 10000"/>
                <a:gd name="connsiteY57" fmla="*/ 5945 h 10000"/>
                <a:gd name="connsiteX58" fmla="*/ 5437 w 10000"/>
                <a:gd name="connsiteY58" fmla="*/ 5945 h 10000"/>
                <a:gd name="connsiteX59" fmla="*/ 6739 w 10000"/>
                <a:gd name="connsiteY59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2574 w 10000"/>
                <a:gd name="connsiteY48" fmla="*/ 4728 h 10000"/>
                <a:gd name="connsiteX49" fmla="*/ 2764 w 10000"/>
                <a:gd name="connsiteY49" fmla="*/ 4769 h 10000"/>
                <a:gd name="connsiteX50" fmla="*/ 3360 w 10000"/>
                <a:gd name="connsiteY50" fmla="*/ 5343 h 10000"/>
                <a:gd name="connsiteX51" fmla="*/ 3131 w 10000"/>
                <a:gd name="connsiteY51" fmla="*/ 5805 h 10000"/>
                <a:gd name="connsiteX52" fmla="*/ 5233 w 10000"/>
                <a:gd name="connsiteY52" fmla="*/ 5945 h 10000"/>
                <a:gd name="connsiteX53" fmla="*/ 3871 w 10000"/>
                <a:gd name="connsiteY53" fmla="*/ 5945 h 10000"/>
                <a:gd name="connsiteX54" fmla="*/ 3378 w 10000"/>
                <a:gd name="connsiteY54" fmla="*/ 5945 h 10000"/>
                <a:gd name="connsiteX55" fmla="*/ 5233 w 10000"/>
                <a:gd name="connsiteY55" fmla="*/ 5945 h 10000"/>
                <a:gd name="connsiteX56" fmla="*/ 6739 w 10000"/>
                <a:gd name="connsiteY56" fmla="*/ 5945 h 10000"/>
                <a:gd name="connsiteX57" fmla="*/ 5437 w 10000"/>
                <a:gd name="connsiteY57" fmla="*/ 5945 h 10000"/>
                <a:gd name="connsiteX58" fmla="*/ 6739 w 10000"/>
                <a:gd name="connsiteY58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2574 w 10000"/>
                <a:gd name="connsiteY48" fmla="*/ 4728 h 10000"/>
                <a:gd name="connsiteX49" fmla="*/ 3360 w 10000"/>
                <a:gd name="connsiteY49" fmla="*/ 5343 h 10000"/>
                <a:gd name="connsiteX50" fmla="*/ 3131 w 10000"/>
                <a:gd name="connsiteY50" fmla="*/ 5805 h 10000"/>
                <a:gd name="connsiteX51" fmla="*/ 5233 w 10000"/>
                <a:gd name="connsiteY51" fmla="*/ 5945 h 10000"/>
                <a:gd name="connsiteX52" fmla="*/ 3871 w 10000"/>
                <a:gd name="connsiteY52" fmla="*/ 5945 h 10000"/>
                <a:gd name="connsiteX53" fmla="*/ 3378 w 10000"/>
                <a:gd name="connsiteY53" fmla="*/ 5945 h 10000"/>
                <a:gd name="connsiteX54" fmla="*/ 5233 w 10000"/>
                <a:gd name="connsiteY54" fmla="*/ 5945 h 10000"/>
                <a:gd name="connsiteX55" fmla="*/ 6739 w 10000"/>
                <a:gd name="connsiteY55" fmla="*/ 5945 h 10000"/>
                <a:gd name="connsiteX56" fmla="*/ 5437 w 10000"/>
                <a:gd name="connsiteY56" fmla="*/ 5945 h 10000"/>
                <a:gd name="connsiteX57" fmla="*/ 6739 w 10000"/>
                <a:gd name="connsiteY5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3360 w 10000"/>
                <a:gd name="connsiteY48" fmla="*/ 5343 h 10000"/>
                <a:gd name="connsiteX49" fmla="*/ 3131 w 10000"/>
                <a:gd name="connsiteY49" fmla="*/ 5805 h 10000"/>
                <a:gd name="connsiteX50" fmla="*/ 5233 w 10000"/>
                <a:gd name="connsiteY50" fmla="*/ 5945 h 10000"/>
                <a:gd name="connsiteX51" fmla="*/ 3871 w 10000"/>
                <a:gd name="connsiteY51" fmla="*/ 5945 h 10000"/>
                <a:gd name="connsiteX52" fmla="*/ 3378 w 10000"/>
                <a:gd name="connsiteY52" fmla="*/ 5945 h 10000"/>
                <a:gd name="connsiteX53" fmla="*/ 5233 w 10000"/>
                <a:gd name="connsiteY53" fmla="*/ 5945 h 10000"/>
                <a:gd name="connsiteX54" fmla="*/ 6739 w 10000"/>
                <a:gd name="connsiteY54" fmla="*/ 5945 h 10000"/>
                <a:gd name="connsiteX55" fmla="*/ 5437 w 10000"/>
                <a:gd name="connsiteY55" fmla="*/ 5945 h 10000"/>
                <a:gd name="connsiteX56" fmla="*/ 6739 w 10000"/>
                <a:gd name="connsiteY5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653 w 10000"/>
                <a:gd name="connsiteY41" fmla="*/ 4336 h 10000"/>
                <a:gd name="connsiteX42" fmla="*/ 2538 w 10000"/>
                <a:gd name="connsiteY42" fmla="*/ 4344 h 10000"/>
                <a:gd name="connsiteX43" fmla="*/ 2429 w 10000"/>
                <a:gd name="connsiteY43" fmla="*/ 4380 h 10000"/>
                <a:gd name="connsiteX44" fmla="*/ 2350 w 10000"/>
                <a:gd name="connsiteY44" fmla="*/ 4442 h 10000"/>
                <a:gd name="connsiteX45" fmla="*/ 2316 w 10000"/>
                <a:gd name="connsiteY45" fmla="*/ 4533 h 10000"/>
                <a:gd name="connsiteX46" fmla="*/ 2369 w 10000"/>
                <a:gd name="connsiteY46" fmla="*/ 4650 h 10000"/>
                <a:gd name="connsiteX47" fmla="*/ 3360 w 10000"/>
                <a:gd name="connsiteY47" fmla="*/ 5343 h 10000"/>
                <a:gd name="connsiteX48" fmla="*/ 3131 w 10000"/>
                <a:gd name="connsiteY48" fmla="*/ 5805 h 10000"/>
                <a:gd name="connsiteX49" fmla="*/ 5233 w 10000"/>
                <a:gd name="connsiteY49" fmla="*/ 5945 h 10000"/>
                <a:gd name="connsiteX50" fmla="*/ 3871 w 10000"/>
                <a:gd name="connsiteY50" fmla="*/ 5945 h 10000"/>
                <a:gd name="connsiteX51" fmla="*/ 3378 w 10000"/>
                <a:gd name="connsiteY51" fmla="*/ 5945 h 10000"/>
                <a:gd name="connsiteX52" fmla="*/ 5233 w 10000"/>
                <a:gd name="connsiteY52" fmla="*/ 5945 h 10000"/>
                <a:gd name="connsiteX53" fmla="*/ 6739 w 10000"/>
                <a:gd name="connsiteY53" fmla="*/ 5945 h 10000"/>
                <a:gd name="connsiteX54" fmla="*/ 5437 w 10000"/>
                <a:gd name="connsiteY54" fmla="*/ 5945 h 10000"/>
                <a:gd name="connsiteX55" fmla="*/ 6739 w 10000"/>
                <a:gd name="connsiteY5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538 w 10000"/>
                <a:gd name="connsiteY41" fmla="*/ 4344 h 10000"/>
                <a:gd name="connsiteX42" fmla="*/ 2429 w 10000"/>
                <a:gd name="connsiteY42" fmla="*/ 4380 h 10000"/>
                <a:gd name="connsiteX43" fmla="*/ 2350 w 10000"/>
                <a:gd name="connsiteY43" fmla="*/ 4442 h 10000"/>
                <a:gd name="connsiteX44" fmla="*/ 2316 w 10000"/>
                <a:gd name="connsiteY44" fmla="*/ 4533 h 10000"/>
                <a:gd name="connsiteX45" fmla="*/ 2369 w 10000"/>
                <a:gd name="connsiteY45" fmla="*/ 4650 h 10000"/>
                <a:gd name="connsiteX46" fmla="*/ 3360 w 10000"/>
                <a:gd name="connsiteY46" fmla="*/ 5343 h 10000"/>
                <a:gd name="connsiteX47" fmla="*/ 3131 w 10000"/>
                <a:gd name="connsiteY47" fmla="*/ 5805 h 10000"/>
                <a:gd name="connsiteX48" fmla="*/ 5233 w 10000"/>
                <a:gd name="connsiteY48" fmla="*/ 5945 h 10000"/>
                <a:gd name="connsiteX49" fmla="*/ 3871 w 10000"/>
                <a:gd name="connsiteY49" fmla="*/ 5945 h 10000"/>
                <a:gd name="connsiteX50" fmla="*/ 3378 w 10000"/>
                <a:gd name="connsiteY50" fmla="*/ 5945 h 10000"/>
                <a:gd name="connsiteX51" fmla="*/ 5233 w 10000"/>
                <a:gd name="connsiteY51" fmla="*/ 5945 h 10000"/>
                <a:gd name="connsiteX52" fmla="*/ 6739 w 10000"/>
                <a:gd name="connsiteY52" fmla="*/ 5945 h 10000"/>
                <a:gd name="connsiteX53" fmla="*/ 5437 w 10000"/>
                <a:gd name="connsiteY53" fmla="*/ 5945 h 10000"/>
                <a:gd name="connsiteX54" fmla="*/ 6739 w 10000"/>
                <a:gd name="connsiteY5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538 w 10000"/>
                <a:gd name="connsiteY41" fmla="*/ 4344 h 10000"/>
                <a:gd name="connsiteX42" fmla="*/ 2350 w 10000"/>
                <a:gd name="connsiteY42" fmla="*/ 4442 h 10000"/>
                <a:gd name="connsiteX43" fmla="*/ 2316 w 10000"/>
                <a:gd name="connsiteY43" fmla="*/ 4533 h 10000"/>
                <a:gd name="connsiteX44" fmla="*/ 2369 w 10000"/>
                <a:gd name="connsiteY44" fmla="*/ 4650 h 10000"/>
                <a:gd name="connsiteX45" fmla="*/ 3360 w 10000"/>
                <a:gd name="connsiteY45" fmla="*/ 5343 h 10000"/>
                <a:gd name="connsiteX46" fmla="*/ 3131 w 10000"/>
                <a:gd name="connsiteY46" fmla="*/ 5805 h 10000"/>
                <a:gd name="connsiteX47" fmla="*/ 5233 w 10000"/>
                <a:gd name="connsiteY47" fmla="*/ 5945 h 10000"/>
                <a:gd name="connsiteX48" fmla="*/ 3871 w 10000"/>
                <a:gd name="connsiteY48" fmla="*/ 5945 h 10000"/>
                <a:gd name="connsiteX49" fmla="*/ 3378 w 10000"/>
                <a:gd name="connsiteY49" fmla="*/ 5945 h 10000"/>
                <a:gd name="connsiteX50" fmla="*/ 5233 w 10000"/>
                <a:gd name="connsiteY50" fmla="*/ 5945 h 10000"/>
                <a:gd name="connsiteX51" fmla="*/ 6739 w 10000"/>
                <a:gd name="connsiteY51" fmla="*/ 5945 h 10000"/>
                <a:gd name="connsiteX52" fmla="*/ 5437 w 10000"/>
                <a:gd name="connsiteY52" fmla="*/ 5945 h 10000"/>
                <a:gd name="connsiteX53" fmla="*/ 6739 w 10000"/>
                <a:gd name="connsiteY53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350 w 10000"/>
                <a:gd name="connsiteY41" fmla="*/ 4442 h 10000"/>
                <a:gd name="connsiteX42" fmla="*/ 2316 w 10000"/>
                <a:gd name="connsiteY42" fmla="*/ 4533 h 10000"/>
                <a:gd name="connsiteX43" fmla="*/ 2369 w 10000"/>
                <a:gd name="connsiteY43" fmla="*/ 4650 h 10000"/>
                <a:gd name="connsiteX44" fmla="*/ 3360 w 10000"/>
                <a:gd name="connsiteY44" fmla="*/ 5343 h 10000"/>
                <a:gd name="connsiteX45" fmla="*/ 3131 w 10000"/>
                <a:gd name="connsiteY45" fmla="*/ 5805 h 10000"/>
                <a:gd name="connsiteX46" fmla="*/ 5233 w 10000"/>
                <a:gd name="connsiteY46" fmla="*/ 5945 h 10000"/>
                <a:gd name="connsiteX47" fmla="*/ 3871 w 10000"/>
                <a:gd name="connsiteY47" fmla="*/ 5945 h 10000"/>
                <a:gd name="connsiteX48" fmla="*/ 3378 w 10000"/>
                <a:gd name="connsiteY48" fmla="*/ 5945 h 10000"/>
                <a:gd name="connsiteX49" fmla="*/ 5233 w 10000"/>
                <a:gd name="connsiteY49" fmla="*/ 5945 h 10000"/>
                <a:gd name="connsiteX50" fmla="*/ 6739 w 10000"/>
                <a:gd name="connsiteY50" fmla="*/ 5945 h 10000"/>
                <a:gd name="connsiteX51" fmla="*/ 5437 w 10000"/>
                <a:gd name="connsiteY51" fmla="*/ 5945 h 10000"/>
                <a:gd name="connsiteX52" fmla="*/ 6739 w 10000"/>
                <a:gd name="connsiteY52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350 w 10000"/>
                <a:gd name="connsiteY40" fmla="*/ 4442 h 10000"/>
                <a:gd name="connsiteX41" fmla="*/ 2316 w 10000"/>
                <a:gd name="connsiteY41" fmla="*/ 4533 h 10000"/>
                <a:gd name="connsiteX42" fmla="*/ 2369 w 10000"/>
                <a:gd name="connsiteY42" fmla="*/ 4650 h 10000"/>
                <a:gd name="connsiteX43" fmla="*/ 3360 w 10000"/>
                <a:gd name="connsiteY43" fmla="*/ 5343 h 10000"/>
                <a:gd name="connsiteX44" fmla="*/ 3131 w 10000"/>
                <a:gd name="connsiteY44" fmla="*/ 5805 h 10000"/>
                <a:gd name="connsiteX45" fmla="*/ 5233 w 10000"/>
                <a:gd name="connsiteY45" fmla="*/ 5945 h 10000"/>
                <a:gd name="connsiteX46" fmla="*/ 3871 w 10000"/>
                <a:gd name="connsiteY46" fmla="*/ 5945 h 10000"/>
                <a:gd name="connsiteX47" fmla="*/ 3378 w 10000"/>
                <a:gd name="connsiteY47" fmla="*/ 5945 h 10000"/>
                <a:gd name="connsiteX48" fmla="*/ 5233 w 10000"/>
                <a:gd name="connsiteY48" fmla="*/ 5945 h 10000"/>
                <a:gd name="connsiteX49" fmla="*/ 6739 w 10000"/>
                <a:gd name="connsiteY49" fmla="*/ 5945 h 10000"/>
                <a:gd name="connsiteX50" fmla="*/ 5437 w 10000"/>
                <a:gd name="connsiteY50" fmla="*/ 5945 h 10000"/>
                <a:gd name="connsiteX51" fmla="*/ 6739 w 10000"/>
                <a:gd name="connsiteY51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350 w 10000"/>
                <a:gd name="connsiteY39" fmla="*/ 4442 h 10000"/>
                <a:gd name="connsiteX40" fmla="*/ 2316 w 10000"/>
                <a:gd name="connsiteY40" fmla="*/ 4533 h 10000"/>
                <a:gd name="connsiteX41" fmla="*/ 2369 w 10000"/>
                <a:gd name="connsiteY41" fmla="*/ 4650 h 10000"/>
                <a:gd name="connsiteX42" fmla="*/ 3360 w 10000"/>
                <a:gd name="connsiteY42" fmla="*/ 5343 h 10000"/>
                <a:gd name="connsiteX43" fmla="*/ 3131 w 10000"/>
                <a:gd name="connsiteY43" fmla="*/ 5805 h 10000"/>
                <a:gd name="connsiteX44" fmla="*/ 5233 w 10000"/>
                <a:gd name="connsiteY44" fmla="*/ 5945 h 10000"/>
                <a:gd name="connsiteX45" fmla="*/ 3871 w 10000"/>
                <a:gd name="connsiteY45" fmla="*/ 5945 h 10000"/>
                <a:gd name="connsiteX46" fmla="*/ 3378 w 10000"/>
                <a:gd name="connsiteY46" fmla="*/ 5945 h 10000"/>
                <a:gd name="connsiteX47" fmla="*/ 5233 w 10000"/>
                <a:gd name="connsiteY47" fmla="*/ 5945 h 10000"/>
                <a:gd name="connsiteX48" fmla="*/ 6739 w 10000"/>
                <a:gd name="connsiteY48" fmla="*/ 5945 h 10000"/>
                <a:gd name="connsiteX49" fmla="*/ 5437 w 10000"/>
                <a:gd name="connsiteY49" fmla="*/ 5945 h 10000"/>
                <a:gd name="connsiteX50" fmla="*/ 6739 w 10000"/>
                <a:gd name="connsiteY50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2350 w 10000"/>
                <a:gd name="connsiteY38" fmla="*/ 4442 h 10000"/>
                <a:gd name="connsiteX39" fmla="*/ 2316 w 10000"/>
                <a:gd name="connsiteY39" fmla="*/ 4533 h 10000"/>
                <a:gd name="connsiteX40" fmla="*/ 2369 w 10000"/>
                <a:gd name="connsiteY40" fmla="*/ 4650 h 10000"/>
                <a:gd name="connsiteX41" fmla="*/ 3360 w 10000"/>
                <a:gd name="connsiteY41" fmla="*/ 5343 h 10000"/>
                <a:gd name="connsiteX42" fmla="*/ 3131 w 10000"/>
                <a:gd name="connsiteY42" fmla="*/ 5805 h 10000"/>
                <a:gd name="connsiteX43" fmla="*/ 5233 w 10000"/>
                <a:gd name="connsiteY43" fmla="*/ 5945 h 10000"/>
                <a:gd name="connsiteX44" fmla="*/ 3871 w 10000"/>
                <a:gd name="connsiteY44" fmla="*/ 5945 h 10000"/>
                <a:gd name="connsiteX45" fmla="*/ 3378 w 10000"/>
                <a:gd name="connsiteY45" fmla="*/ 5945 h 10000"/>
                <a:gd name="connsiteX46" fmla="*/ 5233 w 10000"/>
                <a:gd name="connsiteY46" fmla="*/ 5945 h 10000"/>
                <a:gd name="connsiteX47" fmla="*/ 6739 w 10000"/>
                <a:gd name="connsiteY47" fmla="*/ 5945 h 10000"/>
                <a:gd name="connsiteX48" fmla="*/ 5437 w 10000"/>
                <a:gd name="connsiteY48" fmla="*/ 5945 h 10000"/>
                <a:gd name="connsiteX49" fmla="*/ 6739 w 10000"/>
                <a:gd name="connsiteY49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2316 w 10000"/>
                <a:gd name="connsiteY38" fmla="*/ 4533 h 10000"/>
                <a:gd name="connsiteX39" fmla="*/ 2369 w 10000"/>
                <a:gd name="connsiteY39" fmla="*/ 4650 h 10000"/>
                <a:gd name="connsiteX40" fmla="*/ 3360 w 10000"/>
                <a:gd name="connsiteY40" fmla="*/ 5343 h 10000"/>
                <a:gd name="connsiteX41" fmla="*/ 3131 w 10000"/>
                <a:gd name="connsiteY41" fmla="*/ 5805 h 10000"/>
                <a:gd name="connsiteX42" fmla="*/ 5233 w 10000"/>
                <a:gd name="connsiteY42" fmla="*/ 5945 h 10000"/>
                <a:gd name="connsiteX43" fmla="*/ 3871 w 10000"/>
                <a:gd name="connsiteY43" fmla="*/ 5945 h 10000"/>
                <a:gd name="connsiteX44" fmla="*/ 3378 w 10000"/>
                <a:gd name="connsiteY44" fmla="*/ 5945 h 10000"/>
                <a:gd name="connsiteX45" fmla="*/ 5233 w 10000"/>
                <a:gd name="connsiteY45" fmla="*/ 5945 h 10000"/>
                <a:gd name="connsiteX46" fmla="*/ 6739 w 10000"/>
                <a:gd name="connsiteY46" fmla="*/ 5945 h 10000"/>
                <a:gd name="connsiteX47" fmla="*/ 5437 w 10000"/>
                <a:gd name="connsiteY47" fmla="*/ 5945 h 10000"/>
                <a:gd name="connsiteX48" fmla="*/ 6739 w 10000"/>
                <a:gd name="connsiteY48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2316 w 10000"/>
                <a:gd name="connsiteY38" fmla="*/ 4533 h 10000"/>
                <a:gd name="connsiteX39" fmla="*/ 3360 w 10000"/>
                <a:gd name="connsiteY39" fmla="*/ 5343 h 10000"/>
                <a:gd name="connsiteX40" fmla="*/ 3131 w 10000"/>
                <a:gd name="connsiteY40" fmla="*/ 5805 h 10000"/>
                <a:gd name="connsiteX41" fmla="*/ 5233 w 10000"/>
                <a:gd name="connsiteY41" fmla="*/ 5945 h 10000"/>
                <a:gd name="connsiteX42" fmla="*/ 3871 w 10000"/>
                <a:gd name="connsiteY42" fmla="*/ 5945 h 10000"/>
                <a:gd name="connsiteX43" fmla="*/ 3378 w 10000"/>
                <a:gd name="connsiteY43" fmla="*/ 5945 h 10000"/>
                <a:gd name="connsiteX44" fmla="*/ 5233 w 10000"/>
                <a:gd name="connsiteY44" fmla="*/ 5945 h 10000"/>
                <a:gd name="connsiteX45" fmla="*/ 6739 w 10000"/>
                <a:gd name="connsiteY45" fmla="*/ 5945 h 10000"/>
                <a:gd name="connsiteX46" fmla="*/ 5437 w 10000"/>
                <a:gd name="connsiteY46" fmla="*/ 5945 h 10000"/>
                <a:gd name="connsiteX47" fmla="*/ 6739 w 10000"/>
                <a:gd name="connsiteY4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3360 w 10000"/>
                <a:gd name="connsiteY38" fmla="*/ 5343 h 10000"/>
                <a:gd name="connsiteX39" fmla="*/ 3131 w 10000"/>
                <a:gd name="connsiteY39" fmla="*/ 5805 h 10000"/>
                <a:gd name="connsiteX40" fmla="*/ 5233 w 10000"/>
                <a:gd name="connsiteY40" fmla="*/ 5945 h 10000"/>
                <a:gd name="connsiteX41" fmla="*/ 3871 w 10000"/>
                <a:gd name="connsiteY41" fmla="*/ 5945 h 10000"/>
                <a:gd name="connsiteX42" fmla="*/ 3378 w 10000"/>
                <a:gd name="connsiteY42" fmla="*/ 5945 h 10000"/>
                <a:gd name="connsiteX43" fmla="*/ 5233 w 10000"/>
                <a:gd name="connsiteY43" fmla="*/ 5945 h 10000"/>
                <a:gd name="connsiteX44" fmla="*/ 6739 w 10000"/>
                <a:gd name="connsiteY44" fmla="*/ 5945 h 10000"/>
                <a:gd name="connsiteX45" fmla="*/ 5437 w 10000"/>
                <a:gd name="connsiteY45" fmla="*/ 5945 h 10000"/>
                <a:gd name="connsiteX46" fmla="*/ 6739 w 10000"/>
                <a:gd name="connsiteY4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3360 w 10000"/>
                <a:gd name="connsiteY37" fmla="*/ 5343 h 10000"/>
                <a:gd name="connsiteX38" fmla="*/ 3131 w 10000"/>
                <a:gd name="connsiteY38" fmla="*/ 5805 h 10000"/>
                <a:gd name="connsiteX39" fmla="*/ 5233 w 10000"/>
                <a:gd name="connsiteY39" fmla="*/ 5945 h 10000"/>
                <a:gd name="connsiteX40" fmla="*/ 3871 w 10000"/>
                <a:gd name="connsiteY40" fmla="*/ 5945 h 10000"/>
                <a:gd name="connsiteX41" fmla="*/ 3378 w 10000"/>
                <a:gd name="connsiteY41" fmla="*/ 5945 h 10000"/>
                <a:gd name="connsiteX42" fmla="*/ 5233 w 10000"/>
                <a:gd name="connsiteY42" fmla="*/ 5945 h 10000"/>
                <a:gd name="connsiteX43" fmla="*/ 6739 w 10000"/>
                <a:gd name="connsiteY43" fmla="*/ 5945 h 10000"/>
                <a:gd name="connsiteX44" fmla="*/ 5437 w 10000"/>
                <a:gd name="connsiteY44" fmla="*/ 5945 h 10000"/>
                <a:gd name="connsiteX45" fmla="*/ 6739 w 10000"/>
                <a:gd name="connsiteY4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3360 w 10000"/>
                <a:gd name="connsiteY36" fmla="*/ 5343 h 10000"/>
                <a:gd name="connsiteX37" fmla="*/ 3131 w 10000"/>
                <a:gd name="connsiteY37" fmla="*/ 5805 h 10000"/>
                <a:gd name="connsiteX38" fmla="*/ 5233 w 10000"/>
                <a:gd name="connsiteY38" fmla="*/ 5945 h 10000"/>
                <a:gd name="connsiteX39" fmla="*/ 3871 w 10000"/>
                <a:gd name="connsiteY39" fmla="*/ 5945 h 10000"/>
                <a:gd name="connsiteX40" fmla="*/ 3378 w 10000"/>
                <a:gd name="connsiteY40" fmla="*/ 5945 h 10000"/>
                <a:gd name="connsiteX41" fmla="*/ 5233 w 10000"/>
                <a:gd name="connsiteY41" fmla="*/ 5945 h 10000"/>
                <a:gd name="connsiteX42" fmla="*/ 6739 w 10000"/>
                <a:gd name="connsiteY42" fmla="*/ 5945 h 10000"/>
                <a:gd name="connsiteX43" fmla="*/ 5437 w 10000"/>
                <a:gd name="connsiteY43" fmla="*/ 5945 h 10000"/>
                <a:gd name="connsiteX44" fmla="*/ 6739 w 10000"/>
                <a:gd name="connsiteY4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2174 w 10000"/>
                <a:gd name="connsiteY26" fmla="*/ 5561 h 10000"/>
                <a:gd name="connsiteX27" fmla="*/ 2516 w 10000"/>
                <a:gd name="connsiteY27" fmla="*/ 5628 h 10000"/>
                <a:gd name="connsiteX28" fmla="*/ 2627 w 10000"/>
                <a:gd name="connsiteY28" fmla="*/ 5618 h 10000"/>
                <a:gd name="connsiteX29" fmla="*/ 2737 w 10000"/>
                <a:gd name="connsiteY29" fmla="*/ 5590 h 10000"/>
                <a:gd name="connsiteX30" fmla="*/ 2825 w 10000"/>
                <a:gd name="connsiteY30" fmla="*/ 5529 h 10000"/>
                <a:gd name="connsiteX31" fmla="*/ 2859 w 10000"/>
                <a:gd name="connsiteY31" fmla="*/ 5426 h 10000"/>
                <a:gd name="connsiteX32" fmla="*/ 2804 w 10000"/>
                <a:gd name="connsiteY32" fmla="*/ 5306 h 10000"/>
                <a:gd name="connsiteX33" fmla="*/ 2664 w 10000"/>
                <a:gd name="connsiteY33" fmla="*/ 5242 h 10000"/>
                <a:gd name="connsiteX34" fmla="*/ 2450 w 10000"/>
                <a:gd name="connsiteY34" fmla="*/ 5192 h 10000"/>
                <a:gd name="connsiteX35" fmla="*/ 3360 w 10000"/>
                <a:gd name="connsiteY35" fmla="*/ 5343 h 10000"/>
                <a:gd name="connsiteX36" fmla="*/ 3131 w 10000"/>
                <a:gd name="connsiteY36" fmla="*/ 5805 h 10000"/>
                <a:gd name="connsiteX37" fmla="*/ 5233 w 10000"/>
                <a:gd name="connsiteY37" fmla="*/ 5945 h 10000"/>
                <a:gd name="connsiteX38" fmla="*/ 3871 w 10000"/>
                <a:gd name="connsiteY38" fmla="*/ 5945 h 10000"/>
                <a:gd name="connsiteX39" fmla="*/ 3378 w 10000"/>
                <a:gd name="connsiteY39" fmla="*/ 5945 h 10000"/>
                <a:gd name="connsiteX40" fmla="*/ 5233 w 10000"/>
                <a:gd name="connsiteY40" fmla="*/ 5945 h 10000"/>
                <a:gd name="connsiteX41" fmla="*/ 6739 w 10000"/>
                <a:gd name="connsiteY41" fmla="*/ 5945 h 10000"/>
                <a:gd name="connsiteX42" fmla="*/ 5437 w 10000"/>
                <a:gd name="connsiteY42" fmla="*/ 5945 h 10000"/>
                <a:gd name="connsiteX43" fmla="*/ 6739 w 10000"/>
                <a:gd name="connsiteY43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2174 w 10000"/>
                <a:gd name="connsiteY25" fmla="*/ 5561 h 10000"/>
                <a:gd name="connsiteX26" fmla="*/ 2516 w 10000"/>
                <a:gd name="connsiteY26" fmla="*/ 5628 h 10000"/>
                <a:gd name="connsiteX27" fmla="*/ 2627 w 10000"/>
                <a:gd name="connsiteY27" fmla="*/ 5618 h 10000"/>
                <a:gd name="connsiteX28" fmla="*/ 2737 w 10000"/>
                <a:gd name="connsiteY28" fmla="*/ 5590 h 10000"/>
                <a:gd name="connsiteX29" fmla="*/ 2825 w 10000"/>
                <a:gd name="connsiteY29" fmla="*/ 5529 h 10000"/>
                <a:gd name="connsiteX30" fmla="*/ 2859 w 10000"/>
                <a:gd name="connsiteY30" fmla="*/ 5426 h 10000"/>
                <a:gd name="connsiteX31" fmla="*/ 2804 w 10000"/>
                <a:gd name="connsiteY31" fmla="*/ 5306 h 10000"/>
                <a:gd name="connsiteX32" fmla="*/ 2664 w 10000"/>
                <a:gd name="connsiteY32" fmla="*/ 5242 h 10000"/>
                <a:gd name="connsiteX33" fmla="*/ 2450 w 10000"/>
                <a:gd name="connsiteY33" fmla="*/ 5192 h 10000"/>
                <a:gd name="connsiteX34" fmla="*/ 3360 w 10000"/>
                <a:gd name="connsiteY34" fmla="*/ 5343 h 10000"/>
                <a:gd name="connsiteX35" fmla="*/ 3131 w 10000"/>
                <a:gd name="connsiteY35" fmla="*/ 5805 h 10000"/>
                <a:gd name="connsiteX36" fmla="*/ 5233 w 10000"/>
                <a:gd name="connsiteY36" fmla="*/ 5945 h 10000"/>
                <a:gd name="connsiteX37" fmla="*/ 3871 w 10000"/>
                <a:gd name="connsiteY37" fmla="*/ 5945 h 10000"/>
                <a:gd name="connsiteX38" fmla="*/ 3378 w 10000"/>
                <a:gd name="connsiteY38" fmla="*/ 5945 h 10000"/>
                <a:gd name="connsiteX39" fmla="*/ 5233 w 10000"/>
                <a:gd name="connsiteY39" fmla="*/ 5945 h 10000"/>
                <a:gd name="connsiteX40" fmla="*/ 6739 w 10000"/>
                <a:gd name="connsiteY40" fmla="*/ 5945 h 10000"/>
                <a:gd name="connsiteX41" fmla="*/ 5437 w 10000"/>
                <a:gd name="connsiteY41" fmla="*/ 5945 h 10000"/>
                <a:gd name="connsiteX42" fmla="*/ 6739 w 10000"/>
                <a:gd name="connsiteY42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2174 w 10000"/>
                <a:gd name="connsiteY24" fmla="*/ 5561 h 10000"/>
                <a:gd name="connsiteX25" fmla="*/ 2516 w 10000"/>
                <a:gd name="connsiteY25" fmla="*/ 5628 h 10000"/>
                <a:gd name="connsiteX26" fmla="*/ 2627 w 10000"/>
                <a:gd name="connsiteY26" fmla="*/ 5618 h 10000"/>
                <a:gd name="connsiteX27" fmla="*/ 2737 w 10000"/>
                <a:gd name="connsiteY27" fmla="*/ 5590 h 10000"/>
                <a:gd name="connsiteX28" fmla="*/ 2825 w 10000"/>
                <a:gd name="connsiteY28" fmla="*/ 5529 h 10000"/>
                <a:gd name="connsiteX29" fmla="*/ 2859 w 10000"/>
                <a:gd name="connsiteY29" fmla="*/ 5426 h 10000"/>
                <a:gd name="connsiteX30" fmla="*/ 2804 w 10000"/>
                <a:gd name="connsiteY30" fmla="*/ 5306 h 10000"/>
                <a:gd name="connsiteX31" fmla="*/ 2664 w 10000"/>
                <a:gd name="connsiteY31" fmla="*/ 5242 h 10000"/>
                <a:gd name="connsiteX32" fmla="*/ 2450 w 10000"/>
                <a:gd name="connsiteY32" fmla="*/ 5192 h 10000"/>
                <a:gd name="connsiteX33" fmla="*/ 3360 w 10000"/>
                <a:gd name="connsiteY33" fmla="*/ 5343 h 10000"/>
                <a:gd name="connsiteX34" fmla="*/ 3131 w 10000"/>
                <a:gd name="connsiteY34" fmla="*/ 5805 h 10000"/>
                <a:gd name="connsiteX35" fmla="*/ 5233 w 10000"/>
                <a:gd name="connsiteY35" fmla="*/ 5945 h 10000"/>
                <a:gd name="connsiteX36" fmla="*/ 3871 w 10000"/>
                <a:gd name="connsiteY36" fmla="*/ 5945 h 10000"/>
                <a:gd name="connsiteX37" fmla="*/ 3378 w 10000"/>
                <a:gd name="connsiteY37" fmla="*/ 5945 h 10000"/>
                <a:gd name="connsiteX38" fmla="*/ 5233 w 10000"/>
                <a:gd name="connsiteY38" fmla="*/ 5945 h 10000"/>
                <a:gd name="connsiteX39" fmla="*/ 6739 w 10000"/>
                <a:gd name="connsiteY39" fmla="*/ 5945 h 10000"/>
                <a:gd name="connsiteX40" fmla="*/ 5437 w 10000"/>
                <a:gd name="connsiteY40" fmla="*/ 5945 h 10000"/>
                <a:gd name="connsiteX41" fmla="*/ 6739 w 10000"/>
                <a:gd name="connsiteY41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2516 w 10000"/>
                <a:gd name="connsiteY24" fmla="*/ 5628 h 10000"/>
                <a:gd name="connsiteX25" fmla="*/ 2627 w 10000"/>
                <a:gd name="connsiteY25" fmla="*/ 5618 h 10000"/>
                <a:gd name="connsiteX26" fmla="*/ 2737 w 10000"/>
                <a:gd name="connsiteY26" fmla="*/ 5590 h 10000"/>
                <a:gd name="connsiteX27" fmla="*/ 2825 w 10000"/>
                <a:gd name="connsiteY27" fmla="*/ 5529 h 10000"/>
                <a:gd name="connsiteX28" fmla="*/ 2859 w 10000"/>
                <a:gd name="connsiteY28" fmla="*/ 5426 h 10000"/>
                <a:gd name="connsiteX29" fmla="*/ 2804 w 10000"/>
                <a:gd name="connsiteY29" fmla="*/ 5306 h 10000"/>
                <a:gd name="connsiteX30" fmla="*/ 2664 w 10000"/>
                <a:gd name="connsiteY30" fmla="*/ 5242 h 10000"/>
                <a:gd name="connsiteX31" fmla="*/ 2450 w 10000"/>
                <a:gd name="connsiteY31" fmla="*/ 5192 h 10000"/>
                <a:gd name="connsiteX32" fmla="*/ 3360 w 10000"/>
                <a:gd name="connsiteY32" fmla="*/ 5343 h 10000"/>
                <a:gd name="connsiteX33" fmla="*/ 3131 w 10000"/>
                <a:gd name="connsiteY33" fmla="*/ 5805 h 10000"/>
                <a:gd name="connsiteX34" fmla="*/ 5233 w 10000"/>
                <a:gd name="connsiteY34" fmla="*/ 5945 h 10000"/>
                <a:gd name="connsiteX35" fmla="*/ 3871 w 10000"/>
                <a:gd name="connsiteY35" fmla="*/ 5945 h 10000"/>
                <a:gd name="connsiteX36" fmla="*/ 3378 w 10000"/>
                <a:gd name="connsiteY36" fmla="*/ 5945 h 10000"/>
                <a:gd name="connsiteX37" fmla="*/ 5233 w 10000"/>
                <a:gd name="connsiteY37" fmla="*/ 5945 h 10000"/>
                <a:gd name="connsiteX38" fmla="*/ 6739 w 10000"/>
                <a:gd name="connsiteY38" fmla="*/ 5945 h 10000"/>
                <a:gd name="connsiteX39" fmla="*/ 5437 w 10000"/>
                <a:gd name="connsiteY39" fmla="*/ 5945 h 10000"/>
                <a:gd name="connsiteX40" fmla="*/ 6739 w 10000"/>
                <a:gd name="connsiteY40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859 w 10000"/>
                <a:gd name="connsiteY27" fmla="*/ 5426 h 10000"/>
                <a:gd name="connsiteX28" fmla="*/ 2804 w 10000"/>
                <a:gd name="connsiteY28" fmla="*/ 5306 h 10000"/>
                <a:gd name="connsiteX29" fmla="*/ 2664 w 10000"/>
                <a:gd name="connsiteY29" fmla="*/ 5242 h 10000"/>
                <a:gd name="connsiteX30" fmla="*/ 2450 w 10000"/>
                <a:gd name="connsiteY30" fmla="*/ 5192 h 10000"/>
                <a:gd name="connsiteX31" fmla="*/ 3360 w 10000"/>
                <a:gd name="connsiteY31" fmla="*/ 5343 h 10000"/>
                <a:gd name="connsiteX32" fmla="*/ 3131 w 10000"/>
                <a:gd name="connsiteY32" fmla="*/ 5805 h 10000"/>
                <a:gd name="connsiteX33" fmla="*/ 5233 w 10000"/>
                <a:gd name="connsiteY33" fmla="*/ 5945 h 10000"/>
                <a:gd name="connsiteX34" fmla="*/ 3871 w 10000"/>
                <a:gd name="connsiteY34" fmla="*/ 5945 h 10000"/>
                <a:gd name="connsiteX35" fmla="*/ 3378 w 10000"/>
                <a:gd name="connsiteY35" fmla="*/ 5945 h 10000"/>
                <a:gd name="connsiteX36" fmla="*/ 5233 w 10000"/>
                <a:gd name="connsiteY36" fmla="*/ 5945 h 10000"/>
                <a:gd name="connsiteX37" fmla="*/ 6739 w 10000"/>
                <a:gd name="connsiteY37" fmla="*/ 5945 h 10000"/>
                <a:gd name="connsiteX38" fmla="*/ 5437 w 10000"/>
                <a:gd name="connsiteY38" fmla="*/ 5945 h 10000"/>
                <a:gd name="connsiteX39" fmla="*/ 6739 w 10000"/>
                <a:gd name="connsiteY39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360 w 10000"/>
                <a:gd name="connsiteY21" fmla="*/ 5343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859 w 10000"/>
                <a:gd name="connsiteY27" fmla="*/ 5426 h 10000"/>
                <a:gd name="connsiteX28" fmla="*/ 2804 w 10000"/>
                <a:gd name="connsiteY28" fmla="*/ 5306 h 10000"/>
                <a:gd name="connsiteX29" fmla="*/ 2664 w 10000"/>
                <a:gd name="connsiteY29" fmla="*/ 5242 h 10000"/>
                <a:gd name="connsiteX30" fmla="*/ 2450 w 10000"/>
                <a:gd name="connsiteY30" fmla="*/ 5192 h 10000"/>
                <a:gd name="connsiteX31" fmla="*/ 3360 w 10000"/>
                <a:gd name="connsiteY31" fmla="*/ 5343 h 10000"/>
                <a:gd name="connsiteX32" fmla="*/ 5233 w 10000"/>
                <a:gd name="connsiteY32" fmla="*/ 5945 h 10000"/>
                <a:gd name="connsiteX33" fmla="*/ 3871 w 10000"/>
                <a:gd name="connsiteY33" fmla="*/ 5945 h 10000"/>
                <a:gd name="connsiteX34" fmla="*/ 3378 w 10000"/>
                <a:gd name="connsiteY34" fmla="*/ 5945 h 10000"/>
                <a:gd name="connsiteX35" fmla="*/ 5233 w 10000"/>
                <a:gd name="connsiteY35" fmla="*/ 5945 h 10000"/>
                <a:gd name="connsiteX36" fmla="*/ 6739 w 10000"/>
                <a:gd name="connsiteY36" fmla="*/ 5945 h 10000"/>
                <a:gd name="connsiteX37" fmla="*/ 5437 w 10000"/>
                <a:gd name="connsiteY37" fmla="*/ 5945 h 10000"/>
                <a:gd name="connsiteX38" fmla="*/ 6739 w 10000"/>
                <a:gd name="connsiteY38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859 w 10000"/>
                <a:gd name="connsiteY27" fmla="*/ 5426 h 10000"/>
                <a:gd name="connsiteX28" fmla="*/ 2804 w 10000"/>
                <a:gd name="connsiteY28" fmla="*/ 5306 h 10000"/>
                <a:gd name="connsiteX29" fmla="*/ 2664 w 10000"/>
                <a:gd name="connsiteY29" fmla="*/ 5242 h 10000"/>
                <a:gd name="connsiteX30" fmla="*/ 2450 w 10000"/>
                <a:gd name="connsiteY30" fmla="*/ 5192 h 10000"/>
                <a:gd name="connsiteX31" fmla="*/ 5233 w 10000"/>
                <a:gd name="connsiteY31" fmla="*/ 5945 h 10000"/>
                <a:gd name="connsiteX32" fmla="*/ 3871 w 10000"/>
                <a:gd name="connsiteY32" fmla="*/ 5945 h 10000"/>
                <a:gd name="connsiteX33" fmla="*/ 3378 w 10000"/>
                <a:gd name="connsiteY33" fmla="*/ 5945 h 10000"/>
                <a:gd name="connsiteX34" fmla="*/ 5233 w 10000"/>
                <a:gd name="connsiteY34" fmla="*/ 5945 h 10000"/>
                <a:gd name="connsiteX35" fmla="*/ 6739 w 10000"/>
                <a:gd name="connsiteY35" fmla="*/ 5945 h 10000"/>
                <a:gd name="connsiteX36" fmla="*/ 5437 w 10000"/>
                <a:gd name="connsiteY36" fmla="*/ 5945 h 10000"/>
                <a:gd name="connsiteX37" fmla="*/ 6739 w 10000"/>
                <a:gd name="connsiteY3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804 w 10000"/>
                <a:gd name="connsiteY27" fmla="*/ 5306 h 10000"/>
                <a:gd name="connsiteX28" fmla="*/ 2664 w 10000"/>
                <a:gd name="connsiteY28" fmla="*/ 5242 h 10000"/>
                <a:gd name="connsiteX29" fmla="*/ 2450 w 10000"/>
                <a:gd name="connsiteY29" fmla="*/ 5192 h 10000"/>
                <a:gd name="connsiteX30" fmla="*/ 5233 w 10000"/>
                <a:gd name="connsiteY30" fmla="*/ 5945 h 10000"/>
                <a:gd name="connsiteX31" fmla="*/ 3871 w 10000"/>
                <a:gd name="connsiteY31" fmla="*/ 5945 h 10000"/>
                <a:gd name="connsiteX32" fmla="*/ 3378 w 10000"/>
                <a:gd name="connsiteY32" fmla="*/ 5945 h 10000"/>
                <a:gd name="connsiteX33" fmla="*/ 5233 w 10000"/>
                <a:gd name="connsiteY33" fmla="*/ 5945 h 10000"/>
                <a:gd name="connsiteX34" fmla="*/ 6739 w 10000"/>
                <a:gd name="connsiteY34" fmla="*/ 5945 h 10000"/>
                <a:gd name="connsiteX35" fmla="*/ 5437 w 10000"/>
                <a:gd name="connsiteY35" fmla="*/ 5945 h 10000"/>
                <a:gd name="connsiteX36" fmla="*/ 6739 w 10000"/>
                <a:gd name="connsiteY3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664 w 10000"/>
                <a:gd name="connsiteY27" fmla="*/ 5242 h 10000"/>
                <a:gd name="connsiteX28" fmla="*/ 2450 w 10000"/>
                <a:gd name="connsiteY28" fmla="*/ 5192 h 10000"/>
                <a:gd name="connsiteX29" fmla="*/ 5233 w 10000"/>
                <a:gd name="connsiteY29" fmla="*/ 5945 h 10000"/>
                <a:gd name="connsiteX30" fmla="*/ 3871 w 10000"/>
                <a:gd name="connsiteY30" fmla="*/ 5945 h 10000"/>
                <a:gd name="connsiteX31" fmla="*/ 3378 w 10000"/>
                <a:gd name="connsiteY31" fmla="*/ 5945 h 10000"/>
                <a:gd name="connsiteX32" fmla="*/ 5233 w 10000"/>
                <a:gd name="connsiteY32" fmla="*/ 5945 h 10000"/>
                <a:gd name="connsiteX33" fmla="*/ 6739 w 10000"/>
                <a:gd name="connsiteY33" fmla="*/ 5945 h 10000"/>
                <a:gd name="connsiteX34" fmla="*/ 5437 w 10000"/>
                <a:gd name="connsiteY34" fmla="*/ 5945 h 10000"/>
                <a:gd name="connsiteX35" fmla="*/ 6739 w 10000"/>
                <a:gd name="connsiteY3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450 w 10000"/>
                <a:gd name="connsiteY27" fmla="*/ 5192 h 10000"/>
                <a:gd name="connsiteX28" fmla="*/ 5233 w 10000"/>
                <a:gd name="connsiteY28" fmla="*/ 5945 h 10000"/>
                <a:gd name="connsiteX29" fmla="*/ 3871 w 10000"/>
                <a:gd name="connsiteY29" fmla="*/ 5945 h 10000"/>
                <a:gd name="connsiteX30" fmla="*/ 3378 w 10000"/>
                <a:gd name="connsiteY30" fmla="*/ 5945 h 10000"/>
                <a:gd name="connsiteX31" fmla="*/ 5233 w 10000"/>
                <a:gd name="connsiteY31" fmla="*/ 5945 h 10000"/>
                <a:gd name="connsiteX32" fmla="*/ 6739 w 10000"/>
                <a:gd name="connsiteY32" fmla="*/ 5945 h 10000"/>
                <a:gd name="connsiteX33" fmla="*/ 5437 w 10000"/>
                <a:gd name="connsiteY33" fmla="*/ 5945 h 10000"/>
                <a:gd name="connsiteX34" fmla="*/ 6739 w 10000"/>
                <a:gd name="connsiteY3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450 w 10000"/>
                <a:gd name="connsiteY26" fmla="*/ 5192 h 10000"/>
                <a:gd name="connsiteX27" fmla="*/ 5233 w 10000"/>
                <a:gd name="connsiteY27" fmla="*/ 5945 h 10000"/>
                <a:gd name="connsiteX28" fmla="*/ 3871 w 10000"/>
                <a:gd name="connsiteY28" fmla="*/ 5945 h 10000"/>
                <a:gd name="connsiteX29" fmla="*/ 3378 w 10000"/>
                <a:gd name="connsiteY29" fmla="*/ 5945 h 10000"/>
                <a:gd name="connsiteX30" fmla="*/ 5233 w 10000"/>
                <a:gd name="connsiteY30" fmla="*/ 5945 h 10000"/>
                <a:gd name="connsiteX31" fmla="*/ 6739 w 10000"/>
                <a:gd name="connsiteY31" fmla="*/ 5945 h 10000"/>
                <a:gd name="connsiteX32" fmla="*/ 5437 w 10000"/>
                <a:gd name="connsiteY32" fmla="*/ 5945 h 10000"/>
                <a:gd name="connsiteX33" fmla="*/ 6739 w 10000"/>
                <a:gd name="connsiteY33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450 w 10000"/>
                <a:gd name="connsiteY25" fmla="*/ 5192 h 10000"/>
                <a:gd name="connsiteX26" fmla="*/ 5233 w 10000"/>
                <a:gd name="connsiteY26" fmla="*/ 5945 h 10000"/>
                <a:gd name="connsiteX27" fmla="*/ 3871 w 10000"/>
                <a:gd name="connsiteY27" fmla="*/ 5945 h 10000"/>
                <a:gd name="connsiteX28" fmla="*/ 3378 w 10000"/>
                <a:gd name="connsiteY28" fmla="*/ 5945 h 10000"/>
                <a:gd name="connsiteX29" fmla="*/ 5233 w 10000"/>
                <a:gd name="connsiteY29" fmla="*/ 5945 h 10000"/>
                <a:gd name="connsiteX30" fmla="*/ 6739 w 10000"/>
                <a:gd name="connsiteY30" fmla="*/ 5945 h 10000"/>
                <a:gd name="connsiteX31" fmla="*/ 5437 w 10000"/>
                <a:gd name="connsiteY31" fmla="*/ 5945 h 10000"/>
                <a:gd name="connsiteX32" fmla="*/ 6739 w 10000"/>
                <a:gd name="connsiteY32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450 w 10000"/>
                <a:gd name="connsiteY24" fmla="*/ 5192 h 10000"/>
                <a:gd name="connsiteX25" fmla="*/ 5233 w 10000"/>
                <a:gd name="connsiteY25" fmla="*/ 5945 h 10000"/>
                <a:gd name="connsiteX26" fmla="*/ 3871 w 10000"/>
                <a:gd name="connsiteY26" fmla="*/ 5945 h 10000"/>
                <a:gd name="connsiteX27" fmla="*/ 3378 w 10000"/>
                <a:gd name="connsiteY27" fmla="*/ 5945 h 10000"/>
                <a:gd name="connsiteX28" fmla="*/ 5233 w 10000"/>
                <a:gd name="connsiteY28" fmla="*/ 5945 h 10000"/>
                <a:gd name="connsiteX29" fmla="*/ 6739 w 10000"/>
                <a:gd name="connsiteY29" fmla="*/ 5945 h 10000"/>
                <a:gd name="connsiteX30" fmla="*/ 5437 w 10000"/>
                <a:gd name="connsiteY30" fmla="*/ 5945 h 10000"/>
                <a:gd name="connsiteX31" fmla="*/ 6739 w 10000"/>
                <a:gd name="connsiteY31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450 w 10000"/>
                <a:gd name="connsiteY23" fmla="*/ 5192 h 10000"/>
                <a:gd name="connsiteX24" fmla="*/ 5233 w 10000"/>
                <a:gd name="connsiteY24" fmla="*/ 5945 h 10000"/>
                <a:gd name="connsiteX25" fmla="*/ 3871 w 10000"/>
                <a:gd name="connsiteY25" fmla="*/ 5945 h 10000"/>
                <a:gd name="connsiteX26" fmla="*/ 3378 w 10000"/>
                <a:gd name="connsiteY26" fmla="*/ 5945 h 10000"/>
                <a:gd name="connsiteX27" fmla="*/ 5233 w 10000"/>
                <a:gd name="connsiteY27" fmla="*/ 5945 h 10000"/>
                <a:gd name="connsiteX28" fmla="*/ 6739 w 10000"/>
                <a:gd name="connsiteY28" fmla="*/ 5945 h 10000"/>
                <a:gd name="connsiteX29" fmla="*/ 5437 w 10000"/>
                <a:gd name="connsiteY29" fmla="*/ 5945 h 10000"/>
                <a:gd name="connsiteX30" fmla="*/ 6739 w 10000"/>
                <a:gd name="connsiteY30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5233 w 10000"/>
                <a:gd name="connsiteY21" fmla="*/ 5945 h 10000"/>
                <a:gd name="connsiteX22" fmla="*/ 3871 w 10000"/>
                <a:gd name="connsiteY22" fmla="*/ 5945 h 10000"/>
                <a:gd name="connsiteX23" fmla="*/ 3378 w 10000"/>
                <a:gd name="connsiteY23" fmla="*/ 5945 h 10000"/>
                <a:gd name="connsiteX24" fmla="*/ 5233 w 10000"/>
                <a:gd name="connsiteY24" fmla="*/ 5945 h 10000"/>
                <a:gd name="connsiteX25" fmla="*/ 6739 w 10000"/>
                <a:gd name="connsiteY25" fmla="*/ 5945 h 10000"/>
                <a:gd name="connsiteX26" fmla="*/ 5437 w 10000"/>
                <a:gd name="connsiteY26" fmla="*/ 5945 h 10000"/>
                <a:gd name="connsiteX27" fmla="*/ 6739 w 10000"/>
                <a:gd name="connsiteY27" fmla="*/ 594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000" h="10000">
                  <a:moveTo>
                    <a:pt x="9486" y="4684"/>
                  </a:moveTo>
                  <a:cubicBezTo>
                    <a:pt x="9841" y="4261"/>
                    <a:pt x="9954" y="3664"/>
                    <a:pt x="9733" y="3121"/>
                  </a:cubicBezTo>
                  <a:cubicBezTo>
                    <a:pt x="9494" y="2538"/>
                    <a:pt x="8931" y="2177"/>
                    <a:pt x="8330" y="2157"/>
                  </a:cubicBezTo>
                  <a:cubicBezTo>
                    <a:pt x="8394" y="1567"/>
                    <a:pt x="8109" y="971"/>
                    <a:pt x="7556" y="656"/>
                  </a:cubicBezTo>
                  <a:cubicBezTo>
                    <a:pt x="7040" y="363"/>
                    <a:pt x="6425" y="392"/>
                    <a:pt x="5950" y="677"/>
                  </a:cubicBezTo>
                  <a:cubicBezTo>
                    <a:pt x="5637" y="223"/>
                    <a:pt x="5089" y="-49"/>
                    <a:pt x="4496" y="8"/>
                  </a:cubicBezTo>
                  <a:cubicBezTo>
                    <a:pt x="3903" y="68"/>
                    <a:pt x="3423" y="444"/>
                    <a:pt x="3207" y="950"/>
                  </a:cubicBezTo>
                  <a:cubicBezTo>
                    <a:pt x="2684" y="763"/>
                    <a:pt x="2076" y="856"/>
                    <a:pt x="1631" y="1245"/>
                  </a:cubicBezTo>
                  <a:cubicBezTo>
                    <a:pt x="1185" y="1635"/>
                    <a:pt x="1019" y="2216"/>
                    <a:pt x="1143" y="2750"/>
                  </a:cubicBezTo>
                  <a:cubicBezTo>
                    <a:pt x="608" y="2898"/>
                    <a:pt x="170" y="3326"/>
                    <a:pt x="39" y="3897"/>
                  </a:cubicBezTo>
                  <a:cubicBezTo>
                    <a:pt x="-91" y="4469"/>
                    <a:pt x="120" y="5039"/>
                    <a:pt x="539" y="5400"/>
                  </a:cubicBezTo>
                  <a:cubicBezTo>
                    <a:pt x="194" y="5828"/>
                    <a:pt x="92" y="6425"/>
                    <a:pt x="323" y="6964"/>
                  </a:cubicBezTo>
                  <a:cubicBezTo>
                    <a:pt x="557" y="7504"/>
                    <a:pt x="1067" y="7844"/>
                    <a:pt x="1620" y="7896"/>
                  </a:cubicBezTo>
                  <a:cubicBezTo>
                    <a:pt x="1593" y="8444"/>
                    <a:pt x="1867" y="8989"/>
                    <a:pt x="2377" y="9290"/>
                  </a:cubicBezTo>
                  <a:cubicBezTo>
                    <a:pt x="2885" y="9593"/>
                    <a:pt x="3502" y="9578"/>
                    <a:pt x="3981" y="9301"/>
                  </a:cubicBezTo>
                  <a:cubicBezTo>
                    <a:pt x="4285" y="9757"/>
                    <a:pt x="4828" y="10042"/>
                    <a:pt x="5421" y="9996"/>
                  </a:cubicBezTo>
                  <a:cubicBezTo>
                    <a:pt x="6017" y="9947"/>
                    <a:pt x="6504" y="9580"/>
                    <a:pt x="6731" y="9080"/>
                  </a:cubicBezTo>
                  <a:cubicBezTo>
                    <a:pt x="7250" y="9276"/>
                    <a:pt x="7859" y="9194"/>
                    <a:pt x="8312" y="8815"/>
                  </a:cubicBezTo>
                  <a:cubicBezTo>
                    <a:pt x="8765" y="8434"/>
                    <a:pt x="8945" y="7854"/>
                    <a:pt x="8828" y="7318"/>
                  </a:cubicBezTo>
                  <a:cubicBezTo>
                    <a:pt x="9366" y="7180"/>
                    <a:pt x="9813" y="6763"/>
                    <a:pt x="9954" y="6194"/>
                  </a:cubicBezTo>
                  <a:cubicBezTo>
                    <a:pt x="10097" y="5623"/>
                    <a:pt x="9899" y="5050"/>
                    <a:pt x="9486" y="4684"/>
                  </a:cubicBezTo>
                  <a:close/>
                  <a:moveTo>
                    <a:pt x="5233" y="5945"/>
                  </a:moveTo>
                  <a:lnTo>
                    <a:pt x="3871" y="5945"/>
                  </a:lnTo>
                  <a:lnTo>
                    <a:pt x="3378" y="5945"/>
                  </a:lnTo>
                  <a:lnTo>
                    <a:pt x="5233" y="5945"/>
                  </a:lnTo>
                  <a:close/>
                  <a:moveTo>
                    <a:pt x="6739" y="5945"/>
                  </a:moveTo>
                  <a:lnTo>
                    <a:pt x="5437" y="5945"/>
                  </a:lnTo>
                  <a:lnTo>
                    <a:pt x="6739" y="59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1520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C037BA9-4C07-D2A6-ECD1-B9B5D3124513}"/>
                </a:ext>
              </a:extLst>
            </p:cNvPr>
            <p:cNvSpPr txBox="1"/>
            <p:nvPr/>
          </p:nvSpPr>
          <p:spPr>
            <a:xfrm>
              <a:off x="5812723" y="5691723"/>
              <a:ext cx="1249681" cy="553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bg1"/>
                  </a:solidFill>
                  <a:latin typeface="Calisto MT" panose="02040603050505030304" pitchFamily="18" charset="0"/>
                </a:rPr>
                <a:t>bubble</a:t>
              </a:r>
              <a:endParaRPr lang="zh-CN" altLang="en-US" sz="1100" b="1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4613590-02C4-47AA-AE28-EF0A5CD9ECF2}"/>
              </a:ext>
            </a:extLst>
          </p:cNvPr>
          <p:cNvSpPr txBox="1"/>
          <p:nvPr/>
        </p:nvSpPr>
        <p:spPr>
          <a:xfrm>
            <a:off x="911063" y="4415881"/>
            <a:ext cx="1489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instruction </a:t>
            </a:r>
          </a:p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memory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FBB991-1DB9-2A83-7292-8691D37BE263}"/>
              </a:ext>
            </a:extLst>
          </p:cNvPr>
          <p:cNvSpPr txBox="1"/>
          <p:nvPr/>
        </p:nvSpPr>
        <p:spPr>
          <a:xfrm>
            <a:off x="3317501" y="5336262"/>
            <a:ext cx="14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IF/ID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55A79EF-49FA-3F0A-5346-3CD9DF7B8F5E}"/>
              </a:ext>
            </a:extLst>
          </p:cNvPr>
          <p:cNvSpPr txBox="1"/>
          <p:nvPr/>
        </p:nvSpPr>
        <p:spPr>
          <a:xfrm>
            <a:off x="4781457" y="5336262"/>
            <a:ext cx="14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ID/EX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B547F5-E61F-D362-B783-46F66486A88C}"/>
              </a:ext>
            </a:extLst>
          </p:cNvPr>
          <p:cNvSpPr txBox="1"/>
          <p:nvPr/>
        </p:nvSpPr>
        <p:spPr>
          <a:xfrm>
            <a:off x="6046163" y="5336262"/>
            <a:ext cx="197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EX/MEM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06A982-7CBE-B285-39CA-A19244E12F4A}"/>
              </a:ext>
            </a:extLst>
          </p:cNvPr>
          <p:cNvSpPr txBox="1"/>
          <p:nvPr/>
        </p:nvSpPr>
        <p:spPr>
          <a:xfrm>
            <a:off x="7553320" y="5336262"/>
            <a:ext cx="197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MEM/WB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32475C5-7EEE-F4B2-3AF7-65547146987F}"/>
              </a:ext>
            </a:extLst>
          </p:cNvPr>
          <p:cNvSpPr txBox="1"/>
          <p:nvPr/>
        </p:nvSpPr>
        <p:spPr>
          <a:xfrm>
            <a:off x="881853" y="279736"/>
            <a:ext cx="1489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PC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49044D1-BE97-1B29-35FF-C2B0BBAD191D}"/>
              </a:ext>
            </a:extLst>
          </p:cNvPr>
          <p:cNvCxnSpPr>
            <a:stCxn id="15" idx="2"/>
            <a:endCxn id="8" idx="0"/>
          </p:cNvCxnSpPr>
          <p:nvPr/>
        </p:nvCxnSpPr>
        <p:spPr>
          <a:xfrm flipH="1">
            <a:off x="1626621" y="1319851"/>
            <a:ext cx="3809" cy="76397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990DFCB-A427-D88B-BC39-280F91BB3F00}"/>
              </a:ext>
            </a:extLst>
          </p:cNvPr>
          <p:cNvSpPr txBox="1"/>
          <p:nvPr/>
        </p:nvSpPr>
        <p:spPr>
          <a:xfrm>
            <a:off x="5132524" y="642553"/>
            <a:ext cx="7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Calisto MT" panose="02040603050505030304" pitchFamily="18" charset="0"/>
                <a:ea typeface="Cambria Math" panose="02040503050406030204" pitchFamily="18" charset="0"/>
              </a:rPr>
              <a:t>beq</a:t>
            </a:r>
            <a:endParaRPr lang="zh-CN" altLang="en-US" sz="2800" dirty="0">
              <a:solidFill>
                <a:schemeClr val="accent2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A525F7-FB6B-484D-612B-0EB98C5DD298}"/>
              </a:ext>
            </a:extLst>
          </p:cNvPr>
          <p:cNvSpPr txBox="1"/>
          <p:nvPr/>
        </p:nvSpPr>
        <p:spPr>
          <a:xfrm>
            <a:off x="3467908" y="686544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sto MT" panose="02040603050505030304" pitchFamily="18" charset="0"/>
              </a:rPr>
              <a:t>bubble</a:t>
            </a:r>
            <a:endParaRPr lang="zh-CN" altLang="en-US" sz="2800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8A9EF97-600C-780E-DFD9-DEBAC19BA8B9}"/>
              </a:ext>
            </a:extLst>
          </p:cNvPr>
          <p:cNvCxnSpPr>
            <a:cxnSpLocks/>
          </p:cNvCxnSpPr>
          <p:nvPr/>
        </p:nvCxnSpPr>
        <p:spPr>
          <a:xfrm>
            <a:off x="4195975" y="3200400"/>
            <a:ext cx="1153344" cy="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29A8AE-13E5-97A9-3E1A-E0E6A7A9CE3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03132" y="3200400"/>
            <a:ext cx="1153344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5D83EEA-D0FC-AEDB-B1F7-61CB91E8C820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2352627" y="3200400"/>
            <a:ext cx="1378524" cy="1246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3BC5F63-42A9-4BF2-747B-7D02ED3B96F3}"/>
              </a:ext>
            </a:extLst>
          </p:cNvPr>
          <p:cNvGrpSpPr/>
          <p:nvPr/>
        </p:nvGrpSpPr>
        <p:grpSpPr>
          <a:xfrm>
            <a:off x="2352627" y="2246292"/>
            <a:ext cx="1489535" cy="954108"/>
            <a:chOff x="2352627" y="2246292"/>
            <a:chExt cx="1489535" cy="954108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3DAB3D7-B112-2F6F-8CE1-2DB469D4D22F}"/>
                </a:ext>
              </a:extLst>
            </p:cNvPr>
            <p:cNvCxnSpPr>
              <a:cxnSpLocks/>
            </p:cNvCxnSpPr>
            <p:nvPr/>
          </p:nvCxnSpPr>
          <p:spPr>
            <a:xfrm>
              <a:off x="2352627" y="3200400"/>
              <a:ext cx="1489535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07216A1-9DA2-AB58-EEF1-A16D14CC960C}"/>
                </a:ext>
              </a:extLst>
            </p:cNvPr>
            <p:cNvSpPr txBox="1"/>
            <p:nvPr/>
          </p:nvSpPr>
          <p:spPr>
            <a:xfrm>
              <a:off x="2688818" y="2246292"/>
              <a:ext cx="904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2"/>
                  </a:solidFill>
                  <a:latin typeface="Calisto MT" panose="02040603050505030304" pitchFamily="18" charset="0"/>
                  <a:ea typeface="Cambria Math" panose="02040503050406030204" pitchFamily="18" charset="0"/>
                </a:rPr>
                <a:t>next instr</a:t>
              </a:r>
              <a:endParaRPr lang="zh-CN" altLang="en-US" sz="2800" dirty="0">
                <a:solidFill>
                  <a:schemeClr val="accent2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A99B82FD-FF15-3F15-B4CB-A6D1F93D2BC7}"/>
              </a:ext>
            </a:extLst>
          </p:cNvPr>
          <p:cNvSpPr txBox="1"/>
          <p:nvPr/>
        </p:nvSpPr>
        <p:spPr>
          <a:xfrm>
            <a:off x="6642248" y="645176"/>
            <a:ext cx="7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Calisto MT" panose="02040603050505030304" pitchFamily="18" charset="0"/>
                <a:ea typeface="Cambria Math" panose="02040503050406030204" pitchFamily="18" charset="0"/>
              </a:rPr>
              <a:t>beq</a:t>
            </a:r>
            <a:endParaRPr lang="zh-CN" altLang="en-US" sz="2800" dirty="0">
              <a:solidFill>
                <a:schemeClr val="accent2"/>
              </a:solidFill>
              <a:latin typeface="Calisto MT" panose="0204060305050503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E1C095D-F782-FA0A-7AB8-0111547B6349}"/>
              </a:ext>
            </a:extLst>
          </p:cNvPr>
          <p:cNvSpPr txBox="1"/>
          <p:nvPr/>
        </p:nvSpPr>
        <p:spPr>
          <a:xfrm>
            <a:off x="4931864" y="642553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sto MT" panose="02040603050505030304" pitchFamily="18" charset="0"/>
              </a:rPr>
              <a:t>bubble</a:t>
            </a:r>
            <a:endParaRPr lang="zh-CN" altLang="en-US" sz="2800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56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"/>
    </mc:Choice>
    <mc:Fallback>
      <p:transition spd="slow" advClick="0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12409 3.33333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4E1C095D-F782-FA0A-7AB8-0111547B6349}"/>
              </a:ext>
            </a:extLst>
          </p:cNvPr>
          <p:cNvSpPr txBox="1"/>
          <p:nvPr/>
        </p:nvSpPr>
        <p:spPr>
          <a:xfrm>
            <a:off x="4931864" y="642553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sto MT" panose="02040603050505030304" pitchFamily="18" charset="0"/>
              </a:rPr>
              <a:t>bubble</a:t>
            </a:r>
            <a:endParaRPr lang="zh-CN" altLang="en-US" sz="2800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A1C41B-AE76-1AB6-B407-4312DFCE5D3A}"/>
              </a:ext>
            </a:extLst>
          </p:cNvPr>
          <p:cNvSpPr/>
          <p:nvPr/>
        </p:nvSpPr>
        <p:spPr>
          <a:xfrm>
            <a:off x="3842162" y="1203883"/>
            <a:ext cx="353813" cy="39930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5AD938-6A73-B688-F47F-A047A6BF931F}"/>
              </a:ext>
            </a:extLst>
          </p:cNvPr>
          <p:cNvSpPr/>
          <p:nvPr/>
        </p:nvSpPr>
        <p:spPr>
          <a:xfrm>
            <a:off x="5349319" y="1203883"/>
            <a:ext cx="353813" cy="39930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A0B662-C4DF-8157-9201-C95C4244AE26}"/>
              </a:ext>
            </a:extLst>
          </p:cNvPr>
          <p:cNvSpPr/>
          <p:nvPr/>
        </p:nvSpPr>
        <p:spPr>
          <a:xfrm>
            <a:off x="6856476" y="1203883"/>
            <a:ext cx="353813" cy="39930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B5C980-0C67-526F-74D8-F70C9556CDB7}"/>
              </a:ext>
            </a:extLst>
          </p:cNvPr>
          <p:cNvSpPr/>
          <p:nvPr/>
        </p:nvSpPr>
        <p:spPr>
          <a:xfrm>
            <a:off x="8363633" y="1203883"/>
            <a:ext cx="353813" cy="3993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7ABD23-A7FF-7047-E1D0-702D25F75A17}"/>
              </a:ext>
            </a:extLst>
          </p:cNvPr>
          <p:cNvSpPr/>
          <p:nvPr/>
        </p:nvSpPr>
        <p:spPr>
          <a:xfrm>
            <a:off x="900615" y="2083821"/>
            <a:ext cx="1452012" cy="22331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21BAB3-9285-6E05-6C81-4E6F915707B1}"/>
              </a:ext>
            </a:extLst>
          </p:cNvPr>
          <p:cNvGrpSpPr/>
          <p:nvPr/>
        </p:nvGrpSpPr>
        <p:grpSpPr>
          <a:xfrm>
            <a:off x="1351030" y="715331"/>
            <a:ext cx="500380" cy="666502"/>
            <a:chOff x="1351030" y="715331"/>
            <a:chExt cx="500380" cy="66650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A92165D-DC6F-E71A-0A2D-DF64A1FAF870}"/>
                </a:ext>
              </a:extLst>
            </p:cNvPr>
            <p:cNvGrpSpPr/>
            <p:nvPr/>
          </p:nvGrpSpPr>
          <p:grpSpPr>
            <a:xfrm flipH="1">
              <a:off x="1351030" y="715331"/>
              <a:ext cx="500380" cy="666502"/>
              <a:chOff x="10118607" y="3534658"/>
              <a:chExt cx="500380" cy="66650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D01A6CF-F3C2-6977-AD79-7FE0BD103B07}"/>
                  </a:ext>
                </a:extLst>
              </p:cNvPr>
              <p:cNvSpPr/>
              <p:nvPr/>
            </p:nvSpPr>
            <p:spPr>
              <a:xfrm>
                <a:off x="10177027" y="3596640"/>
                <a:ext cx="441960" cy="6045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58BA4A9-B5E8-A63C-B95B-AE5A12C2BC05}"/>
                  </a:ext>
                </a:extLst>
              </p:cNvPr>
              <p:cNvSpPr/>
              <p:nvPr/>
            </p:nvSpPr>
            <p:spPr>
              <a:xfrm>
                <a:off x="10118607" y="3534658"/>
                <a:ext cx="441960" cy="6045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FE451CF-B1A7-FB7B-BD73-B7012E525935}"/>
                </a:ext>
              </a:extLst>
            </p:cNvPr>
            <p:cNvSpPr/>
            <p:nvPr/>
          </p:nvSpPr>
          <p:spPr>
            <a:xfrm rot="16200000">
              <a:off x="1734502" y="949372"/>
              <a:ext cx="95114" cy="111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4613590-02C4-47AA-AE28-EF0A5CD9ECF2}"/>
              </a:ext>
            </a:extLst>
          </p:cNvPr>
          <p:cNvSpPr txBox="1"/>
          <p:nvPr/>
        </p:nvSpPr>
        <p:spPr>
          <a:xfrm>
            <a:off x="911063" y="4415881"/>
            <a:ext cx="1489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instruction </a:t>
            </a:r>
          </a:p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memory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FBB991-1DB9-2A83-7292-8691D37BE263}"/>
              </a:ext>
            </a:extLst>
          </p:cNvPr>
          <p:cNvSpPr txBox="1"/>
          <p:nvPr/>
        </p:nvSpPr>
        <p:spPr>
          <a:xfrm>
            <a:off x="3317501" y="5336262"/>
            <a:ext cx="14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IF/ID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55A79EF-49FA-3F0A-5346-3CD9DF7B8F5E}"/>
              </a:ext>
            </a:extLst>
          </p:cNvPr>
          <p:cNvSpPr txBox="1"/>
          <p:nvPr/>
        </p:nvSpPr>
        <p:spPr>
          <a:xfrm>
            <a:off x="4781457" y="5336262"/>
            <a:ext cx="14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ID/EX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B547F5-E61F-D362-B783-46F66486A88C}"/>
              </a:ext>
            </a:extLst>
          </p:cNvPr>
          <p:cNvSpPr txBox="1"/>
          <p:nvPr/>
        </p:nvSpPr>
        <p:spPr>
          <a:xfrm>
            <a:off x="6046163" y="5336262"/>
            <a:ext cx="197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EX/MEM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06A982-7CBE-B285-39CA-A19244E12F4A}"/>
              </a:ext>
            </a:extLst>
          </p:cNvPr>
          <p:cNvSpPr txBox="1"/>
          <p:nvPr/>
        </p:nvSpPr>
        <p:spPr>
          <a:xfrm>
            <a:off x="7553320" y="5336262"/>
            <a:ext cx="197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MEM/WB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32475C5-7EEE-F4B2-3AF7-65547146987F}"/>
              </a:ext>
            </a:extLst>
          </p:cNvPr>
          <p:cNvSpPr txBox="1"/>
          <p:nvPr/>
        </p:nvSpPr>
        <p:spPr>
          <a:xfrm>
            <a:off x="881853" y="279736"/>
            <a:ext cx="1489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PC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49044D1-BE97-1B29-35FF-C2B0BBAD191D}"/>
              </a:ext>
            </a:extLst>
          </p:cNvPr>
          <p:cNvCxnSpPr>
            <a:stCxn id="15" idx="2"/>
            <a:endCxn id="8" idx="0"/>
          </p:cNvCxnSpPr>
          <p:nvPr/>
        </p:nvCxnSpPr>
        <p:spPr>
          <a:xfrm flipH="1">
            <a:off x="1626621" y="1319851"/>
            <a:ext cx="3809" cy="76397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99B82FD-FF15-3F15-B4CB-A6D1F93D2BC7}"/>
              </a:ext>
            </a:extLst>
          </p:cNvPr>
          <p:cNvSpPr txBox="1"/>
          <p:nvPr/>
        </p:nvSpPr>
        <p:spPr>
          <a:xfrm>
            <a:off x="6642248" y="645176"/>
            <a:ext cx="7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Calisto MT" panose="02040603050505030304" pitchFamily="18" charset="0"/>
                <a:ea typeface="Cambria Math" panose="02040503050406030204" pitchFamily="18" charset="0"/>
              </a:rPr>
              <a:t>beq</a:t>
            </a:r>
            <a:endParaRPr lang="zh-CN" altLang="en-US" sz="2800" dirty="0">
              <a:solidFill>
                <a:schemeClr val="accent2"/>
              </a:solidFill>
              <a:latin typeface="Calisto MT" panose="0204060305050503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D864850-8895-392F-BAED-32D0670EB701}"/>
              </a:ext>
            </a:extLst>
          </p:cNvPr>
          <p:cNvGrpSpPr/>
          <p:nvPr/>
        </p:nvGrpSpPr>
        <p:grpSpPr>
          <a:xfrm>
            <a:off x="3554248" y="169204"/>
            <a:ext cx="929640" cy="1034679"/>
            <a:chOff x="3554248" y="169204"/>
            <a:chExt cx="929640" cy="1034679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5A492C0-B868-97FE-CB96-057C1F8433DE}"/>
                </a:ext>
              </a:extLst>
            </p:cNvPr>
            <p:cNvCxnSpPr>
              <a:cxnSpLocks/>
            </p:cNvCxnSpPr>
            <p:nvPr/>
          </p:nvCxnSpPr>
          <p:spPr>
            <a:xfrm>
              <a:off x="4019069" y="642553"/>
              <a:ext cx="0" cy="56133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36E32B9-8031-AF0D-3A28-FB7AB445466D}"/>
                </a:ext>
              </a:extLst>
            </p:cNvPr>
            <p:cNvSpPr txBox="1"/>
            <p:nvPr/>
          </p:nvSpPr>
          <p:spPr>
            <a:xfrm>
              <a:off x="3554248" y="169204"/>
              <a:ext cx="929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flush</a:t>
              </a:r>
              <a:endParaRPr lang="zh-CN" altLang="en-US" sz="2800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932E5F81-522D-4B7C-7DCD-A9A0D1163C91}"/>
              </a:ext>
            </a:extLst>
          </p:cNvPr>
          <p:cNvSpPr txBox="1"/>
          <p:nvPr/>
        </p:nvSpPr>
        <p:spPr>
          <a:xfrm>
            <a:off x="3467908" y="686544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sto MT" panose="02040603050505030304" pitchFamily="18" charset="0"/>
              </a:rPr>
              <a:t>bubble</a:t>
            </a:r>
            <a:endParaRPr lang="zh-CN" altLang="en-US" sz="2800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99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"/>
    </mc:Choice>
    <mc:Fallback>
      <p:transition spd="slow" advClick="0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4E1C095D-F782-FA0A-7AB8-0111547B6349}"/>
              </a:ext>
            </a:extLst>
          </p:cNvPr>
          <p:cNvSpPr txBox="1"/>
          <p:nvPr/>
        </p:nvSpPr>
        <p:spPr>
          <a:xfrm>
            <a:off x="4931864" y="642553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sto MT" panose="02040603050505030304" pitchFamily="18" charset="0"/>
              </a:rPr>
              <a:t>bubble</a:t>
            </a:r>
            <a:endParaRPr lang="zh-CN" altLang="en-US" sz="2800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A1C41B-AE76-1AB6-B407-4312DFCE5D3A}"/>
              </a:ext>
            </a:extLst>
          </p:cNvPr>
          <p:cNvSpPr/>
          <p:nvPr/>
        </p:nvSpPr>
        <p:spPr>
          <a:xfrm>
            <a:off x="3842162" y="1203883"/>
            <a:ext cx="353813" cy="39930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5AD938-6A73-B688-F47F-A047A6BF931F}"/>
              </a:ext>
            </a:extLst>
          </p:cNvPr>
          <p:cNvSpPr/>
          <p:nvPr/>
        </p:nvSpPr>
        <p:spPr>
          <a:xfrm>
            <a:off x="5349319" y="1203883"/>
            <a:ext cx="353813" cy="39930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A0B662-C4DF-8157-9201-C95C4244AE26}"/>
              </a:ext>
            </a:extLst>
          </p:cNvPr>
          <p:cNvSpPr/>
          <p:nvPr/>
        </p:nvSpPr>
        <p:spPr>
          <a:xfrm>
            <a:off x="6856476" y="1203883"/>
            <a:ext cx="353813" cy="39930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B5C980-0C67-526F-74D8-F70C9556CDB7}"/>
              </a:ext>
            </a:extLst>
          </p:cNvPr>
          <p:cNvSpPr/>
          <p:nvPr/>
        </p:nvSpPr>
        <p:spPr>
          <a:xfrm>
            <a:off x="8363633" y="1203883"/>
            <a:ext cx="353813" cy="3993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7ABD23-A7FF-7047-E1D0-702D25F75A17}"/>
              </a:ext>
            </a:extLst>
          </p:cNvPr>
          <p:cNvSpPr/>
          <p:nvPr/>
        </p:nvSpPr>
        <p:spPr>
          <a:xfrm>
            <a:off x="900615" y="2083821"/>
            <a:ext cx="1452012" cy="22331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21BAB3-9285-6E05-6C81-4E6F915707B1}"/>
              </a:ext>
            </a:extLst>
          </p:cNvPr>
          <p:cNvGrpSpPr/>
          <p:nvPr/>
        </p:nvGrpSpPr>
        <p:grpSpPr>
          <a:xfrm>
            <a:off x="1351030" y="715331"/>
            <a:ext cx="500380" cy="666502"/>
            <a:chOff x="1351030" y="715331"/>
            <a:chExt cx="500380" cy="66650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A92165D-DC6F-E71A-0A2D-DF64A1FAF870}"/>
                </a:ext>
              </a:extLst>
            </p:cNvPr>
            <p:cNvGrpSpPr/>
            <p:nvPr/>
          </p:nvGrpSpPr>
          <p:grpSpPr>
            <a:xfrm flipH="1">
              <a:off x="1351030" y="715331"/>
              <a:ext cx="500380" cy="666502"/>
              <a:chOff x="10118607" y="3534658"/>
              <a:chExt cx="500380" cy="66650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D01A6CF-F3C2-6977-AD79-7FE0BD103B07}"/>
                  </a:ext>
                </a:extLst>
              </p:cNvPr>
              <p:cNvSpPr/>
              <p:nvPr/>
            </p:nvSpPr>
            <p:spPr>
              <a:xfrm>
                <a:off x="10177027" y="3596640"/>
                <a:ext cx="441960" cy="6045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58BA4A9-B5E8-A63C-B95B-AE5A12C2BC05}"/>
                  </a:ext>
                </a:extLst>
              </p:cNvPr>
              <p:cNvSpPr/>
              <p:nvPr/>
            </p:nvSpPr>
            <p:spPr>
              <a:xfrm>
                <a:off x="10118607" y="3534658"/>
                <a:ext cx="441960" cy="6045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FE451CF-B1A7-FB7B-BD73-B7012E525935}"/>
                </a:ext>
              </a:extLst>
            </p:cNvPr>
            <p:cNvSpPr/>
            <p:nvPr/>
          </p:nvSpPr>
          <p:spPr>
            <a:xfrm rot="16200000">
              <a:off x="1734502" y="949372"/>
              <a:ext cx="95114" cy="111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4613590-02C4-47AA-AE28-EF0A5CD9ECF2}"/>
              </a:ext>
            </a:extLst>
          </p:cNvPr>
          <p:cNvSpPr txBox="1"/>
          <p:nvPr/>
        </p:nvSpPr>
        <p:spPr>
          <a:xfrm>
            <a:off x="911063" y="4415881"/>
            <a:ext cx="1489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instruction </a:t>
            </a:r>
          </a:p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memory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FBB991-1DB9-2A83-7292-8691D37BE263}"/>
              </a:ext>
            </a:extLst>
          </p:cNvPr>
          <p:cNvSpPr txBox="1"/>
          <p:nvPr/>
        </p:nvSpPr>
        <p:spPr>
          <a:xfrm>
            <a:off x="3317501" y="5336262"/>
            <a:ext cx="14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IF/ID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55A79EF-49FA-3F0A-5346-3CD9DF7B8F5E}"/>
              </a:ext>
            </a:extLst>
          </p:cNvPr>
          <p:cNvSpPr txBox="1"/>
          <p:nvPr/>
        </p:nvSpPr>
        <p:spPr>
          <a:xfrm>
            <a:off x="4781457" y="5336262"/>
            <a:ext cx="14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ID/EX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B547F5-E61F-D362-B783-46F66486A88C}"/>
              </a:ext>
            </a:extLst>
          </p:cNvPr>
          <p:cNvSpPr txBox="1"/>
          <p:nvPr/>
        </p:nvSpPr>
        <p:spPr>
          <a:xfrm>
            <a:off x="6046163" y="5336262"/>
            <a:ext cx="197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EX/MEM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06A982-7CBE-B285-39CA-A19244E12F4A}"/>
              </a:ext>
            </a:extLst>
          </p:cNvPr>
          <p:cNvSpPr txBox="1"/>
          <p:nvPr/>
        </p:nvSpPr>
        <p:spPr>
          <a:xfrm>
            <a:off x="7553320" y="5336262"/>
            <a:ext cx="197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MEM/WB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32475C5-7EEE-F4B2-3AF7-65547146987F}"/>
              </a:ext>
            </a:extLst>
          </p:cNvPr>
          <p:cNvSpPr txBox="1"/>
          <p:nvPr/>
        </p:nvSpPr>
        <p:spPr>
          <a:xfrm>
            <a:off x="881853" y="279736"/>
            <a:ext cx="1489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PC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49044D1-BE97-1B29-35FF-C2B0BBAD191D}"/>
              </a:ext>
            </a:extLst>
          </p:cNvPr>
          <p:cNvCxnSpPr>
            <a:stCxn id="15" idx="2"/>
            <a:endCxn id="8" idx="0"/>
          </p:cNvCxnSpPr>
          <p:nvPr/>
        </p:nvCxnSpPr>
        <p:spPr>
          <a:xfrm flipH="1">
            <a:off x="1626621" y="1319851"/>
            <a:ext cx="3809" cy="76397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99B82FD-FF15-3F15-B4CB-A6D1F93D2BC7}"/>
              </a:ext>
            </a:extLst>
          </p:cNvPr>
          <p:cNvSpPr txBox="1"/>
          <p:nvPr/>
        </p:nvSpPr>
        <p:spPr>
          <a:xfrm>
            <a:off x="6642248" y="645176"/>
            <a:ext cx="7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Calisto MT" panose="02040603050505030304" pitchFamily="18" charset="0"/>
                <a:ea typeface="Cambria Math" panose="02040503050406030204" pitchFamily="18" charset="0"/>
              </a:rPr>
              <a:t>beq</a:t>
            </a:r>
            <a:endParaRPr lang="zh-CN" altLang="en-US" sz="2800" dirty="0">
              <a:solidFill>
                <a:schemeClr val="accent2"/>
              </a:solidFill>
              <a:latin typeface="Calisto MT" panose="0204060305050503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32E5F81-522D-4B7C-7DCD-A9A0D1163C91}"/>
              </a:ext>
            </a:extLst>
          </p:cNvPr>
          <p:cNvSpPr txBox="1"/>
          <p:nvPr/>
        </p:nvSpPr>
        <p:spPr>
          <a:xfrm>
            <a:off x="3467908" y="686544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sto MT" panose="02040603050505030304" pitchFamily="18" charset="0"/>
              </a:rPr>
              <a:t>bubble</a:t>
            </a:r>
            <a:endParaRPr lang="zh-CN" altLang="en-US" sz="2800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EEBBD7-7821-E145-A3F2-703D5B7A4582}"/>
              </a:ext>
            </a:extLst>
          </p:cNvPr>
          <p:cNvGrpSpPr/>
          <p:nvPr/>
        </p:nvGrpSpPr>
        <p:grpSpPr>
          <a:xfrm>
            <a:off x="3714482" y="2891292"/>
            <a:ext cx="609171" cy="618213"/>
            <a:chOff x="5777485" y="5288434"/>
            <a:chExt cx="1287792" cy="1306907"/>
          </a:xfrm>
          <a:solidFill>
            <a:schemeClr val="accent1"/>
          </a:solidFill>
        </p:grpSpPr>
        <p:sp>
          <p:nvSpPr>
            <p:cNvPr id="3" name="KSO_Shape">
              <a:extLst>
                <a:ext uri="{FF2B5EF4-FFF2-40B4-BE49-F238E27FC236}">
                  <a16:creationId xmlns:a16="http://schemas.microsoft.com/office/drawing/2014/main" id="{421500A0-10EF-BAB5-CCDE-3D358E009C7D}"/>
                </a:ext>
              </a:extLst>
            </p:cNvPr>
            <p:cNvSpPr/>
            <p:nvPr/>
          </p:nvSpPr>
          <p:spPr bwMode="auto">
            <a:xfrm>
              <a:off x="5777485" y="5288434"/>
              <a:ext cx="1287792" cy="1306907"/>
            </a:xfrm>
            <a:custGeom>
              <a:avLst/>
              <a:gdLst>
                <a:gd name="T0" fmla="*/ 805963 w 3865"/>
                <a:gd name="T1" fmla="*/ 937003 h 3889"/>
                <a:gd name="T2" fmla="*/ 736060 w 3865"/>
                <a:gd name="T3" fmla="*/ 937003 h 3889"/>
                <a:gd name="T4" fmla="*/ 1725344 w 3865"/>
                <a:gd name="T5" fmla="*/ 565720 h 3889"/>
                <a:gd name="T6" fmla="*/ 1342963 w 3865"/>
                <a:gd name="T7" fmla="*/ 125921 h 3889"/>
                <a:gd name="T8" fmla="*/ 805500 w 3865"/>
                <a:gd name="T9" fmla="*/ 10185 h 3889"/>
                <a:gd name="T10" fmla="*/ 302294 w 3865"/>
                <a:gd name="T11" fmla="*/ 231010 h 3889"/>
                <a:gd name="T12" fmla="*/ 22684 w 3865"/>
                <a:gd name="T13" fmla="*/ 704141 h 3889"/>
                <a:gd name="T14" fmla="*/ 72680 w 3865"/>
                <a:gd name="T15" fmla="*/ 1251343 h 3889"/>
                <a:gd name="T16" fmla="*/ 433303 w 3865"/>
                <a:gd name="T17" fmla="*/ 1666143 h 3889"/>
                <a:gd name="T18" fmla="*/ 967989 w 3865"/>
                <a:gd name="T19" fmla="*/ 1792064 h 3889"/>
                <a:gd name="T20" fmla="*/ 1475824 w 3865"/>
                <a:gd name="T21" fmla="*/ 1581424 h 3889"/>
                <a:gd name="T22" fmla="*/ 1764230 w 3865"/>
                <a:gd name="T23" fmla="*/ 1113848 h 3889"/>
                <a:gd name="T24" fmla="*/ 565702 w 3865"/>
                <a:gd name="T25" fmla="*/ 1044406 h 3889"/>
                <a:gd name="T26" fmla="*/ 387936 w 3865"/>
                <a:gd name="T27" fmla="*/ 1068016 h 3889"/>
                <a:gd name="T28" fmla="*/ 332847 w 3865"/>
                <a:gd name="T29" fmla="*/ 967094 h 3889"/>
                <a:gd name="T30" fmla="*/ 397658 w 3865"/>
                <a:gd name="T31" fmla="*/ 1000889 h 3889"/>
                <a:gd name="T32" fmla="*/ 477282 w 3865"/>
                <a:gd name="T33" fmla="*/ 1011074 h 3889"/>
                <a:gd name="T34" fmla="*/ 512002 w 3865"/>
                <a:gd name="T35" fmla="*/ 995334 h 3889"/>
                <a:gd name="T36" fmla="*/ 508298 w 3865"/>
                <a:gd name="T37" fmla="*/ 955521 h 3889"/>
                <a:gd name="T38" fmla="*/ 446265 w 3865"/>
                <a:gd name="T39" fmla="*/ 935151 h 3889"/>
                <a:gd name="T40" fmla="*/ 351827 w 3865"/>
                <a:gd name="T41" fmla="*/ 887005 h 3889"/>
                <a:gd name="T42" fmla="*/ 375900 w 3865"/>
                <a:gd name="T43" fmla="*/ 749973 h 3889"/>
                <a:gd name="T44" fmla="*/ 538389 w 3865"/>
                <a:gd name="T45" fmla="*/ 726362 h 3889"/>
                <a:gd name="T46" fmla="*/ 592552 w 3865"/>
                <a:gd name="T47" fmla="*/ 821266 h 3889"/>
                <a:gd name="T48" fmla="*/ 538389 w 3865"/>
                <a:gd name="T49" fmla="*/ 793489 h 3889"/>
                <a:gd name="T50" fmla="*/ 461542 w 3865"/>
                <a:gd name="T51" fmla="*/ 783768 h 3889"/>
                <a:gd name="T52" fmla="*/ 428674 w 3865"/>
                <a:gd name="T53" fmla="*/ 801360 h 3889"/>
                <a:gd name="T54" fmla="*/ 431915 w 3865"/>
                <a:gd name="T55" fmla="*/ 838395 h 3889"/>
                <a:gd name="T56" fmla="*/ 501354 w 3865"/>
                <a:gd name="T57" fmla="*/ 859691 h 3889"/>
                <a:gd name="T58" fmla="*/ 588848 w 3865"/>
                <a:gd name="T59" fmla="*/ 904596 h 3889"/>
                <a:gd name="T60" fmla="*/ 565702 w 3865"/>
                <a:gd name="T61" fmla="*/ 1044406 h 3889"/>
                <a:gd name="T62" fmla="*/ 824943 w 3865"/>
                <a:gd name="T63" fmla="*/ 999037 h 3889"/>
                <a:gd name="T64" fmla="*/ 695785 w 3865"/>
                <a:gd name="T65" fmla="*/ 1069405 h 3889"/>
                <a:gd name="T66" fmla="*/ 725413 w 3865"/>
                <a:gd name="T67" fmla="*/ 726362 h 3889"/>
                <a:gd name="T68" fmla="*/ 935120 w 3865"/>
                <a:gd name="T69" fmla="*/ 1069405 h 3889"/>
                <a:gd name="T70" fmla="*/ 1199454 w 3865"/>
                <a:gd name="T71" fmla="*/ 1069405 h 3889"/>
                <a:gd name="T72" fmla="*/ 970766 w 3865"/>
                <a:gd name="T73" fmla="*/ 726362 h 3889"/>
                <a:gd name="T74" fmla="*/ 1056871 w 3865"/>
                <a:gd name="T75" fmla="*/ 1003667 h 3889"/>
                <a:gd name="T76" fmla="*/ 1199454 w 3865"/>
                <a:gd name="T77" fmla="*/ 1069405 h 3889"/>
                <a:gd name="T78" fmla="*/ 1321668 w 3865"/>
                <a:gd name="T79" fmla="*/ 791638 h 3889"/>
                <a:gd name="T80" fmla="*/ 1456381 w 3865"/>
                <a:gd name="T81" fmla="*/ 851821 h 3889"/>
                <a:gd name="T82" fmla="*/ 1321668 w 3865"/>
                <a:gd name="T83" fmla="*/ 917096 h 3889"/>
                <a:gd name="T84" fmla="*/ 1467954 w 3865"/>
                <a:gd name="T85" fmla="*/ 1003667 h 3889"/>
                <a:gd name="T86" fmla="*/ 1236026 w 3865"/>
                <a:gd name="T87" fmla="*/ 1069405 h 3889"/>
                <a:gd name="T88" fmla="*/ 1467954 w 3865"/>
                <a:gd name="T89" fmla="*/ 726362 h 38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connsiteX0" fmla="*/ 4025 w 9816"/>
                <a:gd name="connsiteY0" fmla="*/ 5155 h 9909"/>
                <a:gd name="connsiteX1" fmla="*/ 4416 w 9816"/>
                <a:gd name="connsiteY1" fmla="*/ 5155 h 9909"/>
                <a:gd name="connsiteX2" fmla="*/ 4221 w 9816"/>
                <a:gd name="connsiteY2" fmla="*/ 4528 h 9909"/>
                <a:gd name="connsiteX3" fmla="*/ 4025 w 9816"/>
                <a:gd name="connsiteY3" fmla="*/ 5155 h 9909"/>
                <a:gd name="connsiteX4" fmla="*/ 9311 w 9816"/>
                <a:gd name="connsiteY4" fmla="*/ 4641 h 9909"/>
                <a:gd name="connsiteX5" fmla="*/ 9554 w 9816"/>
                <a:gd name="connsiteY5" fmla="*/ 3093 h 9909"/>
                <a:gd name="connsiteX6" fmla="*/ 8177 w 9816"/>
                <a:gd name="connsiteY6" fmla="*/ 2137 h 9909"/>
                <a:gd name="connsiteX7" fmla="*/ 7417 w 9816"/>
                <a:gd name="connsiteY7" fmla="*/ 650 h 9909"/>
                <a:gd name="connsiteX8" fmla="*/ 5841 w 9816"/>
                <a:gd name="connsiteY8" fmla="*/ 671 h 9909"/>
                <a:gd name="connsiteX9" fmla="*/ 4413 w 9816"/>
                <a:gd name="connsiteY9" fmla="*/ 8 h 9909"/>
                <a:gd name="connsiteX10" fmla="*/ 3148 w 9816"/>
                <a:gd name="connsiteY10" fmla="*/ 941 h 9909"/>
                <a:gd name="connsiteX11" fmla="*/ 1601 w 9816"/>
                <a:gd name="connsiteY11" fmla="*/ 1234 h 9909"/>
                <a:gd name="connsiteX12" fmla="*/ 1122 w 9816"/>
                <a:gd name="connsiteY12" fmla="*/ 2725 h 9909"/>
                <a:gd name="connsiteX13" fmla="*/ 38 w 9816"/>
                <a:gd name="connsiteY13" fmla="*/ 3862 h 9909"/>
                <a:gd name="connsiteX14" fmla="*/ 529 w 9816"/>
                <a:gd name="connsiteY14" fmla="*/ 5351 h 9909"/>
                <a:gd name="connsiteX15" fmla="*/ 317 w 9816"/>
                <a:gd name="connsiteY15" fmla="*/ 6901 h 9909"/>
                <a:gd name="connsiteX16" fmla="*/ 1590 w 9816"/>
                <a:gd name="connsiteY16" fmla="*/ 7824 h 9909"/>
                <a:gd name="connsiteX17" fmla="*/ 2333 w 9816"/>
                <a:gd name="connsiteY17" fmla="*/ 9205 h 9909"/>
                <a:gd name="connsiteX18" fmla="*/ 3908 w 9816"/>
                <a:gd name="connsiteY18" fmla="*/ 9216 h 9909"/>
                <a:gd name="connsiteX19" fmla="*/ 5321 w 9816"/>
                <a:gd name="connsiteY19" fmla="*/ 9905 h 9909"/>
                <a:gd name="connsiteX20" fmla="*/ 6607 w 9816"/>
                <a:gd name="connsiteY20" fmla="*/ 8997 h 9909"/>
                <a:gd name="connsiteX21" fmla="*/ 8159 w 9816"/>
                <a:gd name="connsiteY21" fmla="*/ 8735 h 9909"/>
                <a:gd name="connsiteX22" fmla="*/ 8666 w 9816"/>
                <a:gd name="connsiteY22" fmla="*/ 7251 h 9909"/>
                <a:gd name="connsiteX23" fmla="*/ 9771 w 9816"/>
                <a:gd name="connsiteY23" fmla="*/ 6138 h 9909"/>
                <a:gd name="connsiteX24" fmla="*/ 9311 w 9816"/>
                <a:gd name="connsiteY24" fmla="*/ 4641 h 9909"/>
                <a:gd name="connsiteX25" fmla="*/ 3073 w 9816"/>
                <a:gd name="connsiteY25" fmla="*/ 5752 h 9909"/>
                <a:gd name="connsiteX26" fmla="*/ 2467 w 9816"/>
                <a:gd name="connsiteY26" fmla="*/ 5924 h 9909"/>
                <a:gd name="connsiteX27" fmla="*/ 2079 w 9816"/>
                <a:gd name="connsiteY27" fmla="*/ 5883 h 9909"/>
                <a:gd name="connsiteX28" fmla="*/ 1771 w 9816"/>
                <a:gd name="connsiteY28" fmla="*/ 5778 h 9909"/>
                <a:gd name="connsiteX29" fmla="*/ 1771 w 9816"/>
                <a:gd name="connsiteY29" fmla="*/ 5323 h 9909"/>
                <a:gd name="connsiteX30" fmla="*/ 1815 w 9816"/>
                <a:gd name="connsiteY30" fmla="*/ 5323 h 9909"/>
                <a:gd name="connsiteX31" fmla="*/ 2134 w 9816"/>
                <a:gd name="connsiteY31" fmla="*/ 5510 h 9909"/>
                <a:gd name="connsiteX32" fmla="*/ 2470 w 9816"/>
                <a:gd name="connsiteY32" fmla="*/ 5577 h 9909"/>
                <a:gd name="connsiteX33" fmla="*/ 2579 w 9816"/>
                <a:gd name="connsiteY33" fmla="*/ 5567 h 9909"/>
                <a:gd name="connsiteX34" fmla="*/ 2687 w 9816"/>
                <a:gd name="connsiteY34" fmla="*/ 5539 h 9909"/>
                <a:gd name="connsiteX35" fmla="*/ 2773 w 9816"/>
                <a:gd name="connsiteY35" fmla="*/ 5479 h 9909"/>
                <a:gd name="connsiteX36" fmla="*/ 2806 w 9816"/>
                <a:gd name="connsiteY36" fmla="*/ 5377 h 9909"/>
                <a:gd name="connsiteX37" fmla="*/ 2752 w 9816"/>
                <a:gd name="connsiteY37" fmla="*/ 5258 h 9909"/>
                <a:gd name="connsiteX38" fmla="*/ 2615 w 9816"/>
                <a:gd name="connsiteY38" fmla="*/ 5194 h 9909"/>
                <a:gd name="connsiteX39" fmla="*/ 2405 w 9816"/>
                <a:gd name="connsiteY39" fmla="*/ 5145 h 9909"/>
                <a:gd name="connsiteX40" fmla="*/ 2198 w 9816"/>
                <a:gd name="connsiteY40" fmla="*/ 5089 h 9909"/>
                <a:gd name="connsiteX41" fmla="*/ 1877 w 9816"/>
                <a:gd name="connsiteY41" fmla="*/ 4878 h 9909"/>
                <a:gd name="connsiteX42" fmla="*/ 1782 w 9816"/>
                <a:gd name="connsiteY42" fmla="*/ 4549 h 9909"/>
                <a:gd name="connsiteX43" fmla="*/ 2012 w 9816"/>
                <a:gd name="connsiteY43" fmla="*/ 4117 h 9909"/>
                <a:gd name="connsiteX44" fmla="*/ 2579 w 9816"/>
                <a:gd name="connsiteY44" fmla="*/ 3949 h 9909"/>
                <a:gd name="connsiteX45" fmla="*/ 2920 w 9816"/>
                <a:gd name="connsiteY45" fmla="*/ 3985 h 9909"/>
                <a:gd name="connsiteX46" fmla="*/ 3223 w 9816"/>
                <a:gd name="connsiteY46" fmla="*/ 4078 h 9909"/>
                <a:gd name="connsiteX47" fmla="*/ 3223 w 9816"/>
                <a:gd name="connsiteY47" fmla="*/ 4513 h 9909"/>
                <a:gd name="connsiteX48" fmla="*/ 3181 w 9816"/>
                <a:gd name="connsiteY48" fmla="*/ 4513 h 9909"/>
                <a:gd name="connsiteX49" fmla="*/ 2920 w 9816"/>
                <a:gd name="connsiteY49" fmla="*/ 4358 h 9909"/>
                <a:gd name="connsiteX50" fmla="*/ 2604 w 9816"/>
                <a:gd name="connsiteY50" fmla="*/ 4297 h 9909"/>
                <a:gd name="connsiteX51" fmla="*/ 2491 w 9816"/>
                <a:gd name="connsiteY51" fmla="*/ 4304 h 9909"/>
                <a:gd name="connsiteX52" fmla="*/ 2384 w 9816"/>
                <a:gd name="connsiteY52" fmla="*/ 4340 h 9909"/>
                <a:gd name="connsiteX53" fmla="*/ 2307 w 9816"/>
                <a:gd name="connsiteY53" fmla="*/ 4402 h 9909"/>
                <a:gd name="connsiteX54" fmla="*/ 2273 w 9816"/>
                <a:gd name="connsiteY54" fmla="*/ 4492 h 9909"/>
                <a:gd name="connsiteX55" fmla="*/ 2325 w 9816"/>
                <a:gd name="connsiteY55" fmla="*/ 4608 h 9909"/>
                <a:gd name="connsiteX56" fmla="*/ 2527 w 9816"/>
                <a:gd name="connsiteY56" fmla="*/ 4685 h 9909"/>
                <a:gd name="connsiteX57" fmla="*/ 2713 w 9816"/>
                <a:gd name="connsiteY57" fmla="*/ 4726 h 9909"/>
                <a:gd name="connsiteX58" fmla="*/ 2905 w 9816"/>
                <a:gd name="connsiteY58" fmla="*/ 4783 h 9909"/>
                <a:gd name="connsiteX59" fmla="*/ 3202 w 9816"/>
                <a:gd name="connsiteY59" fmla="*/ 4975 h 9909"/>
                <a:gd name="connsiteX60" fmla="*/ 3298 w 9816"/>
                <a:gd name="connsiteY60" fmla="*/ 5294 h 9909"/>
                <a:gd name="connsiteX61" fmla="*/ 3073 w 9816"/>
                <a:gd name="connsiteY61" fmla="*/ 5752 h 9909"/>
                <a:gd name="connsiteX62" fmla="*/ 4641 w 9816"/>
                <a:gd name="connsiteY62" fmla="*/ 5891 h 9909"/>
                <a:gd name="connsiteX63" fmla="*/ 4522 w 9816"/>
                <a:gd name="connsiteY63" fmla="*/ 5500 h 9909"/>
                <a:gd name="connsiteX64" fmla="*/ 3919 w 9816"/>
                <a:gd name="connsiteY64" fmla="*/ 5500 h 9909"/>
                <a:gd name="connsiteX65" fmla="*/ 3800 w 9816"/>
                <a:gd name="connsiteY65" fmla="*/ 5891 h 9909"/>
                <a:gd name="connsiteX66" fmla="*/ 3316 w 9816"/>
                <a:gd name="connsiteY66" fmla="*/ 5891 h 9909"/>
                <a:gd name="connsiteX67" fmla="*/ 3965 w 9816"/>
                <a:gd name="connsiteY67" fmla="*/ 3985 h 9909"/>
                <a:gd name="connsiteX68" fmla="*/ 5137 w 9816"/>
                <a:gd name="connsiteY68" fmla="*/ 5891 h 9909"/>
                <a:gd name="connsiteX69" fmla="*/ 4641 w 9816"/>
                <a:gd name="connsiteY69" fmla="*/ 5891 h 9909"/>
                <a:gd name="connsiteX70" fmla="*/ 6615 w 9816"/>
                <a:gd name="connsiteY70" fmla="*/ 5891 h 9909"/>
                <a:gd name="connsiteX71" fmla="*/ 5337 w 9816"/>
                <a:gd name="connsiteY71" fmla="*/ 5891 h 9909"/>
                <a:gd name="connsiteX72" fmla="*/ 5337 w 9816"/>
                <a:gd name="connsiteY72" fmla="*/ 3985 h 9909"/>
                <a:gd name="connsiteX73" fmla="*/ 5818 w 9816"/>
                <a:gd name="connsiteY73" fmla="*/ 3985 h 9909"/>
                <a:gd name="connsiteX74" fmla="*/ 5818 w 9816"/>
                <a:gd name="connsiteY74" fmla="*/ 5526 h 9909"/>
                <a:gd name="connsiteX75" fmla="*/ 6615 w 9816"/>
                <a:gd name="connsiteY75" fmla="*/ 5526 h 9909"/>
                <a:gd name="connsiteX76" fmla="*/ 6615 w 9816"/>
                <a:gd name="connsiteY76" fmla="*/ 5891 h 9909"/>
                <a:gd name="connsiteX77" fmla="*/ 8115 w 9816"/>
                <a:gd name="connsiteY77" fmla="*/ 4348 h 9909"/>
                <a:gd name="connsiteX78" fmla="*/ 7298 w 9816"/>
                <a:gd name="connsiteY78" fmla="*/ 4348 h 9909"/>
                <a:gd name="connsiteX79" fmla="*/ 7298 w 9816"/>
                <a:gd name="connsiteY79" fmla="*/ 4682 h 9909"/>
                <a:gd name="connsiteX80" fmla="*/ 8051 w 9816"/>
                <a:gd name="connsiteY80" fmla="*/ 4682 h 9909"/>
                <a:gd name="connsiteX81" fmla="*/ 8051 w 9816"/>
                <a:gd name="connsiteY81" fmla="*/ 5045 h 9909"/>
                <a:gd name="connsiteX82" fmla="*/ 7298 w 9816"/>
                <a:gd name="connsiteY82" fmla="*/ 5045 h 9909"/>
                <a:gd name="connsiteX83" fmla="*/ 7298 w 9816"/>
                <a:gd name="connsiteY83" fmla="*/ 5526 h 9909"/>
                <a:gd name="connsiteX84" fmla="*/ 8115 w 9816"/>
                <a:gd name="connsiteY84" fmla="*/ 5526 h 9909"/>
                <a:gd name="connsiteX85" fmla="*/ 8115 w 9816"/>
                <a:gd name="connsiteY85" fmla="*/ 5891 h 9909"/>
                <a:gd name="connsiteX86" fmla="*/ 6819 w 9816"/>
                <a:gd name="connsiteY86" fmla="*/ 5891 h 9909"/>
                <a:gd name="connsiteX87" fmla="*/ 6819 w 9816"/>
                <a:gd name="connsiteY87" fmla="*/ 3985 h 9909"/>
                <a:gd name="connsiteX88" fmla="*/ 8115 w 9816"/>
                <a:gd name="connsiteY88" fmla="*/ 3985 h 9909"/>
                <a:gd name="connsiteX89" fmla="*/ 8115 w 9816"/>
                <a:gd name="connsiteY89" fmla="*/ 4348 h 9909"/>
                <a:gd name="connsiteX0" fmla="*/ 4100 w 10000"/>
                <a:gd name="connsiteY0" fmla="*/ 5202 h 10000"/>
                <a:gd name="connsiteX1" fmla="*/ 4499 w 10000"/>
                <a:gd name="connsiteY1" fmla="*/ 5202 h 10000"/>
                <a:gd name="connsiteX2" fmla="*/ 4300 w 10000"/>
                <a:gd name="connsiteY2" fmla="*/ 4570 h 10000"/>
                <a:gd name="connsiteX3" fmla="*/ 4100 w 10000"/>
                <a:gd name="connsiteY3" fmla="*/ 5202 h 10000"/>
                <a:gd name="connsiteX4" fmla="*/ 9486 w 10000"/>
                <a:gd name="connsiteY4" fmla="*/ 4684 h 10000"/>
                <a:gd name="connsiteX5" fmla="*/ 9733 w 10000"/>
                <a:gd name="connsiteY5" fmla="*/ 3121 h 10000"/>
                <a:gd name="connsiteX6" fmla="*/ 8330 w 10000"/>
                <a:gd name="connsiteY6" fmla="*/ 2157 h 10000"/>
                <a:gd name="connsiteX7" fmla="*/ 7556 w 10000"/>
                <a:gd name="connsiteY7" fmla="*/ 656 h 10000"/>
                <a:gd name="connsiteX8" fmla="*/ 5950 w 10000"/>
                <a:gd name="connsiteY8" fmla="*/ 677 h 10000"/>
                <a:gd name="connsiteX9" fmla="*/ 4496 w 10000"/>
                <a:gd name="connsiteY9" fmla="*/ 8 h 10000"/>
                <a:gd name="connsiteX10" fmla="*/ 3207 w 10000"/>
                <a:gd name="connsiteY10" fmla="*/ 950 h 10000"/>
                <a:gd name="connsiteX11" fmla="*/ 1631 w 10000"/>
                <a:gd name="connsiteY11" fmla="*/ 1245 h 10000"/>
                <a:gd name="connsiteX12" fmla="*/ 1143 w 10000"/>
                <a:gd name="connsiteY12" fmla="*/ 2750 h 10000"/>
                <a:gd name="connsiteX13" fmla="*/ 39 w 10000"/>
                <a:gd name="connsiteY13" fmla="*/ 3897 h 10000"/>
                <a:gd name="connsiteX14" fmla="*/ 539 w 10000"/>
                <a:gd name="connsiteY14" fmla="*/ 5400 h 10000"/>
                <a:gd name="connsiteX15" fmla="*/ 323 w 10000"/>
                <a:gd name="connsiteY15" fmla="*/ 6964 h 10000"/>
                <a:gd name="connsiteX16" fmla="*/ 1620 w 10000"/>
                <a:gd name="connsiteY16" fmla="*/ 7896 h 10000"/>
                <a:gd name="connsiteX17" fmla="*/ 2377 w 10000"/>
                <a:gd name="connsiteY17" fmla="*/ 9290 h 10000"/>
                <a:gd name="connsiteX18" fmla="*/ 3981 w 10000"/>
                <a:gd name="connsiteY18" fmla="*/ 9301 h 10000"/>
                <a:gd name="connsiteX19" fmla="*/ 5421 w 10000"/>
                <a:gd name="connsiteY19" fmla="*/ 9996 h 10000"/>
                <a:gd name="connsiteX20" fmla="*/ 6731 w 10000"/>
                <a:gd name="connsiteY20" fmla="*/ 9080 h 10000"/>
                <a:gd name="connsiteX21" fmla="*/ 8312 w 10000"/>
                <a:gd name="connsiteY21" fmla="*/ 8815 h 10000"/>
                <a:gd name="connsiteX22" fmla="*/ 8828 w 10000"/>
                <a:gd name="connsiteY22" fmla="*/ 7318 h 10000"/>
                <a:gd name="connsiteX23" fmla="*/ 9954 w 10000"/>
                <a:gd name="connsiteY23" fmla="*/ 6194 h 10000"/>
                <a:gd name="connsiteX24" fmla="*/ 9486 w 10000"/>
                <a:gd name="connsiteY24" fmla="*/ 4684 h 10000"/>
                <a:gd name="connsiteX25" fmla="*/ 3131 w 10000"/>
                <a:gd name="connsiteY25" fmla="*/ 5805 h 10000"/>
                <a:gd name="connsiteX26" fmla="*/ 2513 w 10000"/>
                <a:gd name="connsiteY26" fmla="*/ 5978 h 10000"/>
                <a:gd name="connsiteX27" fmla="*/ 2118 w 10000"/>
                <a:gd name="connsiteY27" fmla="*/ 5937 h 10000"/>
                <a:gd name="connsiteX28" fmla="*/ 1804 w 10000"/>
                <a:gd name="connsiteY28" fmla="*/ 5831 h 10000"/>
                <a:gd name="connsiteX29" fmla="*/ 1804 w 10000"/>
                <a:gd name="connsiteY29" fmla="*/ 5372 h 10000"/>
                <a:gd name="connsiteX30" fmla="*/ 1849 w 10000"/>
                <a:gd name="connsiteY30" fmla="*/ 5372 h 10000"/>
                <a:gd name="connsiteX31" fmla="*/ 2174 w 10000"/>
                <a:gd name="connsiteY31" fmla="*/ 5561 h 10000"/>
                <a:gd name="connsiteX32" fmla="*/ 2516 w 10000"/>
                <a:gd name="connsiteY32" fmla="*/ 5628 h 10000"/>
                <a:gd name="connsiteX33" fmla="*/ 2627 w 10000"/>
                <a:gd name="connsiteY33" fmla="*/ 5618 h 10000"/>
                <a:gd name="connsiteX34" fmla="*/ 2737 w 10000"/>
                <a:gd name="connsiteY34" fmla="*/ 5590 h 10000"/>
                <a:gd name="connsiteX35" fmla="*/ 2825 w 10000"/>
                <a:gd name="connsiteY35" fmla="*/ 5529 h 10000"/>
                <a:gd name="connsiteX36" fmla="*/ 2859 w 10000"/>
                <a:gd name="connsiteY36" fmla="*/ 5426 h 10000"/>
                <a:gd name="connsiteX37" fmla="*/ 2804 w 10000"/>
                <a:gd name="connsiteY37" fmla="*/ 5306 h 10000"/>
                <a:gd name="connsiteX38" fmla="*/ 2664 w 10000"/>
                <a:gd name="connsiteY38" fmla="*/ 5242 h 10000"/>
                <a:gd name="connsiteX39" fmla="*/ 2450 w 10000"/>
                <a:gd name="connsiteY39" fmla="*/ 5192 h 10000"/>
                <a:gd name="connsiteX40" fmla="*/ 2239 w 10000"/>
                <a:gd name="connsiteY40" fmla="*/ 5136 h 10000"/>
                <a:gd name="connsiteX41" fmla="*/ 1912 w 10000"/>
                <a:gd name="connsiteY41" fmla="*/ 4923 h 10000"/>
                <a:gd name="connsiteX42" fmla="*/ 1815 w 10000"/>
                <a:gd name="connsiteY42" fmla="*/ 4591 h 10000"/>
                <a:gd name="connsiteX43" fmla="*/ 2050 w 10000"/>
                <a:gd name="connsiteY43" fmla="*/ 4155 h 10000"/>
                <a:gd name="connsiteX44" fmla="*/ 2627 w 10000"/>
                <a:gd name="connsiteY44" fmla="*/ 3985 h 10000"/>
                <a:gd name="connsiteX45" fmla="*/ 2975 w 10000"/>
                <a:gd name="connsiteY45" fmla="*/ 4022 h 10000"/>
                <a:gd name="connsiteX46" fmla="*/ 3283 w 10000"/>
                <a:gd name="connsiteY46" fmla="*/ 4115 h 10000"/>
                <a:gd name="connsiteX47" fmla="*/ 3283 w 10000"/>
                <a:gd name="connsiteY47" fmla="*/ 4554 h 10000"/>
                <a:gd name="connsiteX48" fmla="*/ 3241 w 10000"/>
                <a:gd name="connsiteY48" fmla="*/ 4554 h 10000"/>
                <a:gd name="connsiteX49" fmla="*/ 2975 w 10000"/>
                <a:gd name="connsiteY49" fmla="*/ 4398 h 10000"/>
                <a:gd name="connsiteX50" fmla="*/ 2653 w 10000"/>
                <a:gd name="connsiteY50" fmla="*/ 4336 h 10000"/>
                <a:gd name="connsiteX51" fmla="*/ 2538 w 10000"/>
                <a:gd name="connsiteY51" fmla="*/ 4344 h 10000"/>
                <a:gd name="connsiteX52" fmla="*/ 2429 w 10000"/>
                <a:gd name="connsiteY52" fmla="*/ 4380 h 10000"/>
                <a:gd name="connsiteX53" fmla="*/ 2350 w 10000"/>
                <a:gd name="connsiteY53" fmla="*/ 4442 h 10000"/>
                <a:gd name="connsiteX54" fmla="*/ 2316 w 10000"/>
                <a:gd name="connsiteY54" fmla="*/ 4533 h 10000"/>
                <a:gd name="connsiteX55" fmla="*/ 2369 w 10000"/>
                <a:gd name="connsiteY55" fmla="*/ 4650 h 10000"/>
                <a:gd name="connsiteX56" fmla="*/ 2574 w 10000"/>
                <a:gd name="connsiteY56" fmla="*/ 4728 h 10000"/>
                <a:gd name="connsiteX57" fmla="*/ 2764 w 10000"/>
                <a:gd name="connsiteY57" fmla="*/ 4769 h 10000"/>
                <a:gd name="connsiteX58" fmla="*/ 2959 w 10000"/>
                <a:gd name="connsiteY58" fmla="*/ 4827 h 10000"/>
                <a:gd name="connsiteX59" fmla="*/ 3262 w 10000"/>
                <a:gd name="connsiteY59" fmla="*/ 5021 h 10000"/>
                <a:gd name="connsiteX60" fmla="*/ 3360 w 10000"/>
                <a:gd name="connsiteY60" fmla="*/ 5343 h 10000"/>
                <a:gd name="connsiteX61" fmla="*/ 3131 w 10000"/>
                <a:gd name="connsiteY61" fmla="*/ 5805 h 10000"/>
                <a:gd name="connsiteX62" fmla="*/ 4728 w 10000"/>
                <a:gd name="connsiteY62" fmla="*/ 5945 h 10000"/>
                <a:gd name="connsiteX63" fmla="*/ 4607 w 10000"/>
                <a:gd name="connsiteY63" fmla="*/ 5551 h 10000"/>
                <a:gd name="connsiteX64" fmla="*/ 3992 w 10000"/>
                <a:gd name="connsiteY64" fmla="*/ 5551 h 10000"/>
                <a:gd name="connsiteX65" fmla="*/ 3871 w 10000"/>
                <a:gd name="connsiteY65" fmla="*/ 5945 h 10000"/>
                <a:gd name="connsiteX66" fmla="*/ 3378 w 10000"/>
                <a:gd name="connsiteY66" fmla="*/ 5945 h 10000"/>
                <a:gd name="connsiteX67" fmla="*/ 5233 w 10000"/>
                <a:gd name="connsiteY67" fmla="*/ 5945 h 10000"/>
                <a:gd name="connsiteX68" fmla="*/ 4728 w 10000"/>
                <a:gd name="connsiteY68" fmla="*/ 5945 h 10000"/>
                <a:gd name="connsiteX69" fmla="*/ 6739 w 10000"/>
                <a:gd name="connsiteY69" fmla="*/ 5945 h 10000"/>
                <a:gd name="connsiteX70" fmla="*/ 5437 w 10000"/>
                <a:gd name="connsiteY70" fmla="*/ 5945 h 10000"/>
                <a:gd name="connsiteX71" fmla="*/ 5437 w 10000"/>
                <a:gd name="connsiteY71" fmla="*/ 4022 h 10000"/>
                <a:gd name="connsiteX72" fmla="*/ 5927 w 10000"/>
                <a:gd name="connsiteY72" fmla="*/ 4022 h 10000"/>
                <a:gd name="connsiteX73" fmla="*/ 5927 w 10000"/>
                <a:gd name="connsiteY73" fmla="*/ 5577 h 10000"/>
                <a:gd name="connsiteX74" fmla="*/ 6739 w 10000"/>
                <a:gd name="connsiteY74" fmla="*/ 5577 h 10000"/>
                <a:gd name="connsiteX75" fmla="*/ 6739 w 10000"/>
                <a:gd name="connsiteY75" fmla="*/ 5945 h 10000"/>
                <a:gd name="connsiteX76" fmla="*/ 8267 w 10000"/>
                <a:gd name="connsiteY76" fmla="*/ 4388 h 10000"/>
                <a:gd name="connsiteX77" fmla="*/ 7435 w 10000"/>
                <a:gd name="connsiteY77" fmla="*/ 4388 h 10000"/>
                <a:gd name="connsiteX78" fmla="*/ 7435 w 10000"/>
                <a:gd name="connsiteY78" fmla="*/ 4725 h 10000"/>
                <a:gd name="connsiteX79" fmla="*/ 8202 w 10000"/>
                <a:gd name="connsiteY79" fmla="*/ 4725 h 10000"/>
                <a:gd name="connsiteX80" fmla="*/ 8202 w 10000"/>
                <a:gd name="connsiteY80" fmla="*/ 5091 h 10000"/>
                <a:gd name="connsiteX81" fmla="*/ 7435 w 10000"/>
                <a:gd name="connsiteY81" fmla="*/ 5091 h 10000"/>
                <a:gd name="connsiteX82" fmla="*/ 7435 w 10000"/>
                <a:gd name="connsiteY82" fmla="*/ 5577 h 10000"/>
                <a:gd name="connsiteX83" fmla="*/ 8267 w 10000"/>
                <a:gd name="connsiteY83" fmla="*/ 5577 h 10000"/>
                <a:gd name="connsiteX84" fmla="*/ 8267 w 10000"/>
                <a:gd name="connsiteY84" fmla="*/ 5945 h 10000"/>
                <a:gd name="connsiteX85" fmla="*/ 6947 w 10000"/>
                <a:gd name="connsiteY85" fmla="*/ 5945 h 10000"/>
                <a:gd name="connsiteX86" fmla="*/ 6947 w 10000"/>
                <a:gd name="connsiteY86" fmla="*/ 4022 h 10000"/>
                <a:gd name="connsiteX87" fmla="*/ 8267 w 10000"/>
                <a:gd name="connsiteY87" fmla="*/ 4022 h 10000"/>
                <a:gd name="connsiteX88" fmla="*/ 8267 w 10000"/>
                <a:gd name="connsiteY88" fmla="*/ 4388 h 10000"/>
                <a:gd name="connsiteX0" fmla="*/ 4100 w 10000"/>
                <a:gd name="connsiteY0" fmla="*/ 5202 h 10000"/>
                <a:gd name="connsiteX1" fmla="*/ 4499 w 10000"/>
                <a:gd name="connsiteY1" fmla="*/ 5202 h 10000"/>
                <a:gd name="connsiteX2" fmla="*/ 4100 w 10000"/>
                <a:gd name="connsiteY2" fmla="*/ 5202 h 10000"/>
                <a:gd name="connsiteX3" fmla="*/ 9486 w 10000"/>
                <a:gd name="connsiteY3" fmla="*/ 4684 h 10000"/>
                <a:gd name="connsiteX4" fmla="*/ 9733 w 10000"/>
                <a:gd name="connsiteY4" fmla="*/ 3121 h 10000"/>
                <a:gd name="connsiteX5" fmla="*/ 8330 w 10000"/>
                <a:gd name="connsiteY5" fmla="*/ 2157 h 10000"/>
                <a:gd name="connsiteX6" fmla="*/ 7556 w 10000"/>
                <a:gd name="connsiteY6" fmla="*/ 656 h 10000"/>
                <a:gd name="connsiteX7" fmla="*/ 5950 w 10000"/>
                <a:gd name="connsiteY7" fmla="*/ 677 h 10000"/>
                <a:gd name="connsiteX8" fmla="*/ 4496 w 10000"/>
                <a:gd name="connsiteY8" fmla="*/ 8 h 10000"/>
                <a:gd name="connsiteX9" fmla="*/ 3207 w 10000"/>
                <a:gd name="connsiteY9" fmla="*/ 950 h 10000"/>
                <a:gd name="connsiteX10" fmla="*/ 1631 w 10000"/>
                <a:gd name="connsiteY10" fmla="*/ 1245 h 10000"/>
                <a:gd name="connsiteX11" fmla="*/ 1143 w 10000"/>
                <a:gd name="connsiteY11" fmla="*/ 2750 h 10000"/>
                <a:gd name="connsiteX12" fmla="*/ 39 w 10000"/>
                <a:gd name="connsiteY12" fmla="*/ 3897 h 10000"/>
                <a:gd name="connsiteX13" fmla="*/ 539 w 10000"/>
                <a:gd name="connsiteY13" fmla="*/ 5400 h 10000"/>
                <a:gd name="connsiteX14" fmla="*/ 323 w 10000"/>
                <a:gd name="connsiteY14" fmla="*/ 6964 h 10000"/>
                <a:gd name="connsiteX15" fmla="*/ 1620 w 10000"/>
                <a:gd name="connsiteY15" fmla="*/ 7896 h 10000"/>
                <a:gd name="connsiteX16" fmla="*/ 2377 w 10000"/>
                <a:gd name="connsiteY16" fmla="*/ 9290 h 10000"/>
                <a:gd name="connsiteX17" fmla="*/ 3981 w 10000"/>
                <a:gd name="connsiteY17" fmla="*/ 9301 h 10000"/>
                <a:gd name="connsiteX18" fmla="*/ 5421 w 10000"/>
                <a:gd name="connsiteY18" fmla="*/ 9996 h 10000"/>
                <a:gd name="connsiteX19" fmla="*/ 6731 w 10000"/>
                <a:gd name="connsiteY19" fmla="*/ 9080 h 10000"/>
                <a:gd name="connsiteX20" fmla="*/ 8312 w 10000"/>
                <a:gd name="connsiteY20" fmla="*/ 8815 h 10000"/>
                <a:gd name="connsiteX21" fmla="*/ 8828 w 10000"/>
                <a:gd name="connsiteY21" fmla="*/ 7318 h 10000"/>
                <a:gd name="connsiteX22" fmla="*/ 9954 w 10000"/>
                <a:gd name="connsiteY22" fmla="*/ 6194 h 10000"/>
                <a:gd name="connsiteX23" fmla="*/ 9486 w 10000"/>
                <a:gd name="connsiteY23" fmla="*/ 4684 h 10000"/>
                <a:gd name="connsiteX24" fmla="*/ 3131 w 10000"/>
                <a:gd name="connsiteY24" fmla="*/ 5805 h 10000"/>
                <a:gd name="connsiteX25" fmla="*/ 2513 w 10000"/>
                <a:gd name="connsiteY25" fmla="*/ 5978 h 10000"/>
                <a:gd name="connsiteX26" fmla="*/ 2118 w 10000"/>
                <a:gd name="connsiteY26" fmla="*/ 5937 h 10000"/>
                <a:gd name="connsiteX27" fmla="*/ 1804 w 10000"/>
                <a:gd name="connsiteY27" fmla="*/ 5831 h 10000"/>
                <a:gd name="connsiteX28" fmla="*/ 1804 w 10000"/>
                <a:gd name="connsiteY28" fmla="*/ 5372 h 10000"/>
                <a:gd name="connsiteX29" fmla="*/ 1849 w 10000"/>
                <a:gd name="connsiteY29" fmla="*/ 5372 h 10000"/>
                <a:gd name="connsiteX30" fmla="*/ 2174 w 10000"/>
                <a:gd name="connsiteY30" fmla="*/ 5561 h 10000"/>
                <a:gd name="connsiteX31" fmla="*/ 2516 w 10000"/>
                <a:gd name="connsiteY31" fmla="*/ 5628 h 10000"/>
                <a:gd name="connsiteX32" fmla="*/ 2627 w 10000"/>
                <a:gd name="connsiteY32" fmla="*/ 5618 h 10000"/>
                <a:gd name="connsiteX33" fmla="*/ 2737 w 10000"/>
                <a:gd name="connsiteY33" fmla="*/ 5590 h 10000"/>
                <a:gd name="connsiteX34" fmla="*/ 2825 w 10000"/>
                <a:gd name="connsiteY34" fmla="*/ 5529 h 10000"/>
                <a:gd name="connsiteX35" fmla="*/ 2859 w 10000"/>
                <a:gd name="connsiteY35" fmla="*/ 5426 h 10000"/>
                <a:gd name="connsiteX36" fmla="*/ 2804 w 10000"/>
                <a:gd name="connsiteY36" fmla="*/ 5306 h 10000"/>
                <a:gd name="connsiteX37" fmla="*/ 2664 w 10000"/>
                <a:gd name="connsiteY37" fmla="*/ 5242 h 10000"/>
                <a:gd name="connsiteX38" fmla="*/ 2450 w 10000"/>
                <a:gd name="connsiteY38" fmla="*/ 5192 h 10000"/>
                <a:gd name="connsiteX39" fmla="*/ 2239 w 10000"/>
                <a:gd name="connsiteY39" fmla="*/ 5136 h 10000"/>
                <a:gd name="connsiteX40" fmla="*/ 1912 w 10000"/>
                <a:gd name="connsiteY40" fmla="*/ 4923 h 10000"/>
                <a:gd name="connsiteX41" fmla="*/ 1815 w 10000"/>
                <a:gd name="connsiteY41" fmla="*/ 4591 h 10000"/>
                <a:gd name="connsiteX42" fmla="*/ 2050 w 10000"/>
                <a:gd name="connsiteY42" fmla="*/ 4155 h 10000"/>
                <a:gd name="connsiteX43" fmla="*/ 2627 w 10000"/>
                <a:gd name="connsiteY43" fmla="*/ 3985 h 10000"/>
                <a:gd name="connsiteX44" fmla="*/ 2975 w 10000"/>
                <a:gd name="connsiteY44" fmla="*/ 4022 h 10000"/>
                <a:gd name="connsiteX45" fmla="*/ 3283 w 10000"/>
                <a:gd name="connsiteY45" fmla="*/ 4115 h 10000"/>
                <a:gd name="connsiteX46" fmla="*/ 3283 w 10000"/>
                <a:gd name="connsiteY46" fmla="*/ 4554 h 10000"/>
                <a:gd name="connsiteX47" fmla="*/ 3241 w 10000"/>
                <a:gd name="connsiteY47" fmla="*/ 4554 h 10000"/>
                <a:gd name="connsiteX48" fmla="*/ 2975 w 10000"/>
                <a:gd name="connsiteY48" fmla="*/ 4398 h 10000"/>
                <a:gd name="connsiteX49" fmla="*/ 2653 w 10000"/>
                <a:gd name="connsiteY49" fmla="*/ 4336 h 10000"/>
                <a:gd name="connsiteX50" fmla="*/ 2538 w 10000"/>
                <a:gd name="connsiteY50" fmla="*/ 4344 h 10000"/>
                <a:gd name="connsiteX51" fmla="*/ 2429 w 10000"/>
                <a:gd name="connsiteY51" fmla="*/ 4380 h 10000"/>
                <a:gd name="connsiteX52" fmla="*/ 2350 w 10000"/>
                <a:gd name="connsiteY52" fmla="*/ 4442 h 10000"/>
                <a:gd name="connsiteX53" fmla="*/ 2316 w 10000"/>
                <a:gd name="connsiteY53" fmla="*/ 4533 h 10000"/>
                <a:gd name="connsiteX54" fmla="*/ 2369 w 10000"/>
                <a:gd name="connsiteY54" fmla="*/ 4650 h 10000"/>
                <a:gd name="connsiteX55" fmla="*/ 2574 w 10000"/>
                <a:gd name="connsiteY55" fmla="*/ 4728 h 10000"/>
                <a:gd name="connsiteX56" fmla="*/ 2764 w 10000"/>
                <a:gd name="connsiteY56" fmla="*/ 4769 h 10000"/>
                <a:gd name="connsiteX57" fmla="*/ 2959 w 10000"/>
                <a:gd name="connsiteY57" fmla="*/ 4827 h 10000"/>
                <a:gd name="connsiteX58" fmla="*/ 3262 w 10000"/>
                <a:gd name="connsiteY58" fmla="*/ 5021 h 10000"/>
                <a:gd name="connsiteX59" fmla="*/ 3360 w 10000"/>
                <a:gd name="connsiteY59" fmla="*/ 5343 h 10000"/>
                <a:gd name="connsiteX60" fmla="*/ 3131 w 10000"/>
                <a:gd name="connsiteY60" fmla="*/ 5805 h 10000"/>
                <a:gd name="connsiteX61" fmla="*/ 4728 w 10000"/>
                <a:gd name="connsiteY61" fmla="*/ 5945 h 10000"/>
                <a:gd name="connsiteX62" fmla="*/ 4607 w 10000"/>
                <a:gd name="connsiteY62" fmla="*/ 5551 h 10000"/>
                <a:gd name="connsiteX63" fmla="*/ 3992 w 10000"/>
                <a:gd name="connsiteY63" fmla="*/ 5551 h 10000"/>
                <a:gd name="connsiteX64" fmla="*/ 3871 w 10000"/>
                <a:gd name="connsiteY64" fmla="*/ 5945 h 10000"/>
                <a:gd name="connsiteX65" fmla="*/ 3378 w 10000"/>
                <a:gd name="connsiteY65" fmla="*/ 5945 h 10000"/>
                <a:gd name="connsiteX66" fmla="*/ 5233 w 10000"/>
                <a:gd name="connsiteY66" fmla="*/ 5945 h 10000"/>
                <a:gd name="connsiteX67" fmla="*/ 4728 w 10000"/>
                <a:gd name="connsiteY67" fmla="*/ 5945 h 10000"/>
                <a:gd name="connsiteX68" fmla="*/ 6739 w 10000"/>
                <a:gd name="connsiteY68" fmla="*/ 5945 h 10000"/>
                <a:gd name="connsiteX69" fmla="*/ 5437 w 10000"/>
                <a:gd name="connsiteY69" fmla="*/ 5945 h 10000"/>
                <a:gd name="connsiteX70" fmla="*/ 5437 w 10000"/>
                <a:gd name="connsiteY70" fmla="*/ 4022 h 10000"/>
                <a:gd name="connsiteX71" fmla="*/ 5927 w 10000"/>
                <a:gd name="connsiteY71" fmla="*/ 4022 h 10000"/>
                <a:gd name="connsiteX72" fmla="*/ 5927 w 10000"/>
                <a:gd name="connsiteY72" fmla="*/ 5577 h 10000"/>
                <a:gd name="connsiteX73" fmla="*/ 6739 w 10000"/>
                <a:gd name="connsiteY73" fmla="*/ 5577 h 10000"/>
                <a:gd name="connsiteX74" fmla="*/ 6739 w 10000"/>
                <a:gd name="connsiteY74" fmla="*/ 5945 h 10000"/>
                <a:gd name="connsiteX75" fmla="*/ 8267 w 10000"/>
                <a:gd name="connsiteY75" fmla="*/ 4388 h 10000"/>
                <a:gd name="connsiteX76" fmla="*/ 7435 w 10000"/>
                <a:gd name="connsiteY76" fmla="*/ 4388 h 10000"/>
                <a:gd name="connsiteX77" fmla="*/ 7435 w 10000"/>
                <a:gd name="connsiteY77" fmla="*/ 4725 h 10000"/>
                <a:gd name="connsiteX78" fmla="*/ 8202 w 10000"/>
                <a:gd name="connsiteY78" fmla="*/ 4725 h 10000"/>
                <a:gd name="connsiteX79" fmla="*/ 8202 w 10000"/>
                <a:gd name="connsiteY79" fmla="*/ 5091 h 10000"/>
                <a:gd name="connsiteX80" fmla="*/ 7435 w 10000"/>
                <a:gd name="connsiteY80" fmla="*/ 5091 h 10000"/>
                <a:gd name="connsiteX81" fmla="*/ 7435 w 10000"/>
                <a:gd name="connsiteY81" fmla="*/ 5577 h 10000"/>
                <a:gd name="connsiteX82" fmla="*/ 8267 w 10000"/>
                <a:gd name="connsiteY82" fmla="*/ 5577 h 10000"/>
                <a:gd name="connsiteX83" fmla="*/ 8267 w 10000"/>
                <a:gd name="connsiteY83" fmla="*/ 5945 h 10000"/>
                <a:gd name="connsiteX84" fmla="*/ 6947 w 10000"/>
                <a:gd name="connsiteY84" fmla="*/ 5945 h 10000"/>
                <a:gd name="connsiteX85" fmla="*/ 6947 w 10000"/>
                <a:gd name="connsiteY85" fmla="*/ 4022 h 10000"/>
                <a:gd name="connsiteX86" fmla="*/ 8267 w 10000"/>
                <a:gd name="connsiteY86" fmla="*/ 4022 h 10000"/>
                <a:gd name="connsiteX87" fmla="*/ 8267 w 10000"/>
                <a:gd name="connsiteY87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3283 w 10000"/>
                <a:gd name="connsiteY43" fmla="*/ 4554 h 10000"/>
                <a:gd name="connsiteX44" fmla="*/ 3241 w 10000"/>
                <a:gd name="connsiteY44" fmla="*/ 4554 h 10000"/>
                <a:gd name="connsiteX45" fmla="*/ 2975 w 10000"/>
                <a:gd name="connsiteY45" fmla="*/ 4398 h 10000"/>
                <a:gd name="connsiteX46" fmla="*/ 2653 w 10000"/>
                <a:gd name="connsiteY46" fmla="*/ 4336 h 10000"/>
                <a:gd name="connsiteX47" fmla="*/ 2538 w 10000"/>
                <a:gd name="connsiteY47" fmla="*/ 4344 h 10000"/>
                <a:gd name="connsiteX48" fmla="*/ 2429 w 10000"/>
                <a:gd name="connsiteY48" fmla="*/ 4380 h 10000"/>
                <a:gd name="connsiteX49" fmla="*/ 2350 w 10000"/>
                <a:gd name="connsiteY49" fmla="*/ 4442 h 10000"/>
                <a:gd name="connsiteX50" fmla="*/ 2316 w 10000"/>
                <a:gd name="connsiteY50" fmla="*/ 4533 h 10000"/>
                <a:gd name="connsiteX51" fmla="*/ 2369 w 10000"/>
                <a:gd name="connsiteY51" fmla="*/ 4650 h 10000"/>
                <a:gd name="connsiteX52" fmla="*/ 2574 w 10000"/>
                <a:gd name="connsiteY52" fmla="*/ 4728 h 10000"/>
                <a:gd name="connsiteX53" fmla="*/ 2764 w 10000"/>
                <a:gd name="connsiteY53" fmla="*/ 4769 h 10000"/>
                <a:gd name="connsiteX54" fmla="*/ 2959 w 10000"/>
                <a:gd name="connsiteY54" fmla="*/ 4827 h 10000"/>
                <a:gd name="connsiteX55" fmla="*/ 3262 w 10000"/>
                <a:gd name="connsiteY55" fmla="*/ 5021 h 10000"/>
                <a:gd name="connsiteX56" fmla="*/ 3360 w 10000"/>
                <a:gd name="connsiteY56" fmla="*/ 5343 h 10000"/>
                <a:gd name="connsiteX57" fmla="*/ 3131 w 10000"/>
                <a:gd name="connsiteY57" fmla="*/ 5805 h 10000"/>
                <a:gd name="connsiteX58" fmla="*/ 4728 w 10000"/>
                <a:gd name="connsiteY58" fmla="*/ 5945 h 10000"/>
                <a:gd name="connsiteX59" fmla="*/ 4607 w 10000"/>
                <a:gd name="connsiteY59" fmla="*/ 5551 h 10000"/>
                <a:gd name="connsiteX60" fmla="*/ 3992 w 10000"/>
                <a:gd name="connsiteY60" fmla="*/ 5551 h 10000"/>
                <a:gd name="connsiteX61" fmla="*/ 3871 w 10000"/>
                <a:gd name="connsiteY61" fmla="*/ 5945 h 10000"/>
                <a:gd name="connsiteX62" fmla="*/ 3378 w 10000"/>
                <a:gd name="connsiteY62" fmla="*/ 5945 h 10000"/>
                <a:gd name="connsiteX63" fmla="*/ 5233 w 10000"/>
                <a:gd name="connsiteY63" fmla="*/ 5945 h 10000"/>
                <a:gd name="connsiteX64" fmla="*/ 4728 w 10000"/>
                <a:gd name="connsiteY64" fmla="*/ 5945 h 10000"/>
                <a:gd name="connsiteX65" fmla="*/ 6739 w 10000"/>
                <a:gd name="connsiteY65" fmla="*/ 5945 h 10000"/>
                <a:gd name="connsiteX66" fmla="*/ 5437 w 10000"/>
                <a:gd name="connsiteY66" fmla="*/ 5945 h 10000"/>
                <a:gd name="connsiteX67" fmla="*/ 5437 w 10000"/>
                <a:gd name="connsiteY67" fmla="*/ 4022 h 10000"/>
                <a:gd name="connsiteX68" fmla="*/ 5927 w 10000"/>
                <a:gd name="connsiteY68" fmla="*/ 4022 h 10000"/>
                <a:gd name="connsiteX69" fmla="*/ 5927 w 10000"/>
                <a:gd name="connsiteY69" fmla="*/ 5577 h 10000"/>
                <a:gd name="connsiteX70" fmla="*/ 6739 w 10000"/>
                <a:gd name="connsiteY70" fmla="*/ 5577 h 10000"/>
                <a:gd name="connsiteX71" fmla="*/ 6739 w 10000"/>
                <a:gd name="connsiteY71" fmla="*/ 5945 h 10000"/>
                <a:gd name="connsiteX72" fmla="*/ 8267 w 10000"/>
                <a:gd name="connsiteY72" fmla="*/ 4388 h 10000"/>
                <a:gd name="connsiteX73" fmla="*/ 7435 w 10000"/>
                <a:gd name="connsiteY73" fmla="*/ 4388 h 10000"/>
                <a:gd name="connsiteX74" fmla="*/ 7435 w 10000"/>
                <a:gd name="connsiteY74" fmla="*/ 4725 h 10000"/>
                <a:gd name="connsiteX75" fmla="*/ 8202 w 10000"/>
                <a:gd name="connsiteY75" fmla="*/ 4725 h 10000"/>
                <a:gd name="connsiteX76" fmla="*/ 8202 w 10000"/>
                <a:gd name="connsiteY76" fmla="*/ 5091 h 10000"/>
                <a:gd name="connsiteX77" fmla="*/ 7435 w 10000"/>
                <a:gd name="connsiteY77" fmla="*/ 5091 h 10000"/>
                <a:gd name="connsiteX78" fmla="*/ 7435 w 10000"/>
                <a:gd name="connsiteY78" fmla="*/ 5577 h 10000"/>
                <a:gd name="connsiteX79" fmla="*/ 8267 w 10000"/>
                <a:gd name="connsiteY79" fmla="*/ 5577 h 10000"/>
                <a:gd name="connsiteX80" fmla="*/ 8267 w 10000"/>
                <a:gd name="connsiteY80" fmla="*/ 5945 h 10000"/>
                <a:gd name="connsiteX81" fmla="*/ 6947 w 10000"/>
                <a:gd name="connsiteY81" fmla="*/ 5945 h 10000"/>
                <a:gd name="connsiteX82" fmla="*/ 6947 w 10000"/>
                <a:gd name="connsiteY82" fmla="*/ 4022 h 10000"/>
                <a:gd name="connsiteX83" fmla="*/ 8267 w 10000"/>
                <a:gd name="connsiteY83" fmla="*/ 4022 h 10000"/>
                <a:gd name="connsiteX84" fmla="*/ 8267 w 10000"/>
                <a:gd name="connsiteY84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3283 w 10000"/>
                <a:gd name="connsiteY43" fmla="*/ 4554 h 10000"/>
                <a:gd name="connsiteX44" fmla="*/ 2975 w 10000"/>
                <a:gd name="connsiteY44" fmla="*/ 4398 h 10000"/>
                <a:gd name="connsiteX45" fmla="*/ 2653 w 10000"/>
                <a:gd name="connsiteY45" fmla="*/ 4336 h 10000"/>
                <a:gd name="connsiteX46" fmla="*/ 2538 w 10000"/>
                <a:gd name="connsiteY46" fmla="*/ 4344 h 10000"/>
                <a:gd name="connsiteX47" fmla="*/ 2429 w 10000"/>
                <a:gd name="connsiteY47" fmla="*/ 4380 h 10000"/>
                <a:gd name="connsiteX48" fmla="*/ 2350 w 10000"/>
                <a:gd name="connsiteY48" fmla="*/ 4442 h 10000"/>
                <a:gd name="connsiteX49" fmla="*/ 2316 w 10000"/>
                <a:gd name="connsiteY49" fmla="*/ 4533 h 10000"/>
                <a:gd name="connsiteX50" fmla="*/ 2369 w 10000"/>
                <a:gd name="connsiteY50" fmla="*/ 4650 h 10000"/>
                <a:gd name="connsiteX51" fmla="*/ 2574 w 10000"/>
                <a:gd name="connsiteY51" fmla="*/ 4728 h 10000"/>
                <a:gd name="connsiteX52" fmla="*/ 2764 w 10000"/>
                <a:gd name="connsiteY52" fmla="*/ 4769 h 10000"/>
                <a:gd name="connsiteX53" fmla="*/ 2959 w 10000"/>
                <a:gd name="connsiteY53" fmla="*/ 4827 h 10000"/>
                <a:gd name="connsiteX54" fmla="*/ 3262 w 10000"/>
                <a:gd name="connsiteY54" fmla="*/ 5021 h 10000"/>
                <a:gd name="connsiteX55" fmla="*/ 3360 w 10000"/>
                <a:gd name="connsiteY55" fmla="*/ 5343 h 10000"/>
                <a:gd name="connsiteX56" fmla="*/ 3131 w 10000"/>
                <a:gd name="connsiteY56" fmla="*/ 5805 h 10000"/>
                <a:gd name="connsiteX57" fmla="*/ 4728 w 10000"/>
                <a:gd name="connsiteY57" fmla="*/ 5945 h 10000"/>
                <a:gd name="connsiteX58" fmla="*/ 4607 w 10000"/>
                <a:gd name="connsiteY58" fmla="*/ 5551 h 10000"/>
                <a:gd name="connsiteX59" fmla="*/ 3992 w 10000"/>
                <a:gd name="connsiteY59" fmla="*/ 5551 h 10000"/>
                <a:gd name="connsiteX60" fmla="*/ 3871 w 10000"/>
                <a:gd name="connsiteY60" fmla="*/ 5945 h 10000"/>
                <a:gd name="connsiteX61" fmla="*/ 3378 w 10000"/>
                <a:gd name="connsiteY61" fmla="*/ 5945 h 10000"/>
                <a:gd name="connsiteX62" fmla="*/ 5233 w 10000"/>
                <a:gd name="connsiteY62" fmla="*/ 5945 h 10000"/>
                <a:gd name="connsiteX63" fmla="*/ 4728 w 10000"/>
                <a:gd name="connsiteY63" fmla="*/ 5945 h 10000"/>
                <a:gd name="connsiteX64" fmla="*/ 6739 w 10000"/>
                <a:gd name="connsiteY64" fmla="*/ 5945 h 10000"/>
                <a:gd name="connsiteX65" fmla="*/ 5437 w 10000"/>
                <a:gd name="connsiteY65" fmla="*/ 5945 h 10000"/>
                <a:gd name="connsiteX66" fmla="*/ 5437 w 10000"/>
                <a:gd name="connsiteY66" fmla="*/ 4022 h 10000"/>
                <a:gd name="connsiteX67" fmla="*/ 5927 w 10000"/>
                <a:gd name="connsiteY67" fmla="*/ 4022 h 10000"/>
                <a:gd name="connsiteX68" fmla="*/ 5927 w 10000"/>
                <a:gd name="connsiteY68" fmla="*/ 5577 h 10000"/>
                <a:gd name="connsiteX69" fmla="*/ 6739 w 10000"/>
                <a:gd name="connsiteY69" fmla="*/ 5577 h 10000"/>
                <a:gd name="connsiteX70" fmla="*/ 6739 w 10000"/>
                <a:gd name="connsiteY70" fmla="*/ 5945 h 10000"/>
                <a:gd name="connsiteX71" fmla="*/ 8267 w 10000"/>
                <a:gd name="connsiteY71" fmla="*/ 4388 h 10000"/>
                <a:gd name="connsiteX72" fmla="*/ 7435 w 10000"/>
                <a:gd name="connsiteY72" fmla="*/ 4388 h 10000"/>
                <a:gd name="connsiteX73" fmla="*/ 7435 w 10000"/>
                <a:gd name="connsiteY73" fmla="*/ 4725 h 10000"/>
                <a:gd name="connsiteX74" fmla="*/ 8202 w 10000"/>
                <a:gd name="connsiteY74" fmla="*/ 4725 h 10000"/>
                <a:gd name="connsiteX75" fmla="*/ 8202 w 10000"/>
                <a:gd name="connsiteY75" fmla="*/ 5091 h 10000"/>
                <a:gd name="connsiteX76" fmla="*/ 7435 w 10000"/>
                <a:gd name="connsiteY76" fmla="*/ 5091 h 10000"/>
                <a:gd name="connsiteX77" fmla="*/ 7435 w 10000"/>
                <a:gd name="connsiteY77" fmla="*/ 5577 h 10000"/>
                <a:gd name="connsiteX78" fmla="*/ 8267 w 10000"/>
                <a:gd name="connsiteY78" fmla="*/ 5577 h 10000"/>
                <a:gd name="connsiteX79" fmla="*/ 8267 w 10000"/>
                <a:gd name="connsiteY79" fmla="*/ 5945 h 10000"/>
                <a:gd name="connsiteX80" fmla="*/ 6947 w 10000"/>
                <a:gd name="connsiteY80" fmla="*/ 5945 h 10000"/>
                <a:gd name="connsiteX81" fmla="*/ 6947 w 10000"/>
                <a:gd name="connsiteY81" fmla="*/ 4022 h 10000"/>
                <a:gd name="connsiteX82" fmla="*/ 8267 w 10000"/>
                <a:gd name="connsiteY82" fmla="*/ 4022 h 10000"/>
                <a:gd name="connsiteX83" fmla="*/ 8267 w 10000"/>
                <a:gd name="connsiteY83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4728 w 10000"/>
                <a:gd name="connsiteY56" fmla="*/ 5945 h 10000"/>
                <a:gd name="connsiteX57" fmla="*/ 4607 w 10000"/>
                <a:gd name="connsiteY57" fmla="*/ 5551 h 10000"/>
                <a:gd name="connsiteX58" fmla="*/ 3992 w 10000"/>
                <a:gd name="connsiteY58" fmla="*/ 5551 h 10000"/>
                <a:gd name="connsiteX59" fmla="*/ 3871 w 10000"/>
                <a:gd name="connsiteY59" fmla="*/ 5945 h 10000"/>
                <a:gd name="connsiteX60" fmla="*/ 3378 w 10000"/>
                <a:gd name="connsiteY60" fmla="*/ 5945 h 10000"/>
                <a:gd name="connsiteX61" fmla="*/ 5233 w 10000"/>
                <a:gd name="connsiteY61" fmla="*/ 5945 h 10000"/>
                <a:gd name="connsiteX62" fmla="*/ 4728 w 10000"/>
                <a:gd name="connsiteY62" fmla="*/ 5945 h 10000"/>
                <a:gd name="connsiteX63" fmla="*/ 6739 w 10000"/>
                <a:gd name="connsiteY63" fmla="*/ 5945 h 10000"/>
                <a:gd name="connsiteX64" fmla="*/ 5437 w 10000"/>
                <a:gd name="connsiteY64" fmla="*/ 5945 h 10000"/>
                <a:gd name="connsiteX65" fmla="*/ 5437 w 10000"/>
                <a:gd name="connsiteY65" fmla="*/ 4022 h 10000"/>
                <a:gd name="connsiteX66" fmla="*/ 5927 w 10000"/>
                <a:gd name="connsiteY66" fmla="*/ 4022 h 10000"/>
                <a:gd name="connsiteX67" fmla="*/ 5927 w 10000"/>
                <a:gd name="connsiteY67" fmla="*/ 5577 h 10000"/>
                <a:gd name="connsiteX68" fmla="*/ 6739 w 10000"/>
                <a:gd name="connsiteY68" fmla="*/ 5577 h 10000"/>
                <a:gd name="connsiteX69" fmla="*/ 6739 w 10000"/>
                <a:gd name="connsiteY69" fmla="*/ 5945 h 10000"/>
                <a:gd name="connsiteX70" fmla="*/ 8267 w 10000"/>
                <a:gd name="connsiteY70" fmla="*/ 4388 h 10000"/>
                <a:gd name="connsiteX71" fmla="*/ 7435 w 10000"/>
                <a:gd name="connsiteY71" fmla="*/ 4388 h 10000"/>
                <a:gd name="connsiteX72" fmla="*/ 7435 w 10000"/>
                <a:gd name="connsiteY72" fmla="*/ 4725 h 10000"/>
                <a:gd name="connsiteX73" fmla="*/ 8202 w 10000"/>
                <a:gd name="connsiteY73" fmla="*/ 4725 h 10000"/>
                <a:gd name="connsiteX74" fmla="*/ 8202 w 10000"/>
                <a:gd name="connsiteY74" fmla="*/ 5091 h 10000"/>
                <a:gd name="connsiteX75" fmla="*/ 7435 w 10000"/>
                <a:gd name="connsiteY75" fmla="*/ 5091 h 10000"/>
                <a:gd name="connsiteX76" fmla="*/ 7435 w 10000"/>
                <a:gd name="connsiteY76" fmla="*/ 5577 h 10000"/>
                <a:gd name="connsiteX77" fmla="*/ 8267 w 10000"/>
                <a:gd name="connsiteY77" fmla="*/ 5577 h 10000"/>
                <a:gd name="connsiteX78" fmla="*/ 8267 w 10000"/>
                <a:gd name="connsiteY78" fmla="*/ 5945 h 10000"/>
                <a:gd name="connsiteX79" fmla="*/ 6947 w 10000"/>
                <a:gd name="connsiteY79" fmla="*/ 5945 h 10000"/>
                <a:gd name="connsiteX80" fmla="*/ 6947 w 10000"/>
                <a:gd name="connsiteY80" fmla="*/ 4022 h 10000"/>
                <a:gd name="connsiteX81" fmla="*/ 8267 w 10000"/>
                <a:gd name="connsiteY81" fmla="*/ 4022 h 10000"/>
                <a:gd name="connsiteX82" fmla="*/ 8267 w 10000"/>
                <a:gd name="connsiteY82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4728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4728 w 10000"/>
                <a:gd name="connsiteY61" fmla="*/ 5945 h 10000"/>
                <a:gd name="connsiteX62" fmla="*/ 6739 w 10000"/>
                <a:gd name="connsiteY62" fmla="*/ 5945 h 10000"/>
                <a:gd name="connsiteX63" fmla="*/ 5437 w 10000"/>
                <a:gd name="connsiteY63" fmla="*/ 5945 h 10000"/>
                <a:gd name="connsiteX64" fmla="*/ 5437 w 10000"/>
                <a:gd name="connsiteY64" fmla="*/ 4022 h 10000"/>
                <a:gd name="connsiteX65" fmla="*/ 5927 w 10000"/>
                <a:gd name="connsiteY65" fmla="*/ 4022 h 10000"/>
                <a:gd name="connsiteX66" fmla="*/ 5927 w 10000"/>
                <a:gd name="connsiteY66" fmla="*/ 5577 h 10000"/>
                <a:gd name="connsiteX67" fmla="*/ 6739 w 10000"/>
                <a:gd name="connsiteY67" fmla="*/ 5577 h 10000"/>
                <a:gd name="connsiteX68" fmla="*/ 6739 w 10000"/>
                <a:gd name="connsiteY68" fmla="*/ 5945 h 10000"/>
                <a:gd name="connsiteX69" fmla="*/ 8267 w 10000"/>
                <a:gd name="connsiteY69" fmla="*/ 4388 h 10000"/>
                <a:gd name="connsiteX70" fmla="*/ 7435 w 10000"/>
                <a:gd name="connsiteY70" fmla="*/ 4388 h 10000"/>
                <a:gd name="connsiteX71" fmla="*/ 7435 w 10000"/>
                <a:gd name="connsiteY71" fmla="*/ 4725 h 10000"/>
                <a:gd name="connsiteX72" fmla="*/ 8202 w 10000"/>
                <a:gd name="connsiteY72" fmla="*/ 4725 h 10000"/>
                <a:gd name="connsiteX73" fmla="*/ 8202 w 10000"/>
                <a:gd name="connsiteY73" fmla="*/ 5091 h 10000"/>
                <a:gd name="connsiteX74" fmla="*/ 7435 w 10000"/>
                <a:gd name="connsiteY74" fmla="*/ 5091 h 10000"/>
                <a:gd name="connsiteX75" fmla="*/ 7435 w 10000"/>
                <a:gd name="connsiteY75" fmla="*/ 5577 h 10000"/>
                <a:gd name="connsiteX76" fmla="*/ 8267 w 10000"/>
                <a:gd name="connsiteY76" fmla="*/ 5577 h 10000"/>
                <a:gd name="connsiteX77" fmla="*/ 8267 w 10000"/>
                <a:gd name="connsiteY77" fmla="*/ 5945 h 10000"/>
                <a:gd name="connsiteX78" fmla="*/ 6947 w 10000"/>
                <a:gd name="connsiteY78" fmla="*/ 5945 h 10000"/>
                <a:gd name="connsiteX79" fmla="*/ 6947 w 10000"/>
                <a:gd name="connsiteY79" fmla="*/ 4022 h 10000"/>
                <a:gd name="connsiteX80" fmla="*/ 8267 w 10000"/>
                <a:gd name="connsiteY80" fmla="*/ 4022 h 10000"/>
                <a:gd name="connsiteX81" fmla="*/ 8267 w 10000"/>
                <a:gd name="connsiteY81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8267 w 10000"/>
                <a:gd name="connsiteY68" fmla="*/ 4388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4725 h 10000"/>
                <a:gd name="connsiteX72" fmla="*/ 8202 w 10000"/>
                <a:gd name="connsiteY72" fmla="*/ 5091 h 10000"/>
                <a:gd name="connsiteX73" fmla="*/ 7435 w 10000"/>
                <a:gd name="connsiteY73" fmla="*/ 5091 h 10000"/>
                <a:gd name="connsiteX74" fmla="*/ 7435 w 10000"/>
                <a:gd name="connsiteY74" fmla="*/ 5577 h 10000"/>
                <a:gd name="connsiteX75" fmla="*/ 8267 w 10000"/>
                <a:gd name="connsiteY75" fmla="*/ 5577 h 10000"/>
                <a:gd name="connsiteX76" fmla="*/ 8267 w 10000"/>
                <a:gd name="connsiteY76" fmla="*/ 5945 h 10000"/>
                <a:gd name="connsiteX77" fmla="*/ 6947 w 10000"/>
                <a:gd name="connsiteY77" fmla="*/ 5945 h 10000"/>
                <a:gd name="connsiteX78" fmla="*/ 6947 w 10000"/>
                <a:gd name="connsiteY78" fmla="*/ 4022 h 10000"/>
                <a:gd name="connsiteX79" fmla="*/ 8267 w 10000"/>
                <a:gd name="connsiteY79" fmla="*/ 4022 h 10000"/>
                <a:gd name="connsiteX80" fmla="*/ 8267 w 10000"/>
                <a:gd name="connsiteY80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8267 w 10000"/>
                <a:gd name="connsiteY68" fmla="*/ 4388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4725 h 10000"/>
                <a:gd name="connsiteX72" fmla="*/ 8202 w 10000"/>
                <a:gd name="connsiteY72" fmla="*/ 5091 h 10000"/>
                <a:gd name="connsiteX73" fmla="*/ 7435 w 10000"/>
                <a:gd name="connsiteY73" fmla="*/ 5091 h 10000"/>
                <a:gd name="connsiteX74" fmla="*/ 7435 w 10000"/>
                <a:gd name="connsiteY74" fmla="*/ 5577 h 10000"/>
                <a:gd name="connsiteX75" fmla="*/ 8267 w 10000"/>
                <a:gd name="connsiteY75" fmla="*/ 5577 h 10000"/>
                <a:gd name="connsiteX76" fmla="*/ 8267 w 10000"/>
                <a:gd name="connsiteY76" fmla="*/ 5945 h 10000"/>
                <a:gd name="connsiteX77" fmla="*/ 6947 w 10000"/>
                <a:gd name="connsiteY77" fmla="*/ 5945 h 10000"/>
                <a:gd name="connsiteX78" fmla="*/ 6947 w 10000"/>
                <a:gd name="connsiteY78" fmla="*/ 4022 h 10000"/>
                <a:gd name="connsiteX79" fmla="*/ 8267 w 10000"/>
                <a:gd name="connsiteY79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6947 w 10000"/>
                <a:gd name="connsiteY68" fmla="*/ 4022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4725 h 10000"/>
                <a:gd name="connsiteX72" fmla="*/ 8202 w 10000"/>
                <a:gd name="connsiteY72" fmla="*/ 5091 h 10000"/>
                <a:gd name="connsiteX73" fmla="*/ 7435 w 10000"/>
                <a:gd name="connsiteY73" fmla="*/ 5091 h 10000"/>
                <a:gd name="connsiteX74" fmla="*/ 7435 w 10000"/>
                <a:gd name="connsiteY74" fmla="*/ 5577 h 10000"/>
                <a:gd name="connsiteX75" fmla="*/ 8267 w 10000"/>
                <a:gd name="connsiteY75" fmla="*/ 5577 h 10000"/>
                <a:gd name="connsiteX76" fmla="*/ 8267 w 10000"/>
                <a:gd name="connsiteY76" fmla="*/ 5945 h 10000"/>
                <a:gd name="connsiteX77" fmla="*/ 6947 w 10000"/>
                <a:gd name="connsiteY77" fmla="*/ 5945 h 10000"/>
                <a:gd name="connsiteX78" fmla="*/ 6947 w 10000"/>
                <a:gd name="connsiteY78" fmla="*/ 4022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6947 w 10000"/>
                <a:gd name="connsiteY68" fmla="*/ 594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4725 h 10000"/>
                <a:gd name="connsiteX72" fmla="*/ 8202 w 10000"/>
                <a:gd name="connsiteY72" fmla="*/ 5091 h 10000"/>
                <a:gd name="connsiteX73" fmla="*/ 7435 w 10000"/>
                <a:gd name="connsiteY73" fmla="*/ 5091 h 10000"/>
                <a:gd name="connsiteX74" fmla="*/ 7435 w 10000"/>
                <a:gd name="connsiteY74" fmla="*/ 5577 h 10000"/>
                <a:gd name="connsiteX75" fmla="*/ 8267 w 10000"/>
                <a:gd name="connsiteY75" fmla="*/ 5577 h 10000"/>
                <a:gd name="connsiteX76" fmla="*/ 8267 w 10000"/>
                <a:gd name="connsiteY76" fmla="*/ 5945 h 10000"/>
                <a:gd name="connsiteX77" fmla="*/ 6947 w 10000"/>
                <a:gd name="connsiteY7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6947 w 10000"/>
                <a:gd name="connsiteY68" fmla="*/ 594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5091 h 10000"/>
                <a:gd name="connsiteX72" fmla="*/ 7435 w 10000"/>
                <a:gd name="connsiteY72" fmla="*/ 5091 h 10000"/>
                <a:gd name="connsiteX73" fmla="*/ 7435 w 10000"/>
                <a:gd name="connsiteY73" fmla="*/ 5577 h 10000"/>
                <a:gd name="connsiteX74" fmla="*/ 8267 w 10000"/>
                <a:gd name="connsiteY74" fmla="*/ 5577 h 10000"/>
                <a:gd name="connsiteX75" fmla="*/ 8267 w 10000"/>
                <a:gd name="connsiteY75" fmla="*/ 5945 h 10000"/>
                <a:gd name="connsiteX76" fmla="*/ 6947 w 10000"/>
                <a:gd name="connsiteY7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6947 w 10000"/>
                <a:gd name="connsiteY68" fmla="*/ 594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72" fmla="*/ 7435 w 10000"/>
                <a:gd name="connsiteY72" fmla="*/ 5577 h 10000"/>
                <a:gd name="connsiteX73" fmla="*/ 8267 w 10000"/>
                <a:gd name="connsiteY73" fmla="*/ 5577 h 10000"/>
                <a:gd name="connsiteX74" fmla="*/ 8267 w 10000"/>
                <a:gd name="connsiteY74" fmla="*/ 5945 h 10000"/>
                <a:gd name="connsiteX75" fmla="*/ 6947 w 10000"/>
                <a:gd name="connsiteY7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8267 w 10000"/>
                <a:gd name="connsiteY68" fmla="*/ 594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72" fmla="*/ 7435 w 10000"/>
                <a:gd name="connsiteY72" fmla="*/ 5577 h 10000"/>
                <a:gd name="connsiteX73" fmla="*/ 8267 w 10000"/>
                <a:gd name="connsiteY73" fmla="*/ 5577 h 10000"/>
                <a:gd name="connsiteX74" fmla="*/ 8267 w 10000"/>
                <a:gd name="connsiteY7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8267 w 10000"/>
                <a:gd name="connsiteY68" fmla="*/ 5577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72" fmla="*/ 7435 w 10000"/>
                <a:gd name="connsiteY72" fmla="*/ 5577 h 10000"/>
                <a:gd name="connsiteX73" fmla="*/ 8267 w 10000"/>
                <a:gd name="connsiteY73" fmla="*/ 5577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7435 w 10000"/>
                <a:gd name="connsiteY68" fmla="*/ 5577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72" fmla="*/ 7435 w 10000"/>
                <a:gd name="connsiteY72" fmla="*/ 5577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7435 w 10000"/>
                <a:gd name="connsiteY68" fmla="*/ 5091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7435 w 10000"/>
                <a:gd name="connsiteY68" fmla="*/ 472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5577 h 10000"/>
                <a:gd name="connsiteX65" fmla="*/ 6739 w 10000"/>
                <a:gd name="connsiteY65" fmla="*/ 5577 h 10000"/>
                <a:gd name="connsiteX66" fmla="*/ 6739 w 10000"/>
                <a:gd name="connsiteY6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927 w 10000"/>
                <a:gd name="connsiteY63" fmla="*/ 5577 h 10000"/>
                <a:gd name="connsiteX64" fmla="*/ 6739 w 10000"/>
                <a:gd name="connsiteY64" fmla="*/ 5577 h 10000"/>
                <a:gd name="connsiteX65" fmla="*/ 6739 w 10000"/>
                <a:gd name="connsiteY6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6739 w 10000"/>
                <a:gd name="connsiteY63" fmla="*/ 5577 h 10000"/>
                <a:gd name="connsiteX64" fmla="*/ 6739 w 10000"/>
                <a:gd name="connsiteY6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6739 w 10000"/>
                <a:gd name="connsiteY63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871 w 10000"/>
                <a:gd name="connsiteY57" fmla="*/ 5945 h 10000"/>
                <a:gd name="connsiteX58" fmla="*/ 3378 w 10000"/>
                <a:gd name="connsiteY58" fmla="*/ 5945 h 10000"/>
                <a:gd name="connsiteX59" fmla="*/ 5233 w 10000"/>
                <a:gd name="connsiteY59" fmla="*/ 5945 h 10000"/>
                <a:gd name="connsiteX60" fmla="*/ 6739 w 10000"/>
                <a:gd name="connsiteY60" fmla="*/ 5945 h 10000"/>
                <a:gd name="connsiteX61" fmla="*/ 5437 w 10000"/>
                <a:gd name="connsiteY61" fmla="*/ 5945 h 10000"/>
                <a:gd name="connsiteX62" fmla="*/ 6739 w 10000"/>
                <a:gd name="connsiteY62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2975 w 10000"/>
                <a:gd name="connsiteY42" fmla="*/ 4398 h 10000"/>
                <a:gd name="connsiteX43" fmla="*/ 2653 w 10000"/>
                <a:gd name="connsiteY43" fmla="*/ 4336 h 10000"/>
                <a:gd name="connsiteX44" fmla="*/ 2538 w 10000"/>
                <a:gd name="connsiteY44" fmla="*/ 4344 h 10000"/>
                <a:gd name="connsiteX45" fmla="*/ 2429 w 10000"/>
                <a:gd name="connsiteY45" fmla="*/ 4380 h 10000"/>
                <a:gd name="connsiteX46" fmla="*/ 2350 w 10000"/>
                <a:gd name="connsiteY46" fmla="*/ 4442 h 10000"/>
                <a:gd name="connsiteX47" fmla="*/ 2316 w 10000"/>
                <a:gd name="connsiteY47" fmla="*/ 4533 h 10000"/>
                <a:gd name="connsiteX48" fmla="*/ 2369 w 10000"/>
                <a:gd name="connsiteY48" fmla="*/ 4650 h 10000"/>
                <a:gd name="connsiteX49" fmla="*/ 2574 w 10000"/>
                <a:gd name="connsiteY49" fmla="*/ 4728 h 10000"/>
                <a:gd name="connsiteX50" fmla="*/ 2764 w 10000"/>
                <a:gd name="connsiteY50" fmla="*/ 4769 h 10000"/>
                <a:gd name="connsiteX51" fmla="*/ 2959 w 10000"/>
                <a:gd name="connsiteY51" fmla="*/ 4827 h 10000"/>
                <a:gd name="connsiteX52" fmla="*/ 3262 w 10000"/>
                <a:gd name="connsiteY52" fmla="*/ 5021 h 10000"/>
                <a:gd name="connsiteX53" fmla="*/ 3360 w 10000"/>
                <a:gd name="connsiteY53" fmla="*/ 5343 h 10000"/>
                <a:gd name="connsiteX54" fmla="*/ 3131 w 10000"/>
                <a:gd name="connsiteY54" fmla="*/ 5805 h 10000"/>
                <a:gd name="connsiteX55" fmla="*/ 5233 w 10000"/>
                <a:gd name="connsiteY55" fmla="*/ 5945 h 10000"/>
                <a:gd name="connsiteX56" fmla="*/ 3871 w 10000"/>
                <a:gd name="connsiteY56" fmla="*/ 5945 h 10000"/>
                <a:gd name="connsiteX57" fmla="*/ 3378 w 10000"/>
                <a:gd name="connsiteY57" fmla="*/ 5945 h 10000"/>
                <a:gd name="connsiteX58" fmla="*/ 5233 w 10000"/>
                <a:gd name="connsiteY58" fmla="*/ 5945 h 10000"/>
                <a:gd name="connsiteX59" fmla="*/ 6739 w 10000"/>
                <a:gd name="connsiteY59" fmla="*/ 5945 h 10000"/>
                <a:gd name="connsiteX60" fmla="*/ 5437 w 10000"/>
                <a:gd name="connsiteY60" fmla="*/ 5945 h 10000"/>
                <a:gd name="connsiteX61" fmla="*/ 6739 w 10000"/>
                <a:gd name="connsiteY61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2574 w 10000"/>
                <a:gd name="connsiteY48" fmla="*/ 4728 h 10000"/>
                <a:gd name="connsiteX49" fmla="*/ 2764 w 10000"/>
                <a:gd name="connsiteY49" fmla="*/ 4769 h 10000"/>
                <a:gd name="connsiteX50" fmla="*/ 2959 w 10000"/>
                <a:gd name="connsiteY50" fmla="*/ 4827 h 10000"/>
                <a:gd name="connsiteX51" fmla="*/ 3262 w 10000"/>
                <a:gd name="connsiteY51" fmla="*/ 5021 h 10000"/>
                <a:gd name="connsiteX52" fmla="*/ 3360 w 10000"/>
                <a:gd name="connsiteY52" fmla="*/ 5343 h 10000"/>
                <a:gd name="connsiteX53" fmla="*/ 3131 w 10000"/>
                <a:gd name="connsiteY53" fmla="*/ 5805 h 10000"/>
                <a:gd name="connsiteX54" fmla="*/ 5233 w 10000"/>
                <a:gd name="connsiteY54" fmla="*/ 5945 h 10000"/>
                <a:gd name="connsiteX55" fmla="*/ 3871 w 10000"/>
                <a:gd name="connsiteY55" fmla="*/ 5945 h 10000"/>
                <a:gd name="connsiteX56" fmla="*/ 3378 w 10000"/>
                <a:gd name="connsiteY56" fmla="*/ 5945 h 10000"/>
                <a:gd name="connsiteX57" fmla="*/ 5233 w 10000"/>
                <a:gd name="connsiteY57" fmla="*/ 5945 h 10000"/>
                <a:gd name="connsiteX58" fmla="*/ 6739 w 10000"/>
                <a:gd name="connsiteY58" fmla="*/ 5945 h 10000"/>
                <a:gd name="connsiteX59" fmla="*/ 5437 w 10000"/>
                <a:gd name="connsiteY59" fmla="*/ 5945 h 10000"/>
                <a:gd name="connsiteX60" fmla="*/ 6739 w 10000"/>
                <a:gd name="connsiteY60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2574 w 10000"/>
                <a:gd name="connsiteY48" fmla="*/ 4728 h 10000"/>
                <a:gd name="connsiteX49" fmla="*/ 2764 w 10000"/>
                <a:gd name="connsiteY49" fmla="*/ 4769 h 10000"/>
                <a:gd name="connsiteX50" fmla="*/ 2959 w 10000"/>
                <a:gd name="connsiteY50" fmla="*/ 4827 h 10000"/>
                <a:gd name="connsiteX51" fmla="*/ 3360 w 10000"/>
                <a:gd name="connsiteY51" fmla="*/ 5343 h 10000"/>
                <a:gd name="connsiteX52" fmla="*/ 3131 w 10000"/>
                <a:gd name="connsiteY52" fmla="*/ 5805 h 10000"/>
                <a:gd name="connsiteX53" fmla="*/ 5233 w 10000"/>
                <a:gd name="connsiteY53" fmla="*/ 5945 h 10000"/>
                <a:gd name="connsiteX54" fmla="*/ 3871 w 10000"/>
                <a:gd name="connsiteY54" fmla="*/ 5945 h 10000"/>
                <a:gd name="connsiteX55" fmla="*/ 3378 w 10000"/>
                <a:gd name="connsiteY55" fmla="*/ 5945 h 10000"/>
                <a:gd name="connsiteX56" fmla="*/ 5233 w 10000"/>
                <a:gd name="connsiteY56" fmla="*/ 5945 h 10000"/>
                <a:gd name="connsiteX57" fmla="*/ 6739 w 10000"/>
                <a:gd name="connsiteY57" fmla="*/ 5945 h 10000"/>
                <a:gd name="connsiteX58" fmla="*/ 5437 w 10000"/>
                <a:gd name="connsiteY58" fmla="*/ 5945 h 10000"/>
                <a:gd name="connsiteX59" fmla="*/ 6739 w 10000"/>
                <a:gd name="connsiteY59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2574 w 10000"/>
                <a:gd name="connsiteY48" fmla="*/ 4728 h 10000"/>
                <a:gd name="connsiteX49" fmla="*/ 2764 w 10000"/>
                <a:gd name="connsiteY49" fmla="*/ 4769 h 10000"/>
                <a:gd name="connsiteX50" fmla="*/ 3360 w 10000"/>
                <a:gd name="connsiteY50" fmla="*/ 5343 h 10000"/>
                <a:gd name="connsiteX51" fmla="*/ 3131 w 10000"/>
                <a:gd name="connsiteY51" fmla="*/ 5805 h 10000"/>
                <a:gd name="connsiteX52" fmla="*/ 5233 w 10000"/>
                <a:gd name="connsiteY52" fmla="*/ 5945 h 10000"/>
                <a:gd name="connsiteX53" fmla="*/ 3871 w 10000"/>
                <a:gd name="connsiteY53" fmla="*/ 5945 h 10000"/>
                <a:gd name="connsiteX54" fmla="*/ 3378 w 10000"/>
                <a:gd name="connsiteY54" fmla="*/ 5945 h 10000"/>
                <a:gd name="connsiteX55" fmla="*/ 5233 w 10000"/>
                <a:gd name="connsiteY55" fmla="*/ 5945 h 10000"/>
                <a:gd name="connsiteX56" fmla="*/ 6739 w 10000"/>
                <a:gd name="connsiteY56" fmla="*/ 5945 h 10000"/>
                <a:gd name="connsiteX57" fmla="*/ 5437 w 10000"/>
                <a:gd name="connsiteY57" fmla="*/ 5945 h 10000"/>
                <a:gd name="connsiteX58" fmla="*/ 6739 w 10000"/>
                <a:gd name="connsiteY58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2574 w 10000"/>
                <a:gd name="connsiteY48" fmla="*/ 4728 h 10000"/>
                <a:gd name="connsiteX49" fmla="*/ 3360 w 10000"/>
                <a:gd name="connsiteY49" fmla="*/ 5343 h 10000"/>
                <a:gd name="connsiteX50" fmla="*/ 3131 w 10000"/>
                <a:gd name="connsiteY50" fmla="*/ 5805 h 10000"/>
                <a:gd name="connsiteX51" fmla="*/ 5233 w 10000"/>
                <a:gd name="connsiteY51" fmla="*/ 5945 h 10000"/>
                <a:gd name="connsiteX52" fmla="*/ 3871 w 10000"/>
                <a:gd name="connsiteY52" fmla="*/ 5945 h 10000"/>
                <a:gd name="connsiteX53" fmla="*/ 3378 w 10000"/>
                <a:gd name="connsiteY53" fmla="*/ 5945 h 10000"/>
                <a:gd name="connsiteX54" fmla="*/ 5233 w 10000"/>
                <a:gd name="connsiteY54" fmla="*/ 5945 h 10000"/>
                <a:gd name="connsiteX55" fmla="*/ 6739 w 10000"/>
                <a:gd name="connsiteY55" fmla="*/ 5945 h 10000"/>
                <a:gd name="connsiteX56" fmla="*/ 5437 w 10000"/>
                <a:gd name="connsiteY56" fmla="*/ 5945 h 10000"/>
                <a:gd name="connsiteX57" fmla="*/ 6739 w 10000"/>
                <a:gd name="connsiteY5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3360 w 10000"/>
                <a:gd name="connsiteY48" fmla="*/ 5343 h 10000"/>
                <a:gd name="connsiteX49" fmla="*/ 3131 w 10000"/>
                <a:gd name="connsiteY49" fmla="*/ 5805 h 10000"/>
                <a:gd name="connsiteX50" fmla="*/ 5233 w 10000"/>
                <a:gd name="connsiteY50" fmla="*/ 5945 h 10000"/>
                <a:gd name="connsiteX51" fmla="*/ 3871 w 10000"/>
                <a:gd name="connsiteY51" fmla="*/ 5945 h 10000"/>
                <a:gd name="connsiteX52" fmla="*/ 3378 w 10000"/>
                <a:gd name="connsiteY52" fmla="*/ 5945 h 10000"/>
                <a:gd name="connsiteX53" fmla="*/ 5233 w 10000"/>
                <a:gd name="connsiteY53" fmla="*/ 5945 h 10000"/>
                <a:gd name="connsiteX54" fmla="*/ 6739 w 10000"/>
                <a:gd name="connsiteY54" fmla="*/ 5945 h 10000"/>
                <a:gd name="connsiteX55" fmla="*/ 5437 w 10000"/>
                <a:gd name="connsiteY55" fmla="*/ 5945 h 10000"/>
                <a:gd name="connsiteX56" fmla="*/ 6739 w 10000"/>
                <a:gd name="connsiteY5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653 w 10000"/>
                <a:gd name="connsiteY41" fmla="*/ 4336 h 10000"/>
                <a:gd name="connsiteX42" fmla="*/ 2538 w 10000"/>
                <a:gd name="connsiteY42" fmla="*/ 4344 h 10000"/>
                <a:gd name="connsiteX43" fmla="*/ 2429 w 10000"/>
                <a:gd name="connsiteY43" fmla="*/ 4380 h 10000"/>
                <a:gd name="connsiteX44" fmla="*/ 2350 w 10000"/>
                <a:gd name="connsiteY44" fmla="*/ 4442 h 10000"/>
                <a:gd name="connsiteX45" fmla="*/ 2316 w 10000"/>
                <a:gd name="connsiteY45" fmla="*/ 4533 h 10000"/>
                <a:gd name="connsiteX46" fmla="*/ 2369 w 10000"/>
                <a:gd name="connsiteY46" fmla="*/ 4650 h 10000"/>
                <a:gd name="connsiteX47" fmla="*/ 3360 w 10000"/>
                <a:gd name="connsiteY47" fmla="*/ 5343 h 10000"/>
                <a:gd name="connsiteX48" fmla="*/ 3131 w 10000"/>
                <a:gd name="connsiteY48" fmla="*/ 5805 h 10000"/>
                <a:gd name="connsiteX49" fmla="*/ 5233 w 10000"/>
                <a:gd name="connsiteY49" fmla="*/ 5945 h 10000"/>
                <a:gd name="connsiteX50" fmla="*/ 3871 w 10000"/>
                <a:gd name="connsiteY50" fmla="*/ 5945 h 10000"/>
                <a:gd name="connsiteX51" fmla="*/ 3378 w 10000"/>
                <a:gd name="connsiteY51" fmla="*/ 5945 h 10000"/>
                <a:gd name="connsiteX52" fmla="*/ 5233 w 10000"/>
                <a:gd name="connsiteY52" fmla="*/ 5945 h 10000"/>
                <a:gd name="connsiteX53" fmla="*/ 6739 w 10000"/>
                <a:gd name="connsiteY53" fmla="*/ 5945 h 10000"/>
                <a:gd name="connsiteX54" fmla="*/ 5437 w 10000"/>
                <a:gd name="connsiteY54" fmla="*/ 5945 h 10000"/>
                <a:gd name="connsiteX55" fmla="*/ 6739 w 10000"/>
                <a:gd name="connsiteY5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538 w 10000"/>
                <a:gd name="connsiteY41" fmla="*/ 4344 h 10000"/>
                <a:gd name="connsiteX42" fmla="*/ 2429 w 10000"/>
                <a:gd name="connsiteY42" fmla="*/ 4380 h 10000"/>
                <a:gd name="connsiteX43" fmla="*/ 2350 w 10000"/>
                <a:gd name="connsiteY43" fmla="*/ 4442 h 10000"/>
                <a:gd name="connsiteX44" fmla="*/ 2316 w 10000"/>
                <a:gd name="connsiteY44" fmla="*/ 4533 h 10000"/>
                <a:gd name="connsiteX45" fmla="*/ 2369 w 10000"/>
                <a:gd name="connsiteY45" fmla="*/ 4650 h 10000"/>
                <a:gd name="connsiteX46" fmla="*/ 3360 w 10000"/>
                <a:gd name="connsiteY46" fmla="*/ 5343 h 10000"/>
                <a:gd name="connsiteX47" fmla="*/ 3131 w 10000"/>
                <a:gd name="connsiteY47" fmla="*/ 5805 h 10000"/>
                <a:gd name="connsiteX48" fmla="*/ 5233 w 10000"/>
                <a:gd name="connsiteY48" fmla="*/ 5945 h 10000"/>
                <a:gd name="connsiteX49" fmla="*/ 3871 w 10000"/>
                <a:gd name="connsiteY49" fmla="*/ 5945 h 10000"/>
                <a:gd name="connsiteX50" fmla="*/ 3378 w 10000"/>
                <a:gd name="connsiteY50" fmla="*/ 5945 h 10000"/>
                <a:gd name="connsiteX51" fmla="*/ 5233 w 10000"/>
                <a:gd name="connsiteY51" fmla="*/ 5945 h 10000"/>
                <a:gd name="connsiteX52" fmla="*/ 6739 w 10000"/>
                <a:gd name="connsiteY52" fmla="*/ 5945 h 10000"/>
                <a:gd name="connsiteX53" fmla="*/ 5437 w 10000"/>
                <a:gd name="connsiteY53" fmla="*/ 5945 h 10000"/>
                <a:gd name="connsiteX54" fmla="*/ 6739 w 10000"/>
                <a:gd name="connsiteY5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538 w 10000"/>
                <a:gd name="connsiteY41" fmla="*/ 4344 h 10000"/>
                <a:gd name="connsiteX42" fmla="*/ 2350 w 10000"/>
                <a:gd name="connsiteY42" fmla="*/ 4442 h 10000"/>
                <a:gd name="connsiteX43" fmla="*/ 2316 w 10000"/>
                <a:gd name="connsiteY43" fmla="*/ 4533 h 10000"/>
                <a:gd name="connsiteX44" fmla="*/ 2369 w 10000"/>
                <a:gd name="connsiteY44" fmla="*/ 4650 h 10000"/>
                <a:gd name="connsiteX45" fmla="*/ 3360 w 10000"/>
                <a:gd name="connsiteY45" fmla="*/ 5343 h 10000"/>
                <a:gd name="connsiteX46" fmla="*/ 3131 w 10000"/>
                <a:gd name="connsiteY46" fmla="*/ 5805 h 10000"/>
                <a:gd name="connsiteX47" fmla="*/ 5233 w 10000"/>
                <a:gd name="connsiteY47" fmla="*/ 5945 h 10000"/>
                <a:gd name="connsiteX48" fmla="*/ 3871 w 10000"/>
                <a:gd name="connsiteY48" fmla="*/ 5945 h 10000"/>
                <a:gd name="connsiteX49" fmla="*/ 3378 w 10000"/>
                <a:gd name="connsiteY49" fmla="*/ 5945 h 10000"/>
                <a:gd name="connsiteX50" fmla="*/ 5233 w 10000"/>
                <a:gd name="connsiteY50" fmla="*/ 5945 h 10000"/>
                <a:gd name="connsiteX51" fmla="*/ 6739 w 10000"/>
                <a:gd name="connsiteY51" fmla="*/ 5945 h 10000"/>
                <a:gd name="connsiteX52" fmla="*/ 5437 w 10000"/>
                <a:gd name="connsiteY52" fmla="*/ 5945 h 10000"/>
                <a:gd name="connsiteX53" fmla="*/ 6739 w 10000"/>
                <a:gd name="connsiteY53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350 w 10000"/>
                <a:gd name="connsiteY41" fmla="*/ 4442 h 10000"/>
                <a:gd name="connsiteX42" fmla="*/ 2316 w 10000"/>
                <a:gd name="connsiteY42" fmla="*/ 4533 h 10000"/>
                <a:gd name="connsiteX43" fmla="*/ 2369 w 10000"/>
                <a:gd name="connsiteY43" fmla="*/ 4650 h 10000"/>
                <a:gd name="connsiteX44" fmla="*/ 3360 w 10000"/>
                <a:gd name="connsiteY44" fmla="*/ 5343 h 10000"/>
                <a:gd name="connsiteX45" fmla="*/ 3131 w 10000"/>
                <a:gd name="connsiteY45" fmla="*/ 5805 h 10000"/>
                <a:gd name="connsiteX46" fmla="*/ 5233 w 10000"/>
                <a:gd name="connsiteY46" fmla="*/ 5945 h 10000"/>
                <a:gd name="connsiteX47" fmla="*/ 3871 w 10000"/>
                <a:gd name="connsiteY47" fmla="*/ 5945 h 10000"/>
                <a:gd name="connsiteX48" fmla="*/ 3378 w 10000"/>
                <a:gd name="connsiteY48" fmla="*/ 5945 h 10000"/>
                <a:gd name="connsiteX49" fmla="*/ 5233 w 10000"/>
                <a:gd name="connsiteY49" fmla="*/ 5945 h 10000"/>
                <a:gd name="connsiteX50" fmla="*/ 6739 w 10000"/>
                <a:gd name="connsiteY50" fmla="*/ 5945 h 10000"/>
                <a:gd name="connsiteX51" fmla="*/ 5437 w 10000"/>
                <a:gd name="connsiteY51" fmla="*/ 5945 h 10000"/>
                <a:gd name="connsiteX52" fmla="*/ 6739 w 10000"/>
                <a:gd name="connsiteY52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350 w 10000"/>
                <a:gd name="connsiteY40" fmla="*/ 4442 h 10000"/>
                <a:gd name="connsiteX41" fmla="*/ 2316 w 10000"/>
                <a:gd name="connsiteY41" fmla="*/ 4533 h 10000"/>
                <a:gd name="connsiteX42" fmla="*/ 2369 w 10000"/>
                <a:gd name="connsiteY42" fmla="*/ 4650 h 10000"/>
                <a:gd name="connsiteX43" fmla="*/ 3360 w 10000"/>
                <a:gd name="connsiteY43" fmla="*/ 5343 h 10000"/>
                <a:gd name="connsiteX44" fmla="*/ 3131 w 10000"/>
                <a:gd name="connsiteY44" fmla="*/ 5805 h 10000"/>
                <a:gd name="connsiteX45" fmla="*/ 5233 w 10000"/>
                <a:gd name="connsiteY45" fmla="*/ 5945 h 10000"/>
                <a:gd name="connsiteX46" fmla="*/ 3871 w 10000"/>
                <a:gd name="connsiteY46" fmla="*/ 5945 h 10000"/>
                <a:gd name="connsiteX47" fmla="*/ 3378 w 10000"/>
                <a:gd name="connsiteY47" fmla="*/ 5945 h 10000"/>
                <a:gd name="connsiteX48" fmla="*/ 5233 w 10000"/>
                <a:gd name="connsiteY48" fmla="*/ 5945 h 10000"/>
                <a:gd name="connsiteX49" fmla="*/ 6739 w 10000"/>
                <a:gd name="connsiteY49" fmla="*/ 5945 h 10000"/>
                <a:gd name="connsiteX50" fmla="*/ 5437 w 10000"/>
                <a:gd name="connsiteY50" fmla="*/ 5945 h 10000"/>
                <a:gd name="connsiteX51" fmla="*/ 6739 w 10000"/>
                <a:gd name="connsiteY51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350 w 10000"/>
                <a:gd name="connsiteY39" fmla="*/ 4442 h 10000"/>
                <a:gd name="connsiteX40" fmla="*/ 2316 w 10000"/>
                <a:gd name="connsiteY40" fmla="*/ 4533 h 10000"/>
                <a:gd name="connsiteX41" fmla="*/ 2369 w 10000"/>
                <a:gd name="connsiteY41" fmla="*/ 4650 h 10000"/>
                <a:gd name="connsiteX42" fmla="*/ 3360 w 10000"/>
                <a:gd name="connsiteY42" fmla="*/ 5343 h 10000"/>
                <a:gd name="connsiteX43" fmla="*/ 3131 w 10000"/>
                <a:gd name="connsiteY43" fmla="*/ 5805 h 10000"/>
                <a:gd name="connsiteX44" fmla="*/ 5233 w 10000"/>
                <a:gd name="connsiteY44" fmla="*/ 5945 h 10000"/>
                <a:gd name="connsiteX45" fmla="*/ 3871 w 10000"/>
                <a:gd name="connsiteY45" fmla="*/ 5945 h 10000"/>
                <a:gd name="connsiteX46" fmla="*/ 3378 w 10000"/>
                <a:gd name="connsiteY46" fmla="*/ 5945 h 10000"/>
                <a:gd name="connsiteX47" fmla="*/ 5233 w 10000"/>
                <a:gd name="connsiteY47" fmla="*/ 5945 h 10000"/>
                <a:gd name="connsiteX48" fmla="*/ 6739 w 10000"/>
                <a:gd name="connsiteY48" fmla="*/ 5945 h 10000"/>
                <a:gd name="connsiteX49" fmla="*/ 5437 w 10000"/>
                <a:gd name="connsiteY49" fmla="*/ 5945 h 10000"/>
                <a:gd name="connsiteX50" fmla="*/ 6739 w 10000"/>
                <a:gd name="connsiteY50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2350 w 10000"/>
                <a:gd name="connsiteY38" fmla="*/ 4442 h 10000"/>
                <a:gd name="connsiteX39" fmla="*/ 2316 w 10000"/>
                <a:gd name="connsiteY39" fmla="*/ 4533 h 10000"/>
                <a:gd name="connsiteX40" fmla="*/ 2369 w 10000"/>
                <a:gd name="connsiteY40" fmla="*/ 4650 h 10000"/>
                <a:gd name="connsiteX41" fmla="*/ 3360 w 10000"/>
                <a:gd name="connsiteY41" fmla="*/ 5343 h 10000"/>
                <a:gd name="connsiteX42" fmla="*/ 3131 w 10000"/>
                <a:gd name="connsiteY42" fmla="*/ 5805 h 10000"/>
                <a:gd name="connsiteX43" fmla="*/ 5233 w 10000"/>
                <a:gd name="connsiteY43" fmla="*/ 5945 h 10000"/>
                <a:gd name="connsiteX44" fmla="*/ 3871 w 10000"/>
                <a:gd name="connsiteY44" fmla="*/ 5945 h 10000"/>
                <a:gd name="connsiteX45" fmla="*/ 3378 w 10000"/>
                <a:gd name="connsiteY45" fmla="*/ 5945 h 10000"/>
                <a:gd name="connsiteX46" fmla="*/ 5233 w 10000"/>
                <a:gd name="connsiteY46" fmla="*/ 5945 h 10000"/>
                <a:gd name="connsiteX47" fmla="*/ 6739 w 10000"/>
                <a:gd name="connsiteY47" fmla="*/ 5945 h 10000"/>
                <a:gd name="connsiteX48" fmla="*/ 5437 w 10000"/>
                <a:gd name="connsiteY48" fmla="*/ 5945 h 10000"/>
                <a:gd name="connsiteX49" fmla="*/ 6739 w 10000"/>
                <a:gd name="connsiteY49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2316 w 10000"/>
                <a:gd name="connsiteY38" fmla="*/ 4533 h 10000"/>
                <a:gd name="connsiteX39" fmla="*/ 2369 w 10000"/>
                <a:gd name="connsiteY39" fmla="*/ 4650 h 10000"/>
                <a:gd name="connsiteX40" fmla="*/ 3360 w 10000"/>
                <a:gd name="connsiteY40" fmla="*/ 5343 h 10000"/>
                <a:gd name="connsiteX41" fmla="*/ 3131 w 10000"/>
                <a:gd name="connsiteY41" fmla="*/ 5805 h 10000"/>
                <a:gd name="connsiteX42" fmla="*/ 5233 w 10000"/>
                <a:gd name="connsiteY42" fmla="*/ 5945 h 10000"/>
                <a:gd name="connsiteX43" fmla="*/ 3871 w 10000"/>
                <a:gd name="connsiteY43" fmla="*/ 5945 h 10000"/>
                <a:gd name="connsiteX44" fmla="*/ 3378 w 10000"/>
                <a:gd name="connsiteY44" fmla="*/ 5945 h 10000"/>
                <a:gd name="connsiteX45" fmla="*/ 5233 w 10000"/>
                <a:gd name="connsiteY45" fmla="*/ 5945 h 10000"/>
                <a:gd name="connsiteX46" fmla="*/ 6739 w 10000"/>
                <a:gd name="connsiteY46" fmla="*/ 5945 h 10000"/>
                <a:gd name="connsiteX47" fmla="*/ 5437 w 10000"/>
                <a:gd name="connsiteY47" fmla="*/ 5945 h 10000"/>
                <a:gd name="connsiteX48" fmla="*/ 6739 w 10000"/>
                <a:gd name="connsiteY48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2316 w 10000"/>
                <a:gd name="connsiteY38" fmla="*/ 4533 h 10000"/>
                <a:gd name="connsiteX39" fmla="*/ 3360 w 10000"/>
                <a:gd name="connsiteY39" fmla="*/ 5343 h 10000"/>
                <a:gd name="connsiteX40" fmla="*/ 3131 w 10000"/>
                <a:gd name="connsiteY40" fmla="*/ 5805 h 10000"/>
                <a:gd name="connsiteX41" fmla="*/ 5233 w 10000"/>
                <a:gd name="connsiteY41" fmla="*/ 5945 h 10000"/>
                <a:gd name="connsiteX42" fmla="*/ 3871 w 10000"/>
                <a:gd name="connsiteY42" fmla="*/ 5945 h 10000"/>
                <a:gd name="connsiteX43" fmla="*/ 3378 w 10000"/>
                <a:gd name="connsiteY43" fmla="*/ 5945 h 10000"/>
                <a:gd name="connsiteX44" fmla="*/ 5233 w 10000"/>
                <a:gd name="connsiteY44" fmla="*/ 5945 h 10000"/>
                <a:gd name="connsiteX45" fmla="*/ 6739 w 10000"/>
                <a:gd name="connsiteY45" fmla="*/ 5945 h 10000"/>
                <a:gd name="connsiteX46" fmla="*/ 5437 w 10000"/>
                <a:gd name="connsiteY46" fmla="*/ 5945 h 10000"/>
                <a:gd name="connsiteX47" fmla="*/ 6739 w 10000"/>
                <a:gd name="connsiteY4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3360 w 10000"/>
                <a:gd name="connsiteY38" fmla="*/ 5343 h 10000"/>
                <a:gd name="connsiteX39" fmla="*/ 3131 w 10000"/>
                <a:gd name="connsiteY39" fmla="*/ 5805 h 10000"/>
                <a:gd name="connsiteX40" fmla="*/ 5233 w 10000"/>
                <a:gd name="connsiteY40" fmla="*/ 5945 h 10000"/>
                <a:gd name="connsiteX41" fmla="*/ 3871 w 10000"/>
                <a:gd name="connsiteY41" fmla="*/ 5945 h 10000"/>
                <a:gd name="connsiteX42" fmla="*/ 3378 w 10000"/>
                <a:gd name="connsiteY42" fmla="*/ 5945 h 10000"/>
                <a:gd name="connsiteX43" fmla="*/ 5233 w 10000"/>
                <a:gd name="connsiteY43" fmla="*/ 5945 h 10000"/>
                <a:gd name="connsiteX44" fmla="*/ 6739 w 10000"/>
                <a:gd name="connsiteY44" fmla="*/ 5945 h 10000"/>
                <a:gd name="connsiteX45" fmla="*/ 5437 w 10000"/>
                <a:gd name="connsiteY45" fmla="*/ 5945 h 10000"/>
                <a:gd name="connsiteX46" fmla="*/ 6739 w 10000"/>
                <a:gd name="connsiteY4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3360 w 10000"/>
                <a:gd name="connsiteY37" fmla="*/ 5343 h 10000"/>
                <a:gd name="connsiteX38" fmla="*/ 3131 w 10000"/>
                <a:gd name="connsiteY38" fmla="*/ 5805 h 10000"/>
                <a:gd name="connsiteX39" fmla="*/ 5233 w 10000"/>
                <a:gd name="connsiteY39" fmla="*/ 5945 h 10000"/>
                <a:gd name="connsiteX40" fmla="*/ 3871 w 10000"/>
                <a:gd name="connsiteY40" fmla="*/ 5945 h 10000"/>
                <a:gd name="connsiteX41" fmla="*/ 3378 w 10000"/>
                <a:gd name="connsiteY41" fmla="*/ 5945 h 10000"/>
                <a:gd name="connsiteX42" fmla="*/ 5233 w 10000"/>
                <a:gd name="connsiteY42" fmla="*/ 5945 h 10000"/>
                <a:gd name="connsiteX43" fmla="*/ 6739 w 10000"/>
                <a:gd name="connsiteY43" fmla="*/ 5945 h 10000"/>
                <a:gd name="connsiteX44" fmla="*/ 5437 w 10000"/>
                <a:gd name="connsiteY44" fmla="*/ 5945 h 10000"/>
                <a:gd name="connsiteX45" fmla="*/ 6739 w 10000"/>
                <a:gd name="connsiteY4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3360 w 10000"/>
                <a:gd name="connsiteY36" fmla="*/ 5343 h 10000"/>
                <a:gd name="connsiteX37" fmla="*/ 3131 w 10000"/>
                <a:gd name="connsiteY37" fmla="*/ 5805 h 10000"/>
                <a:gd name="connsiteX38" fmla="*/ 5233 w 10000"/>
                <a:gd name="connsiteY38" fmla="*/ 5945 h 10000"/>
                <a:gd name="connsiteX39" fmla="*/ 3871 w 10000"/>
                <a:gd name="connsiteY39" fmla="*/ 5945 h 10000"/>
                <a:gd name="connsiteX40" fmla="*/ 3378 w 10000"/>
                <a:gd name="connsiteY40" fmla="*/ 5945 h 10000"/>
                <a:gd name="connsiteX41" fmla="*/ 5233 w 10000"/>
                <a:gd name="connsiteY41" fmla="*/ 5945 h 10000"/>
                <a:gd name="connsiteX42" fmla="*/ 6739 w 10000"/>
                <a:gd name="connsiteY42" fmla="*/ 5945 h 10000"/>
                <a:gd name="connsiteX43" fmla="*/ 5437 w 10000"/>
                <a:gd name="connsiteY43" fmla="*/ 5945 h 10000"/>
                <a:gd name="connsiteX44" fmla="*/ 6739 w 10000"/>
                <a:gd name="connsiteY4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2174 w 10000"/>
                <a:gd name="connsiteY26" fmla="*/ 5561 h 10000"/>
                <a:gd name="connsiteX27" fmla="*/ 2516 w 10000"/>
                <a:gd name="connsiteY27" fmla="*/ 5628 h 10000"/>
                <a:gd name="connsiteX28" fmla="*/ 2627 w 10000"/>
                <a:gd name="connsiteY28" fmla="*/ 5618 h 10000"/>
                <a:gd name="connsiteX29" fmla="*/ 2737 w 10000"/>
                <a:gd name="connsiteY29" fmla="*/ 5590 h 10000"/>
                <a:gd name="connsiteX30" fmla="*/ 2825 w 10000"/>
                <a:gd name="connsiteY30" fmla="*/ 5529 h 10000"/>
                <a:gd name="connsiteX31" fmla="*/ 2859 w 10000"/>
                <a:gd name="connsiteY31" fmla="*/ 5426 h 10000"/>
                <a:gd name="connsiteX32" fmla="*/ 2804 w 10000"/>
                <a:gd name="connsiteY32" fmla="*/ 5306 h 10000"/>
                <a:gd name="connsiteX33" fmla="*/ 2664 w 10000"/>
                <a:gd name="connsiteY33" fmla="*/ 5242 h 10000"/>
                <a:gd name="connsiteX34" fmla="*/ 2450 w 10000"/>
                <a:gd name="connsiteY34" fmla="*/ 5192 h 10000"/>
                <a:gd name="connsiteX35" fmla="*/ 3360 w 10000"/>
                <a:gd name="connsiteY35" fmla="*/ 5343 h 10000"/>
                <a:gd name="connsiteX36" fmla="*/ 3131 w 10000"/>
                <a:gd name="connsiteY36" fmla="*/ 5805 h 10000"/>
                <a:gd name="connsiteX37" fmla="*/ 5233 w 10000"/>
                <a:gd name="connsiteY37" fmla="*/ 5945 h 10000"/>
                <a:gd name="connsiteX38" fmla="*/ 3871 w 10000"/>
                <a:gd name="connsiteY38" fmla="*/ 5945 h 10000"/>
                <a:gd name="connsiteX39" fmla="*/ 3378 w 10000"/>
                <a:gd name="connsiteY39" fmla="*/ 5945 h 10000"/>
                <a:gd name="connsiteX40" fmla="*/ 5233 w 10000"/>
                <a:gd name="connsiteY40" fmla="*/ 5945 h 10000"/>
                <a:gd name="connsiteX41" fmla="*/ 6739 w 10000"/>
                <a:gd name="connsiteY41" fmla="*/ 5945 h 10000"/>
                <a:gd name="connsiteX42" fmla="*/ 5437 w 10000"/>
                <a:gd name="connsiteY42" fmla="*/ 5945 h 10000"/>
                <a:gd name="connsiteX43" fmla="*/ 6739 w 10000"/>
                <a:gd name="connsiteY43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2174 w 10000"/>
                <a:gd name="connsiteY25" fmla="*/ 5561 h 10000"/>
                <a:gd name="connsiteX26" fmla="*/ 2516 w 10000"/>
                <a:gd name="connsiteY26" fmla="*/ 5628 h 10000"/>
                <a:gd name="connsiteX27" fmla="*/ 2627 w 10000"/>
                <a:gd name="connsiteY27" fmla="*/ 5618 h 10000"/>
                <a:gd name="connsiteX28" fmla="*/ 2737 w 10000"/>
                <a:gd name="connsiteY28" fmla="*/ 5590 h 10000"/>
                <a:gd name="connsiteX29" fmla="*/ 2825 w 10000"/>
                <a:gd name="connsiteY29" fmla="*/ 5529 h 10000"/>
                <a:gd name="connsiteX30" fmla="*/ 2859 w 10000"/>
                <a:gd name="connsiteY30" fmla="*/ 5426 h 10000"/>
                <a:gd name="connsiteX31" fmla="*/ 2804 w 10000"/>
                <a:gd name="connsiteY31" fmla="*/ 5306 h 10000"/>
                <a:gd name="connsiteX32" fmla="*/ 2664 w 10000"/>
                <a:gd name="connsiteY32" fmla="*/ 5242 h 10000"/>
                <a:gd name="connsiteX33" fmla="*/ 2450 w 10000"/>
                <a:gd name="connsiteY33" fmla="*/ 5192 h 10000"/>
                <a:gd name="connsiteX34" fmla="*/ 3360 w 10000"/>
                <a:gd name="connsiteY34" fmla="*/ 5343 h 10000"/>
                <a:gd name="connsiteX35" fmla="*/ 3131 w 10000"/>
                <a:gd name="connsiteY35" fmla="*/ 5805 h 10000"/>
                <a:gd name="connsiteX36" fmla="*/ 5233 w 10000"/>
                <a:gd name="connsiteY36" fmla="*/ 5945 h 10000"/>
                <a:gd name="connsiteX37" fmla="*/ 3871 w 10000"/>
                <a:gd name="connsiteY37" fmla="*/ 5945 h 10000"/>
                <a:gd name="connsiteX38" fmla="*/ 3378 w 10000"/>
                <a:gd name="connsiteY38" fmla="*/ 5945 h 10000"/>
                <a:gd name="connsiteX39" fmla="*/ 5233 w 10000"/>
                <a:gd name="connsiteY39" fmla="*/ 5945 h 10000"/>
                <a:gd name="connsiteX40" fmla="*/ 6739 w 10000"/>
                <a:gd name="connsiteY40" fmla="*/ 5945 h 10000"/>
                <a:gd name="connsiteX41" fmla="*/ 5437 w 10000"/>
                <a:gd name="connsiteY41" fmla="*/ 5945 h 10000"/>
                <a:gd name="connsiteX42" fmla="*/ 6739 w 10000"/>
                <a:gd name="connsiteY42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2174 w 10000"/>
                <a:gd name="connsiteY24" fmla="*/ 5561 h 10000"/>
                <a:gd name="connsiteX25" fmla="*/ 2516 w 10000"/>
                <a:gd name="connsiteY25" fmla="*/ 5628 h 10000"/>
                <a:gd name="connsiteX26" fmla="*/ 2627 w 10000"/>
                <a:gd name="connsiteY26" fmla="*/ 5618 h 10000"/>
                <a:gd name="connsiteX27" fmla="*/ 2737 w 10000"/>
                <a:gd name="connsiteY27" fmla="*/ 5590 h 10000"/>
                <a:gd name="connsiteX28" fmla="*/ 2825 w 10000"/>
                <a:gd name="connsiteY28" fmla="*/ 5529 h 10000"/>
                <a:gd name="connsiteX29" fmla="*/ 2859 w 10000"/>
                <a:gd name="connsiteY29" fmla="*/ 5426 h 10000"/>
                <a:gd name="connsiteX30" fmla="*/ 2804 w 10000"/>
                <a:gd name="connsiteY30" fmla="*/ 5306 h 10000"/>
                <a:gd name="connsiteX31" fmla="*/ 2664 w 10000"/>
                <a:gd name="connsiteY31" fmla="*/ 5242 h 10000"/>
                <a:gd name="connsiteX32" fmla="*/ 2450 w 10000"/>
                <a:gd name="connsiteY32" fmla="*/ 5192 h 10000"/>
                <a:gd name="connsiteX33" fmla="*/ 3360 w 10000"/>
                <a:gd name="connsiteY33" fmla="*/ 5343 h 10000"/>
                <a:gd name="connsiteX34" fmla="*/ 3131 w 10000"/>
                <a:gd name="connsiteY34" fmla="*/ 5805 h 10000"/>
                <a:gd name="connsiteX35" fmla="*/ 5233 w 10000"/>
                <a:gd name="connsiteY35" fmla="*/ 5945 h 10000"/>
                <a:gd name="connsiteX36" fmla="*/ 3871 w 10000"/>
                <a:gd name="connsiteY36" fmla="*/ 5945 h 10000"/>
                <a:gd name="connsiteX37" fmla="*/ 3378 w 10000"/>
                <a:gd name="connsiteY37" fmla="*/ 5945 h 10000"/>
                <a:gd name="connsiteX38" fmla="*/ 5233 w 10000"/>
                <a:gd name="connsiteY38" fmla="*/ 5945 h 10000"/>
                <a:gd name="connsiteX39" fmla="*/ 6739 w 10000"/>
                <a:gd name="connsiteY39" fmla="*/ 5945 h 10000"/>
                <a:gd name="connsiteX40" fmla="*/ 5437 w 10000"/>
                <a:gd name="connsiteY40" fmla="*/ 5945 h 10000"/>
                <a:gd name="connsiteX41" fmla="*/ 6739 w 10000"/>
                <a:gd name="connsiteY41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2516 w 10000"/>
                <a:gd name="connsiteY24" fmla="*/ 5628 h 10000"/>
                <a:gd name="connsiteX25" fmla="*/ 2627 w 10000"/>
                <a:gd name="connsiteY25" fmla="*/ 5618 h 10000"/>
                <a:gd name="connsiteX26" fmla="*/ 2737 w 10000"/>
                <a:gd name="connsiteY26" fmla="*/ 5590 h 10000"/>
                <a:gd name="connsiteX27" fmla="*/ 2825 w 10000"/>
                <a:gd name="connsiteY27" fmla="*/ 5529 h 10000"/>
                <a:gd name="connsiteX28" fmla="*/ 2859 w 10000"/>
                <a:gd name="connsiteY28" fmla="*/ 5426 h 10000"/>
                <a:gd name="connsiteX29" fmla="*/ 2804 w 10000"/>
                <a:gd name="connsiteY29" fmla="*/ 5306 h 10000"/>
                <a:gd name="connsiteX30" fmla="*/ 2664 w 10000"/>
                <a:gd name="connsiteY30" fmla="*/ 5242 h 10000"/>
                <a:gd name="connsiteX31" fmla="*/ 2450 w 10000"/>
                <a:gd name="connsiteY31" fmla="*/ 5192 h 10000"/>
                <a:gd name="connsiteX32" fmla="*/ 3360 w 10000"/>
                <a:gd name="connsiteY32" fmla="*/ 5343 h 10000"/>
                <a:gd name="connsiteX33" fmla="*/ 3131 w 10000"/>
                <a:gd name="connsiteY33" fmla="*/ 5805 h 10000"/>
                <a:gd name="connsiteX34" fmla="*/ 5233 w 10000"/>
                <a:gd name="connsiteY34" fmla="*/ 5945 h 10000"/>
                <a:gd name="connsiteX35" fmla="*/ 3871 w 10000"/>
                <a:gd name="connsiteY35" fmla="*/ 5945 h 10000"/>
                <a:gd name="connsiteX36" fmla="*/ 3378 w 10000"/>
                <a:gd name="connsiteY36" fmla="*/ 5945 h 10000"/>
                <a:gd name="connsiteX37" fmla="*/ 5233 w 10000"/>
                <a:gd name="connsiteY37" fmla="*/ 5945 h 10000"/>
                <a:gd name="connsiteX38" fmla="*/ 6739 w 10000"/>
                <a:gd name="connsiteY38" fmla="*/ 5945 h 10000"/>
                <a:gd name="connsiteX39" fmla="*/ 5437 w 10000"/>
                <a:gd name="connsiteY39" fmla="*/ 5945 h 10000"/>
                <a:gd name="connsiteX40" fmla="*/ 6739 w 10000"/>
                <a:gd name="connsiteY40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859 w 10000"/>
                <a:gd name="connsiteY27" fmla="*/ 5426 h 10000"/>
                <a:gd name="connsiteX28" fmla="*/ 2804 w 10000"/>
                <a:gd name="connsiteY28" fmla="*/ 5306 h 10000"/>
                <a:gd name="connsiteX29" fmla="*/ 2664 w 10000"/>
                <a:gd name="connsiteY29" fmla="*/ 5242 h 10000"/>
                <a:gd name="connsiteX30" fmla="*/ 2450 w 10000"/>
                <a:gd name="connsiteY30" fmla="*/ 5192 h 10000"/>
                <a:gd name="connsiteX31" fmla="*/ 3360 w 10000"/>
                <a:gd name="connsiteY31" fmla="*/ 5343 h 10000"/>
                <a:gd name="connsiteX32" fmla="*/ 3131 w 10000"/>
                <a:gd name="connsiteY32" fmla="*/ 5805 h 10000"/>
                <a:gd name="connsiteX33" fmla="*/ 5233 w 10000"/>
                <a:gd name="connsiteY33" fmla="*/ 5945 h 10000"/>
                <a:gd name="connsiteX34" fmla="*/ 3871 w 10000"/>
                <a:gd name="connsiteY34" fmla="*/ 5945 h 10000"/>
                <a:gd name="connsiteX35" fmla="*/ 3378 w 10000"/>
                <a:gd name="connsiteY35" fmla="*/ 5945 h 10000"/>
                <a:gd name="connsiteX36" fmla="*/ 5233 w 10000"/>
                <a:gd name="connsiteY36" fmla="*/ 5945 h 10000"/>
                <a:gd name="connsiteX37" fmla="*/ 6739 w 10000"/>
                <a:gd name="connsiteY37" fmla="*/ 5945 h 10000"/>
                <a:gd name="connsiteX38" fmla="*/ 5437 w 10000"/>
                <a:gd name="connsiteY38" fmla="*/ 5945 h 10000"/>
                <a:gd name="connsiteX39" fmla="*/ 6739 w 10000"/>
                <a:gd name="connsiteY39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360 w 10000"/>
                <a:gd name="connsiteY21" fmla="*/ 5343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859 w 10000"/>
                <a:gd name="connsiteY27" fmla="*/ 5426 h 10000"/>
                <a:gd name="connsiteX28" fmla="*/ 2804 w 10000"/>
                <a:gd name="connsiteY28" fmla="*/ 5306 h 10000"/>
                <a:gd name="connsiteX29" fmla="*/ 2664 w 10000"/>
                <a:gd name="connsiteY29" fmla="*/ 5242 h 10000"/>
                <a:gd name="connsiteX30" fmla="*/ 2450 w 10000"/>
                <a:gd name="connsiteY30" fmla="*/ 5192 h 10000"/>
                <a:gd name="connsiteX31" fmla="*/ 3360 w 10000"/>
                <a:gd name="connsiteY31" fmla="*/ 5343 h 10000"/>
                <a:gd name="connsiteX32" fmla="*/ 5233 w 10000"/>
                <a:gd name="connsiteY32" fmla="*/ 5945 h 10000"/>
                <a:gd name="connsiteX33" fmla="*/ 3871 w 10000"/>
                <a:gd name="connsiteY33" fmla="*/ 5945 h 10000"/>
                <a:gd name="connsiteX34" fmla="*/ 3378 w 10000"/>
                <a:gd name="connsiteY34" fmla="*/ 5945 h 10000"/>
                <a:gd name="connsiteX35" fmla="*/ 5233 w 10000"/>
                <a:gd name="connsiteY35" fmla="*/ 5945 h 10000"/>
                <a:gd name="connsiteX36" fmla="*/ 6739 w 10000"/>
                <a:gd name="connsiteY36" fmla="*/ 5945 h 10000"/>
                <a:gd name="connsiteX37" fmla="*/ 5437 w 10000"/>
                <a:gd name="connsiteY37" fmla="*/ 5945 h 10000"/>
                <a:gd name="connsiteX38" fmla="*/ 6739 w 10000"/>
                <a:gd name="connsiteY38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859 w 10000"/>
                <a:gd name="connsiteY27" fmla="*/ 5426 h 10000"/>
                <a:gd name="connsiteX28" fmla="*/ 2804 w 10000"/>
                <a:gd name="connsiteY28" fmla="*/ 5306 h 10000"/>
                <a:gd name="connsiteX29" fmla="*/ 2664 w 10000"/>
                <a:gd name="connsiteY29" fmla="*/ 5242 h 10000"/>
                <a:gd name="connsiteX30" fmla="*/ 2450 w 10000"/>
                <a:gd name="connsiteY30" fmla="*/ 5192 h 10000"/>
                <a:gd name="connsiteX31" fmla="*/ 5233 w 10000"/>
                <a:gd name="connsiteY31" fmla="*/ 5945 h 10000"/>
                <a:gd name="connsiteX32" fmla="*/ 3871 w 10000"/>
                <a:gd name="connsiteY32" fmla="*/ 5945 h 10000"/>
                <a:gd name="connsiteX33" fmla="*/ 3378 w 10000"/>
                <a:gd name="connsiteY33" fmla="*/ 5945 h 10000"/>
                <a:gd name="connsiteX34" fmla="*/ 5233 w 10000"/>
                <a:gd name="connsiteY34" fmla="*/ 5945 h 10000"/>
                <a:gd name="connsiteX35" fmla="*/ 6739 w 10000"/>
                <a:gd name="connsiteY35" fmla="*/ 5945 h 10000"/>
                <a:gd name="connsiteX36" fmla="*/ 5437 w 10000"/>
                <a:gd name="connsiteY36" fmla="*/ 5945 h 10000"/>
                <a:gd name="connsiteX37" fmla="*/ 6739 w 10000"/>
                <a:gd name="connsiteY3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804 w 10000"/>
                <a:gd name="connsiteY27" fmla="*/ 5306 h 10000"/>
                <a:gd name="connsiteX28" fmla="*/ 2664 w 10000"/>
                <a:gd name="connsiteY28" fmla="*/ 5242 h 10000"/>
                <a:gd name="connsiteX29" fmla="*/ 2450 w 10000"/>
                <a:gd name="connsiteY29" fmla="*/ 5192 h 10000"/>
                <a:gd name="connsiteX30" fmla="*/ 5233 w 10000"/>
                <a:gd name="connsiteY30" fmla="*/ 5945 h 10000"/>
                <a:gd name="connsiteX31" fmla="*/ 3871 w 10000"/>
                <a:gd name="connsiteY31" fmla="*/ 5945 h 10000"/>
                <a:gd name="connsiteX32" fmla="*/ 3378 w 10000"/>
                <a:gd name="connsiteY32" fmla="*/ 5945 h 10000"/>
                <a:gd name="connsiteX33" fmla="*/ 5233 w 10000"/>
                <a:gd name="connsiteY33" fmla="*/ 5945 h 10000"/>
                <a:gd name="connsiteX34" fmla="*/ 6739 w 10000"/>
                <a:gd name="connsiteY34" fmla="*/ 5945 h 10000"/>
                <a:gd name="connsiteX35" fmla="*/ 5437 w 10000"/>
                <a:gd name="connsiteY35" fmla="*/ 5945 h 10000"/>
                <a:gd name="connsiteX36" fmla="*/ 6739 w 10000"/>
                <a:gd name="connsiteY3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664 w 10000"/>
                <a:gd name="connsiteY27" fmla="*/ 5242 h 10000"/>
                <a:gd name="connsiteX28" fmla="*/ 2450 w 10000"/>
                <a:gd name="connsiteY28" fmla="*/ 5192 h 10000"/>
                <a:gd name="connsiteX29" fmla="*/ 5233 w 10000"/>
                <a:gd name="connsiteY29" fmla="*/ 5945 h 10000"/>
                <a:gd name="connsiteX30" fmla="*/ 3871 w 10000"/>
                <a:gd name="connsiteY30" fmla="*/ 5945 h 10000"/>
                <a:gd name="connsiteX31" fmla="*/ 3378 w 10000"/>
                <a:gd name="connsiteY31" fmla="*/ 5945 h 10000"/>
                <a:gd name="connsiteX32" fmla="*/ 5233 w 10000"/>
                <a:gd name="connsiteY32" fmla="*/ 5945 h 10000"/>
                <a:gd name="connsiteX33" fmla="*/ 6739 w 10000"/>
                <a:gd name="connsiteY33" fmla="*/ 5945 h 10000"/>
                <a:gd name="connsiteX34" fmla="*/ 5437 w 10000"/>
                <a:gd name="connsiteY34" fmla="*/ 5945 h 10000"/>
                <a:gd name="connsiteX35" fmla="*/ 6739 w 10000"/>
                <a:gd name="connsiteY3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450 w 10000"/>
                <a:gd name="connsiteY27" fmla="*/ 5192 h 10000"/>
                <a:gd name="connsiteX28" fmla="*/ 5233 w 10000"/>
                <a:gd name="connsiteY28" fmla="*/ 5945 h 10000"/>
                <a:gd name="connsiteX29" fmla="*/ 3871 w 10000"/>
                <a:gd name="connsiteY29" fmla="*/ 5945 h 10000"/>
                <a:gd name="connsiteX30" fmla="*/ 3378 w 10000"/>
                <a:gd name="connsiteY30" fmla="*/ 5945 h 10000"/>
                <a:gd name="connsiteX31" fmla="*/ 5233 w 10000"/>
                <a:gd name="connsiteY31" fmla="*/ 5945 h 10000"/>
                <a:gd name="connsiteX32" fmla="*/ 6739 w 10000"/>
                <a:gd name="connsiteY32" fmla="*/ 5945 h 10000"/>
                <a:gd name="connsiteX33" fmla="*/ 5437 w 10000"/>
                <a:gd name="connsiteY33" fmla="*/ 5945 h 10000"/>
                <a:gd name="connsiteX34" fmla="*/ 6739 w 10000"/>
                <a:gd name="connsiteY3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450 w 10000"/>
                <a:gd name="connsiteY26" fmla="*/ 5192 h 10000"/>
                <a:gd name="connsiteX27" fmla="*/ 5233 w 10000"/>
                <a:gd name="connsiteY27" fmla="*/ 5945 h 10000"/>
                <a:gd name="connsiteX28" fmla="*/ 3871 w 10000"/>
                <a:gd name="connsiteY28" fmla="*/ 5945 h 10000"/>
                <a:gd name="connsiteX29" fmla="*/ 3378 w 10000"/>
                <a:gd name="connsiteY29" fmla="*/ 5945 h 10000"/>
                <a:gd name="connsiteX30" fmla="*/ 5233 w 10000"/>
                <a:gd name="connsiteY30" fmla="*/ 5945 h 10000"/>
                <a:gd name="connsiteX31" fmla="*/ 6739 w 10000"/>
                <a:gd name="connsiteY31" fmla="*/ 5945 h 10000"/>
                <a:gd name="connsiteX32" fmla="*/ 5437 w 10000"/>
                <a:gd name="connsiteY32" fmla="*/ 5945 h 10000"/>
                <a:gd name="connsiteX33" fmla="*/ 6739 w 10000"/>
                <a:gd name="connsiteY33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450 w 10000"/>
                <a:gd name="connsiteY25" fmla="*/ 5192 h 10000"/>
                <a:gd name="connsiteX26" fmla="*/ 5233 w 10000"/>
                <a:gd name="connsiteY26" fmla="*/ 5945 h 10000"/>
                <a:gd name="connsiteX27" fmla="*/ 3871 w 10000"/>
                <a:gd name="connsiteY27" fmla="*/ 5945 h 10000"/>
                <a:gd name="connsiteX28" fmla="*/ 3378 w 10000"/>
                <a:gd name="connsiteY28" fmla="*/ 5945 h 10000"/>
                <a:gd name="connsiteX29" fmla="*/ 5233 w 10000"/>
                <a:gd name="connsiteY29" fmla="*/ 5945 h 10000"/>
                <a:gd name="connsiteX30" fmla="*/ 6739 w 10000"/>
                <a:gd name="connsiteY30" fmla="*/ 5945 h 10000"/>
                <a:gd name="connsiteX31" fmla="*/ 5437 w 10000"/>
                <a:gd name="connsiteY31" fmla="*/ 5945 h 10000"/>
                <a:gd name="connsiteX32" fmla="*/ 6739 w 10000"/>
                <a:gd name="connsiteY32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450 w 10000"/>
                <a:gd name="connsiteY24" fmla="*/ 5192 h 10000"/>
                <a:gd name="connsiteX25" fmla="*/ 5233 w 10000"/>
                <a:gd name="connsiteY25" fmla="*/ 5945 h 10000"/>
                <a:gd name="connsiteX26" fmla="*/ 3871 w 10000"/>
                <a:gd name="connsiteY26" fmla="*/ 5945 h 10000"/>
                <a:gd name="connsiteX27" fmla="*/ 3378 w 10000"/>
                <a:gd name="connsiteY27" fmla="*/ 5945 h 10000"/>
                <a:gd name="connsiteX28" fmla="*/ 5233 w 10000"/>
                <a:gd name="connsiteY28" fmla="*/ 5945 h 10000"/>
                <a:gd name="connsiteX29" fmla="*/ 6739 w 10000"/>
                <a:gd name="connsiteY29" fmla="*/ 5945 h 10000"/>
                <a:gd name="connsiteX30" fmla="*/ 5437 w 10000"/>
                <a:gd name="connsiteY30" fmla="*/ 5945 h 10000"/>
                <a:gd name="connsiteX31" fmla="*/ 6739 w 10000"/>
                <a:gd name="connsiteY31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450 w 10000"/>
                <a:gd name="connsiteY23" fmla="*/ 5192 h 10000"/>
                <a:gd name="connsiteX24" fmla="*/ 5233 w 10000"/>
                <a:gd name="connsiteY24" fmla="*/ 5945 h 10000"/>
                <a:gd name="connsiteX25" fmla="*/ 3871 w 10000"/>
                <a:gd name="connsiteY25" fmla="*/ 5945 h 10000"/>
                <a:gd name="connsiteX26" fmla="*/ 3378 w 10000"/>
                <a:gd name="connsiteY26" fmla="*/ 5945 h 10000"/>
                <a:gd name="connsiteX27" fmla="*/ 5233 w 10000"/>
                <a:gd name="connsiteY27" fmla="*/ 5945 h 10000"/>
                <a:gd name="connsiteX28" fmla="*/ 6739 w 10000"/>
                <a:gd name="connsiteY28" fmla="*/ 5945 h 10000"/>
                <a:gd name="connsiteX29" fmla="*/ 5437 w 10000"/>
                <a:gd name="connsiteY29" fmla="*/ 5945 h 10000"/>
                <a:gd name="connsiteX30" fmla="*/ 6739 w 10000"/>
                <a:gd name="connsiteY30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5233 w 10000"/>
                <a:gd name="connsiteY21" fmla="*/ 5945 h 10000"/>
                <a:gd name="connsiteX22" fmla="*/ 3871 w 10000"/>
                <a:gd name="connsiteY22" fmla="*/ 5945 h 10000"/>
                <a:gd name="connsiteX23" fmla="*/ 3378 w 10000"/>
                <a:gd name="connsiteY23" fmla="*/ 5945 h 10000"/>
                <a:gd name="connsiteX24" fmla="*/ 5233 w 10000"/>
                <a:gd name="connsiteY24" fmla="*/ 5945 h 10000"/>
                <a:gd name="connsiteX25" fmla="*/ 6739 w 10000"/>
                <a:gd name="connsiteY25" fmla="*/ 5945 h 10000"/>
                <a:gd name="connsiteX26" fmla="*/ 5437 w 10000"/>
                <a:gd name="connsiteY26" fmla="*/ 5945 h 10000"/>
                <a:gd name="connsiteX27" fmla="*/ 6739 w 10000"/>
                <a:gd name="connsiteY27" fmla="*/ 594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000" h="10000">
                  <a:moveTo>
                    <a:pt x="9486" y="4684"/>
                  </a:moveTo>
                  <a:cubicBezTo>
                    <a:pt x="9841" y="4261"/>
                    <a:pt x="9954" y="3664"/>
                    <a:pt x="9733" y="3121"/>
                  </a:cubicBezTo>
                  <a:cubicBezTo>
                    <a:pt x="9494" y="2538"/>
                    <a:pt x="8931" y="2177"/>
                    <a:pt x="8330" y="2157"/>
                  </a:cubicBezTo>
                  <a:cubicBezTo>
                    <a:pt x="8394" y="1567"/>
                    <a:pt x="8109" y="971"/>
                    <a:pt x="7556" y="656"/>
                  </a:cubicBezTo>
                  <a:cubicBezTo>
                    <a:pt x="7040" y="363"/>
                    <a:pt x="6425" y="392"/>
                    <a:pt x="5950" y="677"/>
                  </a:cubicBezTo>
                  <a:cubicBezTo>
                    <a:pt x="5637" y="223"/>
                    <a:pt x="5089" y="-49"/>
                    <a:pt x="4496" y="8"/>
                  </a:cubicBezTo>
                  <a:cubicBezTo>
                    <a:pt x="3903" y="68"/>
                    <a:pt x="3423" y="444"/>
                    <a:pt x="3207" y="950"/>
                  </a:cubicBezTo>
                  <a:cubicBezTo>
                    <a:pt x="2684" y="763"/>
                    <a:pt x="2076" y="856"/>
                    <a:pt x="1631" y="1245"/>
                  </a:cubicBezTo>
                  <a:cubicBezTo>
                    <a:pt x="1185" y="1635"/>
                    <a:pt x="1019" y="2216"/>
                    <a:pt x="1143" y="2750"/>
                  </a:cubicBezTo>
                  <a:cubicBezTo>
                    <a:pt x="608" y="2898"/>
                    <a:pt x="170" y="3326"/>
                    <a:pt x="39" y="3897"/>
                  </a:cubicBezTo>
                  <a:cubicBezTo>
                    <a:pt x="-91" y="4469"/>
                    <a:pt x="120" y="5039"/>
                    <a:pt x="539" y="5400"/>
                  </a:cubicBezTo>
                  <a:cubicBezTo>
                    <a:pt x="194" y="5828"/>
                    <a:pt x="92" y="6425"/>
                    <a:pt x="323" y="6964"/>
                  </a:cubicBezTo>
                  <a:cubicBezTo>
                    <a:pt x="557" y="7504"/>
                    <a:pt x="1067" y="7844"/>
                    <a:pt x="1620" y="7896"/>
                  </a:cubicBezTo>
                  <a:cubicBezTo>
                    <a:pt x="1593" y="8444"/>
                    <a:pt x="1867" y="8989"/>
                    <a:pt x="2377" y="9290"/>
                  </a:cubicBezTo>
                  <a:cubicBezTo>
                    <a:pt x="2885" y="9593"/>
                    <a:pt x="3502" y="9578"/>
                    <a:pt x="3981" y="9301"/>
                  </a:cubicBezTo>
                  <a:cubicBezTo>
                    <a:pt x="4285" y="9757"/>
                    <a:pt x="4828" y="10042"/>
                    <a:pt x="5421" y="9996"/>
                  </a:cubicBezTo>
                  <a:cubicBezTo>
                    <a:pt x="6017" y="9947"/>
                    <a:pt x="6504" y="9580"/>
                    <a:pt x="6731" y="9080"/>
                  </a:cubicBezTo>
                  <a:cubicBezTo>
                    <a:pt x="7250" y="9276"/>
                    <a:pt x="7859" y="9194"/>
                    <a:pt x="8312" y="8815"/>
                  </a:cubicBezTo>
                  <a:cubicBezTo>
                    <a:pt x="8765" y="8434"/>
                    <a:pt x="8945" y="7854"/>
                    <a:pt x="8828" y="7318"/>
                  </a:cubicBezTo>
                  <a:cubicBezTo>
                    <a:pt x="9366" y="7180"/>
                    <a:pt x="9813" y="6763"/>
                    <a:pt x="9954" y="6194"/>
                  </a:cubicBezTo>
                  <a:cubicBezTo>
                    <a:pt x="10097" y="5623"/>
                    <a:pt x="9899" y="5050"/>
                    <a:pt x="9486" y="4684"/>
                  </a:cubicBezTo>
                  <a:close/>
                  <a:moveTo>
                    <a:pt x="5233" y="5945"/>
                  </a:moveTo>
                  <a:lnTo>
                    <a:pt x="3871" y="5945"/>
                  </a:lnTo>
                  <a:lnTo>
                    <a:pt x="3378" y="5945"/>
                  </a:lnTo>
                  <a:lnTo>
                    <a:pt x="5233" y="5945"/>
                  </a:lnTo>
                  <a:close/>
                  <a:moveTo>
                    <a:pt x="6739" y="5945"/>
                  </a:moveTo>
                  <a:lnTo>
                    <a:pt x="5437" y="5945"/>
                  </a:lnTo>
                  <a:lnTo>
                    <a:pt x="6739" y="59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1520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3C18A49-D7AB-0A7E-6601-E45D928AF379}"/>
                </a:ext>
              </a:extLst>
            </p:cNvPr>
            <p:cNvSpPr txBox="1"/>
            <p:nvPr/>
          </p:nvSpPr>
          <p:spPr>
            <a:xfrm>
              <a:off x="5812723" y="5691723"/>
              <a:ext cx="1249681" cy="553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bg1"/>
                  </a:solidFill>
                  <a:latin typeface="Calisto MT" panose="02040603050505030304" pitchFamily="18" charset="0"/>
                </a:rPr>
                <a:t>bubble</a:t>
              </a:r>
              <a:endParaRPr lang="zh-CN" altLang="en-US" sz="1100" b="1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41CB023-2DF8-3AE3-4445-1BA436202A53}"/>
              </a:ext>
            </a:extLst>
          </p:cNvPr>
          <p:cNvCxnSpPr>
            <a:cxnSpLocks/>
          </p:cNvCxnSpPr>
          <p:nvPr/>
        </p:nvCxnSpPr>
        <p:spPr>
          <a:xfrm>
            <a:off x="4195975" y="3200400"/>
            <a:ext cx="1153344" cy="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0149F53-1B5A-7668-8F8D-8CCCE18529AC}"/>
              </a:ext>
            </a:extLst>
          </p:cNvPr>
          <p:cNvCxnSpPr>
            <a:cxnSpLocks/>
          </p:cNvCxnSpPr>
          <p:nvPr/>
        </p:nvCxnSpPr>
        <p:spPr>
          <a:xfrm>
            <a:off x="5703132" y="3200400"/>
            <a:ext cx="1153344" cy="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C7ABE22-67C1-8BA8-4B7B-0F87834B6A64}"/>
              </a:ext>
            </a:extLst>
          </p:cNvPr>
          <p:cNvGrpSpPr/>
          <p:nvPr/>
        </p:nvGrpSpPr>
        <p:grpSpPr>
          <a:xfrm>
            <a:off x="2352627" y="2246292"/>
            <a:ext cx="1489535" cy="954108"/>
            <a:chOff x="2352627" y="2246292"/>
            <a:chExt cx="1489535" cy="954108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ADA0AA6-07A4-B4D3-3034-7195ECFD24BB}"/>
                </a:ext>
              </a:extLst>
            </p:cNvPr>
            <p:cNvCxnSpPr>
              <a:cxnSpLocks/>
            </p:cNvCxnSpPr>
            <p:nvPr/>
          </p:nvCxnSpPr>
          <p:spPr>
            <a:xfrm>
              <a:off x="2352627" y="3200400"/>
              <a:ext cx="1489535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A7A83A4-C9E7-C4AC-6547-884200BA6C55}"/>
                </a:ext>
              </a:extLst>
            </p:cNvPr>
            <p:cNvSpPr txBox="1"/>
            <p:nvPr/>
          </p:nvSpPr>
          <p:spPr>
            <a:xfrm>
              <a:off x="2688818" y="2246292"/>
              <a:ext cx="904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2"/>
                  </a:solidFill>
                  <a:latin typeface="Calisto MT" panose="02040603050505030304" pitchFamily="18" charset="0"/>
                  <a:ea typeface="Cambria Math" panose="02040503050406030204" pitchFamily="18" charset="0"/>
                </a:rPr>
                <a:t>next instr</a:t>
              </a:r>
              <a:endParaRPr lang="zh-CN" altLang="en-US" sz="2800" dirty="0">
                <a:solidFill>
                  <a:schemeClr val="accent2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68A74D3-635A-6A7E-96EC-FFF8413C23F1}"/>
              </a:ext>
            </a:extLst>
          </p:cNvPr>
          <p:cNvGrpSpPr/>
          <p:nvPr/>
        </p:nvGrpSpPr>
        <p:grpSpPr>
          <a:xfrm>
            <a:off x="5202658" y="2891291"/>
            <a:ext cx="609171" cy="618213"/>
            <a:chOff x="5777485" y="5288434"/>
            <a:chExt cx="1287792" cy="1306907"/>
          </a:xfrm>
          <a:solidFill>
            <a:schemeClr val="accent1"/>
          </a:solidFill>
        </p:grpSpPr>
        <p:sp>
          <p:nvSpPr>
            <p:cNvPr id="32" name="KSO_Shape">
              <a:extLst>
                <a:ext uri="{FF2B5EF4-FFF2-40B4-BE49-F238E27FC236}">
                  <a16:creationId xmlns:a16="http://schemas.microsoft.com/office/drawing/2014/main" id="{CBD6BA5A-CDB5-5AED-1AA8-7F42D89B6126}"/>
                </a:ext>
              </a:extLst>
            </p:cNvPr>
            <p:cNvSpPr/>
            <p:nvPr/>
          </p:nvSpPr>
          <p:spPr bwMode="auto">
            <a:xfrm>
              <a:off x="5777485" y="5288434"/>
              <a:ext cx="1287792" cy="1306907"/>
            </a:xfrm>
            <a:custGeom>
              <a:avLst/>
              <a:gdLst>
                <a:gd name="T0" fmla="*/ 805963 w 3865"/>
                <a:gd name="T1" fmla="*/ 937003 h 3889"/>
                <a:gd name="T2" fmla="*/ 736060 w 3865"/>
                <a:gd name="T3" fmla="*/ 937003 h 3889"/>
                <a:gd name="T4" fmla="*/ 1725344 w 3865"/>
                <a:gd name="T5" fmla="*/ 565720 h 3889"/>
                <a:gd name="T6" fmla="*/ 1342963 w 3865"/>
                <a:gd name="T7" fmla="*/ 125921 h 3889"/>
                <a:gd name="T8" fmla="*/ 805500 w 3865"/>
                <a:gd name="T9" fmla="*/ 10185 h 3889"/>
                <a:gd name="T10" fmla="*/ 302294 w 3865"/>
                <a:gd name="T11" fmla="*/ 231010 h 3889"/>
                <a:gd name="T12" fmla="*/ 22684 w 3865"/>
                <a:gd name="T13" fmla="*/ 704141 h 3889"/>
                <a:gd name="T14" fmla="*/ 72680 w 3865"/>
                <a:gd name="T15" fmla="*/ 1251343 h 3889"/>
                <a:gd name="T16" fmla="*/ 433303 w 3865"/>
                <a:gd name="T17" fmla="*/ 1666143 h 3889"/>
                <a:gd name="T18" fmla="*/ 967989 w 3865"/>
                <a:gd name="T19" fmla="*/ 1792064 h 3889"/>
                <a:gd name="T20" fmla="*/ 1475824 w 3865"/>
                <a:gd name="T21" fmla="*/ 1581424 h 3889"/>
                <a:gd name="T22" fmla="*/ 1764230 w 3865"/>
                <a:gd name="T23" fmla="*/ 1113848 h 3889"/>
                <a:gd name="T24" fmla="*/ 565702 w 3865"/>
                <a:gd name="T25" fmla="*/ 1044406 h 3889"/>
                <a:gd name="T26" fmla="*/ 387936 w 3865"/>
                <a:gd name="T27" fmla="*/ 1068016 h 3889"/>
                <a:gd name="T28" fmla="*/ 332847 w 3865"/>
                <a:gd name="T29" fmla="*/ 967094 h 3889"/>
                <a:gd name="T30" fmla="*/ 397658 w 3865"/>
                <a:gd name="T31" fmla="*/ 1000889 h 3889"/>
                <a:gd name="T32" fmla="*/ 477282 w 3865"/>
                <a:gd name="T33" fmla="*/ 1011074 h 3889"/>
                <a:gd name="T34" fmla="*/ 512002 w 3865"/>
                <a:gd name="T35" fmla="*/ 995334 h 3889"/>
                <a:gd name="T36" fmla="*/ 508298 w 3865"/>
                <a:gd name="T37" fmla="*/ 955521 h 3889"/>
                <a:gd name="T38" fmla="*/ 446265 w 3865"/>
                <a:gd name="T39" fmla="*/ 935151 h 3889"/>
                <a:gd name="T40" fmla="*/ 351827 w 3865"/>
                <a:gd name="T41" fmla="*/ 887005 h 3889"/>
                <a:gd name="T42" fmla="*/ 375900 w 3865"/>
                <a:gd name="T43" fmla="*/ 749973 h 3889"/>
                <a:gd name="T44" fmla="*/ 538389 w 3865"/>
                <a:gd name="T45" fmla="*/ 726362 h 3889"/>
                <a:gd name="T46" fmla="*/ 592552 w 3865"/>
                <a:gd name="T47" fmla="*/ 821266 h 3889"/>
                <a:gd name="T48" fmla="*/ 538389 w 3865"/>
                <a:gd name="T49" fmla="*/ 793489 h 3889"/>
                <a:gd name="T50" fmla="*/ 461542 w 3865"/>
                <a:gd name="T51" fmla="*/ 783768 h 3889"/>
                <a:gd name="T52" fmla="*/ 428674 w 3865"/>
                <a:gd name="T53" fmla="*/ 801360 h 3889"/>
                <a:gd name="T54" fmla="*/ 431915 w 3865"/>
                <a:gd name="T55" fmla="*/ 838395 h 3889"/>
                <a:gd name="T56" fmla="*/ 501354 w 3865"/>
                <a:gd name="T57" fmla="*/ 859691 h 3889"/>
                <a:gd name="T58" fmla="*/ 588848 w 3865"/>
                <a:gd name="T59" fmla="*/ 904596 h 3889"/>
                <a:gd name="T60" fmla="*/ 565702 w 3865"/>
                <a:gd name="T61" fmla="*/ 1044406 h 3889"/>
                <a:gd name="T62" fmla="*/ 824943 w 3865"/>
                <a:gd name="T63" fmla="*/ 999037 h 3889"/>
                <a:gd name="T64" fmla="*/ 695785 w 3865"/>
                <a:gd name="T65" fmla="*/ 1069405 h 3889"/>
                <a:gd name="T66" fmla="*/ 725413 w 3865"/>
                <a:gd name="T67" fmla="*/ 726362 h 3889"/>
                <a:gd name="T68" fmla="*/ 935120 w 3865"/>
                <a:gd name="T69" fmla="*/ 1069405 h 3889"/>
                <a:gd name="T70" fmla="*/ 1199454 w 3865"/>
                <a:gd name="T71" fmla="*/ 1069405 h 3889"/>
                <a:gd name="T72" fmla="*/ 970766 w 3865"/>
                <a:gd name="T73" fmla="*/ 726362 h 3889"/>
                <a:gd name="T74" fmla="*/ 1056871 w 3865"/>
                <a:gd name="T75" fmla="*/ 1003667 h 3889"/>
                <a:gd name="T76" fmla="*/ 1199454 w 3865"/>
                <a:gd name="T77" fmla="*/ 1069405 h 3889"/>
                <a:gd name="T78" fmla="*/ 1321668 w 3865"/>
                <a:gd name="T79" fmla="*/ 791638 h 3889"/>
                <a:gd name="T80" fmla="*/ 1456381 w 3865"/>
                <a:gd name="T81" fmla="*/ 851821 h 3889"/>
                <a:gd name="T82" fmla="*/ 1321668 w 3865"/>
                <a:gd name="T83" fmla="*/ 917096 h 3889"/>
                <a:gd name="T84" fmla="*/ 1467954 w 3865"/>
                <a:gd name="T85" fmla="*/ 1003667 h 3889"/>
                <a:gd name="T86" fmla="*/ 1236026 w 3865"/>
                <a:gd name="T87" fmla="*/ 1069405 h 3889"/>
                <a:gd name="T88" fmla="*/ 1467954 w 3865"/>
                <a:gd name="T89" fmla="*/ 726362 h 38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connsiteX0" fmla="*/ 4025 w 9816"/>
                <a:gd name="connsiteY0" fmla="*/ 5155 h 9909"/>
                <a:gd name="connsiteX1" fmla="*/ 4416 w 9816"/>
                <a:gd name="connsiteY1" fmla="*/ 5155 h 9909"/>
                <a:gd name="connsiteX2" fmla="*/ 4221 w 9816"/>
                <a:gd name="connsiteY2" fmla="*/ 4528 h 9909"/>
                <a:gd name="connsiteX3" fmla="*/ 4025 w 9816"/>
                <a:gd name="connsiteY3" fmla="*/ 5155 h 9909"/>
                <a:gd name="connsiteX4" fmla="*/ 9311 w 9816"/>
                <a:gd name="connsiteY4" fmla="*/ 4641 h 9909"/>
                <a:gd name="connsiteX5" fmla="*/ 9554 w 9816"/>
                <a:gd name="connsiteY5" fmla="*/ 3093 h 9909"/>
                <a:gd name="connsiteX6" fmla="*/ 8177 w 9816"/>
                <a:gd name="connsiteY6" fmla="*/ 2137 h 9909"/>
                <a:gd name="connsiteX7" fmla="*/ 7417 w 9816"/>
                <a:gd name="connsiteY7" fmla="*/ 650 h 9909"/>
                <a:gd name="connsiteX8" fmla="*/ 5841 w 9816"/>
                <a:gd name="connsiteY8" fmla="*/ 671 h 9909"/>
                <a:gd name="connsiteX9" fmla="*/ 4413 w 9816"/>
                <a:gd name="connsiteY9" fmla="*/ 8 h 9909"/>
                <a:gd name="connsiteX10" fmla="*/ 3148 w 9816"/>
                <a:gd name="connsiteY10" fmla="*/ 941 h 9909"/>
                <a:gd name="connsiteX11" fmla="*/ 1601 w 9816"/>
                <a:gd name="connsiteY11" fmla="*/ 1234 h 9909"/>
                <a:gd name="connsiteX12" fmla="*/ 1122 w 9816"/>
                <a:gd name="connsiteY12" fmla="*/ 2725 h 9909"/>
                <a:gd name="connsiteX13" fmla="*/ 38 w 9816"/>
                <a:gd name="connsiteY13" fmla="*/ 3862 h 9909"/>
                <a:gd name="connsiteX14" fmla="*/ 529 w 9816"/>
                <a:gd name="connsiteY14" fmla="*/ 5351 h 9909"/>
                <a:gd name="connsiteX15" fmla="*/ 317 w 9816"/>
                <a:gd name="connsiteY15" fmla="*/ 6901 h 9909"/>
                <a:gd name="connsiteX16" fmla="*/ 1590 w 9816"/>
                <a:gd name="connsiteY16" fmla="*/ 7824 h 9909"/>
                <a:gd name="connsiteX17" fmla="*/ 2333 w 9816"/>
                <a:gd name="connsiteY17" fmla="*/ 9205 h 9909"/>
                <a:gd name="connsiteX18" fmla="*/ 3908 w 9816"/>
                <a:gd name="connsiteY18" fmla="*/ 9216 h 9909"/>
                <a:gd name="connsiteX19" fmla="*/ 5321 w 9816"/>
                <a:gd name="connsiteY19" fmla="*/ 9905 h 9909"/>
                <a:gd name="connsiteX20" fmla="*/ 6607 w 9816"/>
                <a:gd name="connsiteY20" fmla="*/ 8997 h 9909"/>
                <a:gd name="connsiteX21" fmla="*/ 8159 w 9816"/>
                <a:gd name="connsiteY21" fmla="*/ 8735 h 9909"/>
                <a:gd name="connsiteX22" fmla="*/ 8666 w 9816"/>
                <a:gd name="connsiteY22" fmla="*/ 7251 h 9909"/>
                <a:gd name="connsiteX23" fmla="*/ 9771 w 9816"/>
                <a:gd name="connsiteY23" fmla="*/ 6138 h 9909"/>
                <a:gd name="connsiteX24" fmla="*/ 9311 w 9816"/>
                <a:gd name="connsiteY24" fmla="*/ 4641 h 9909"/>
                <a:gd name="connsiteX25" fmla="*/ 3073 w 9816"/>
                <a:gd name="connsiteY25" fmla="*/ 5752 h 9909"/>
                <a:gd name="connsiteX26" fmla="*/ 2467 w 9816"/>
                <a:gd name="connsiteY26" fmla="*/ 5924 h 9909"/>
                <a:gd name="connsiteX27" fmla="*/ 2079 w 9816"/>
                <a:gd name="connsiteY27" fmla="*/ 5883 h 9909"/>
                <a:gd name="connsiteX28" fmla="*/ 1771 w 9816"/>
                <a:gd name="connsiteY28" fmla="*/ 5778 h 9909"/>
                <a:gd name="connsiteX29" fmla="*/ 1771 w 9816"/>
                <a:gd name="connsiteY29" fmla="*/ 5323 h 9909"/>
                <a:gd name="connsiteX30" fmla="*/ 1815 w 9816"/>
                <a:gd name="connsiteY30" fmla="*/ 5323 h 9909"/>
                <a:gd name="connsiteX31" fmla="*/ 2134 w 9816"/>
                <a:gd name="connsiteY31" fmla="*/ 5510 h 9909"/>
                <a:gd name="connsiteX32" fmla="*/ 2470 w 9816"/>
                <a:gd name="connsiteY32" fmla="*/ 5577 h 9909"/>
                <a:gd name="connsiteX33" fmla="*/ 2579 w 9816"/>
                <a:gd name="connsiteY33" fmla="*/ 5567 h 9909"/>
                <a:gd name="connsiteX34" fmla="*/ 2687 w 9816"/>
                <a:gd name="connsiteY34" fmla="*/ 5539 h 9909"/>
                <a:gd name="connsiteX35" fmla="*/ 2773 w 9816"/>
                <a:gd name="connsiteY35" fmla="*/ 5479 h 9909"/>
                <a:gd name="connsiteX36" fmla="*/ 2806 w 9816"/>
                <a:gd name="connsiteY36" fmla="*/ 5377 h 9909"/>
                <a:gd name="connsiteX37" fmla="*/ 2752 w 9816"/>
                <a:gd name="connsiteY37" fmla="*/ 5258 h 9909"/>
                <a:gd name="connsiteX38" fmla="*/ 2615 w 9816"/>
                <a:gd name="connsiteY38" fmla="*/ 5194 h 9909"/>
                <a:gd name="connsiteX39" fmla="*/ 2405 w 9816"/>
                <a:gd name="connsiteY39" fmla="*/ 5145 h 9909"/>
                <a:gd name="connsiteX40" fmla="*/ 2198 w 9816"/>
                <a:gd name="connsiteY40" fmla="*/ 5089 h 9909"/>
                <a:gd name="connsiteX41" fmla="*/ 1877 w 9816"/>
                <a:gd name="connsiteY41" fmla="*/ 4878 h 9909"/>
                <a:gd name="connsiteX42" fmla="*/ 1782 w 9816"/>
                <a:gd name="connsiteY42" fmla="*/ 4549 h 9909"/>
                <a:gd name="connsiteX43" fmla="*/ 2012 w 9816"/>
                <a:gd name="connsiteY43" fmla="*/ 4117 h 9909"/>
                <a:gd name="connsiteX44" fmla="*/ 2579 w 9816"/>
                <a:gd name="connsiteY44" fmla="*/ 3949 h 9909"/>
                <a:gd name="connsiteX45" fmla="*/ 2920 w 9816"/>
                <a:gd name="connsiteY45" fmla="*/ 3985 h 9909"/>
                <a:gd name="connsiteX46" fmla="*/ 3223 w 9816"/>
                <a:gd name="connsiteY46" fmla="*/ 4078 h 9909"/>
                <a:gd name="connsiteX47" fmla="*/ 3223 w 9816"/>
                <a:gd name="connsiteY47" fmla="*/ 4513 h 9909"/>
                <a:gd name="connsiteX48" fmla="*/ 3181 w 9816"/>
                <a:gd name="connsiteY48" fmla="*/ 4513 h 9909"/>
                <a:gd name="connsiteX49" fmla="*/ 2920 w 9816"/>
                <a:gd name="connsiteY49" fmla="*/ 4358 h 9909"/>
                <a:gd name="connsiteX50" fmla="*/ 2604 w 9816"/>
                <a:gd name="connsiteY50" fmla="*/ 4297 h 9909"/>
                <a:gd name="connsiteX51" fmla="*/ 2491 w 9816"/>
                <a:gd name="connsiteY51" fmla="*/ 4304 h 9909"/>
                <a:gd name="connsiteX52" fmla="*/ 2384 w 9816"/>
                <a:gd name="connsiteY52" fmla="*/ 4340 h 9909"/>
                <a:gd name="connsiteX53" fmla="*/ 2307 w 9816"/>
                <a:gd name="connsiteY53" fmla="*/ 4402 h 9909"/>
                <a:gd name="connsiteX54" fmla="*/ 2273 w 9816"/>
                <a:gd name="connsiteY54" fmla="*/ 4492 h 9909"/>
                <a:gd name="connsiteX55" fmla="*/ 2325 w 9816"/>
                <a:gd name="connsiteY55" fmla="*/ 4608 h 9909"/>
                <a:gd name="connsiteX56" fmla="*/ 2527 w 9816"/>
                <a:gd name="connsiteY56" fmla="*/ 4685 h 9909"/>
                <a:gd name="connsiteX57" fmla="*/ 2713 w 9816"/>
                <a:gd name="connsiteY57" fmla="*/ 4726 h 9909"/>
                <a:gd name="connsiteX58" fmla="*/ 2905 w 9816"/>
                <a:gd name="connsiteY58" fmla="*/ 4783 h 9909"/>
                <a:gd name="connsiteX59" fmla="*/ 3202 w 9816"/>
                <a:gd name="connsiteY59" fmla="*/ 4975 h 9909"/>
                <a:gd name="connsiteX60" fmla="*/ 3298 w 9816"/>
                <a:gd name="connsiteY60" fmla="*/ 5294 h 9909"/>
                <a:gd name="connsiteX61" fmla="*/ 3073 w 9816"/>
                <a:gd name="connsiteY61" fmla="*/ 5752 h 9909"/>
                <a:gd name="connsiteX62" fmla="*/ 4641 w 9816"/>
                <a:gd name="connsiteY62" fmla="*/ 5891 h 9909"/>
                <a:gd name="connsiteX63" fmla="*/ 4522 w 9816"/>
                <a:gd name="connsiteY63" fmla="*/ 5500 h 9909"/>
                <a:gd name="connsiteX64" fmla="*/ 3919 w 9816"/>
                <a:gd name="connsiteY64" fmla="*/ 5500 h 9909"/>
                <a:gd name="connsiteX65" fmla="*/ 3800 w 9816"/>
                <a:gd name="connsiteY65" fmla="*/ 5891 h 9909"/>
                <a:gd name="connsiteX66" fmla="*/ 3316 w 9816"/>
                <a:gd name="connsiteY66" fmla="*/ 5891 h 9909"/>
                <a:gd name="connsiteX67" fmla="*/ 3965 w 9816"/>
                <a:gd name="connsiteY67" fmla="*/ 3985 h 9909"/>
                <a:gd name="connsiteX68" fmla="*/ 5137 w 9816"/>
                <a:gd name="connsiteY68" fmla="*/ 5891 h 9909"/>
                <a:gd name="connsiteX69" fmla="*/ 4641 w 9816"/>
                <a:gd name="connsiteY69" fmla="*/ 5891 h 9909"/>
                <a:gd name="connsiteX70" fmla="*/ 6615 w 9816"/>
                <a:gd name="connsiteY70" fmla="*/ 5891 h 9909"/>
                <a:gd name="connsiteX71" fmla="*/ 5337 w 9816"/>
                <a:gd name="connsiteY71" fmla="*/ 5891 h 9909"/>
                <a:gd name="connsiteX72" fmla="*/ 5337 w 9816"/>
                <a:gd name="connsiteY72" fmla="*/ 3985 h 9909"/>
                <a:gd name="connsiteX73" fmla="*/ 5818 w 9816"/>
                <a:gd name="connsiteY73" fmla="*/ 3985 h 9909"/>
                <a:gd name="connsiteX74" fmla="*/ 5818 w 9816"/>
                <a:gd name="connsiteY74" fmla="*/ 5526 h 9909"/>
                <a:gd name="connsiteX75" fmla="*/ 6615 w 9816"/>
                <a:gd name="connsiteY75" fmla="*/ 5526 h 9909"/>
                <a:gd name="connsiteX76" fmla="*/ 6615 w 9816"/>
                <a:gd name="connsiteY76" fmla="*/ 5891 h 9909"/>
                <a:gd name="connsiteX77" fmla="*/ 8115 w 9816"/>
                <a:gd name="connsiteY77" fmla="*/ 4348 h 9909"/>
                <a:gd name="connsiteX78" fmla="*/ 7298 w 9816"/>
                <a:gd name="connsiteY78" fmla="*/ 4348 h 9909"/>
                <a:gd name="connsiteX79" fmla="*/ 7298 w 9816"/>
                <a:gd name="connsiteY79" fmla="*/ 4682 h 9909"/>
                <a:gd name="connsiteX80" fmla="*/ 8051 w 9816"/>
                <a:gd name="connsiteY80" fmla="*/ 4682 h 9909"/>
                <a:gd name="connsiteX81" fmla="*/ 8051 w 9816"/>
                <a:gd name="connsiteY81" fmla="*/ 5045 h 9909"/>
                <a:gd name="connsiteX82" fmla="*/ 7298 w 9816"/>
                <a:gd name="connsiteY82" fmla="*/ 5045 h 9909"/>
                <a:gd name="connsiteX83" fmla="*/ 7298 w 9816"/>
                <a:gd name="connsiteY83" fmla="*/ 5526 h 9909"/>
                <a:gd name="connsiteX84" fmla="*/ 8115 w 9816"/>
                <a:gd name="connsiteY84" fmla="*/ 5526 h 9909"/>
                <a:gd name="connsiteX85" fmla="*/ 8115 w 9816"/>
                <a:gd name="connsiteY85" fmla="*/ 5891 h 9909"/>
                <a:gd name="connsiteX86" fmla="*/ 6819 w 9816"/>
                <a:gd name="connsiteY86" fmla="*/ 5891 h 9909"/>
                <a:gd name="connsiteX87" fmla="*/ 6819 w 9816"/>
                <a:gd name="connsiteY87" fmla="*/ 3985 h 9909"/>
                <a:gd name="connsiteX88" fmla="*/ 8115 w 9816"/>
                <a:gd name="connsiteY88" fmla="*/ 3985 h 9909"/>
                <a:gd name="connsiteX89" fmla="*/ 8115 w 9816"/>
                <a:gd name="connsiteY89" fmla="*/ 4348 h 9909"/>
                <a:gd name="connsiteX0" fmla="*/ 4100 w 10000"/>
                <a:gd name="connsiteY0" fmla="*/ 5202 h 10000"/>
                <a:gd name="connsiteX1" fmla="*/ 4499 w 10000"/>
                <a:gd name="connsiteY1" fmla="*/ 5202 h 10000"/>
                <a:gd name="connsiteX2" fmla="*/ 4300 w 10000"/>
                <a:gd name="connsiteY2" fmla="*/ 4570 h 10000"/>
                <a:gd name="connsiteX3" fmla="*/ 4100 w 10000"/>
                <a:gd name="connsiteY3" fmla="*/ 5202 h 10000"/>
                <a:gd name="connsiteX4" fmla="*/ 9486 w 10000"/>
                <a:gd name="connsiteY4" fmla="*/ 4684 h 10000"/>
                <a:gd name="connsiteX5" fmla="*/ 9733 w 10000"/>
                <a:gd name="connsiteY5" fmla="*/ 3121 h 10000"/>
                <a:gd name="connsiteX6" fmla="*/ 8330 w 10000"/>
                <a:gd name="connsiteY6" fmla="*/ 2157 h 10000"/>
                <a:gd name="connsiteX7" fmla="*/ 7556 w 10000"/>
                <a:gd name="connsiteY7" fmla="*/ 656 h 10000"/>
                <a:gd name="connsiteX8" fmla="*/ 5950 w 10000"/>
                <a:gd name="connsiteY8" fmla="*/ 677 h 10000"/>
                <a:gd name="connsiteX9" fmla="*/ 4496 w 10000"/>
                <a:gd name="connsiteY9" fmla="*/ 8 h 10000"/>
                <a:gd name="connsiteX10" fmla="*/ 3207 w 10000"/>
                <a:gd name="connsiteY10" fmla="*/ 950 h 10000"/>
                <a:gd name="connsiteX11" fmla="*/ 1631 w 10000"/>
                <a:gd name="connsiteY11" fmla="*/ 1245 h 10000"/>
                <a:gd name="connsiteX12" fmla="*/ 1143 w 10000"/>
                <a:gd name="connsiteY12" fmla="*/ 2750 h 10000"/>
                <a:gd name="connsiteX13" fmla="*/ 39 w 10000"/>
                <a:gd name="connsiteY13" fmla="*/ 3897 h 10000"/>
                <a:gd name="connsiteX14" fmla="*/ 539 w 10000"/>
                <a:gd name="connsiteY14" fmla="*/ 5400 h 10000"/>
                <a:gd name="connsiteX15" fmla="*/ 323 w 10000"/>
                <a:gd name="connsiteY15" fmla="*/ 6964 h 10000"/>
                <a:gd name="connsiteX16" fmla="*/ 1620 w 10000"/>
                <a:gd name="connsiteY16" fmla="*/ 7896 h 10000"/>
                <a:gd name="connsiteX17" fmla="*/ 2377 w 10000"/>
                <a:gd name="connsiteY17" fmla="*/ 9290 h 10000"/>
                <a:gd name="connsiteX18" fmla="*/ 3981 w 10000"/>
                <a:gd name="connsiteY18" fmla="*/ 9301 h 10000"/>
                <a:gd name="connsiteX19" fmla="*/ 5421 w 10000"/>
                <a:gd name="connsiteY19" fmla="*/ 9996 h 10000"/>
                <a:gd name="connsiteX20" fmla="*/ 6731 w 10000"/>
                <a:gd name="connsiteY20" fmla="*/ 9080 h 10000"/>
                <a:gd name="connsiteX21" fmla="*/ 8312 w 10000"/>
                <a:gd name="connsiteY21" fmla="*/ 8815 h 10000"/>
                <a:gd name="connsiteX22" fmla="*/ 8828 w 10000"/>
                <a:gd name="connsiteY22" fmla="*/ 7318 h 10000"/>
                <a:gd name="connsiteX23" fmla="*/ 9954 w 10000"/>
                <a:gd name="connsiteY23" fmla="*/ 6194 h 10000"/>
                <a:gd name="connsiteX24" fmla="*/ 9486 w 10000"/>
                <a:gd name="connsiteY24" fmla="*/ 4684 h 10000"/>
                <a:gd name="connsiteX25" fmla="*/ 3131 w 10000"/>
                <a:gd name="connsiteY25" fmla="*/ 5805 h 10000"/>
                <a:gd name="connsiteX26" fmla="*/ 2513 w 10000"/>
                <a:gd name="connsiteY26" fmla="*/ 5978 h 10000"/>
                <a:gd name="connsiteX27" fmla="*/ 2118 w 10000"/>
                <a:gd name="connsiteY27" fmla="*/ 5937 h 10000"/>
                <a:gd name="connsiteX28" fmla="*/ 1804 w 10000"/>
                <a:gd name="connsiteY28" fmla="*/ 5831 h 10000"/>
                <a:gd name="connsiteX29" fmla="*/ 1804 w 10000"/>
                <a:gd name="connsiteY29" fmla="*/ 5372 h 10000"/>
                <a:gd name="connsiteX30" fmla="*/ 1849 w 10000"/>
                <a:gd name="connsiteY30" fmla="*/ 5372 h 10000"/>
                <a:gd name="connsiteX31" fmla="*/ 2174 w 10000"/>
                <a:gd name="connsiteY31" fmla="*/ 5561 h 10000"/>
                <a:gd name="connsiteX32" fmla="*/ 2516 w 10000"/>
                <a:gd name="connsiteY32" fmla="*/ 5628 h 10000"/>
                <a:gd name="connsiteX33" fmla="*/ 2627 w 10000"/>
                <a:gd name="connsiteY33" fmla="*/ 5618 h 10000"/>
                <a:gd name="connsiteX34" fmla="*/ 2737 w 10000"/>
                <a:gd name="connsiteY34" fmla="*/ 5590 h 10000"/>
                <a:gd name="connsiteX35" fmla="*/ 2825 w 10000"/>
                <a:gd name="connsiteY35" fmla="*/ 5529 h 10000"/>
                <a:gd name="connsiteX36" fmla="*/ 2859 w 10000"/>
                <a:gd name="connsiteY36" fmla="*/ 5426 h 10000"/>
                <a:gd name="connsiteX37" fmla="*/ 2804 w 10000"/>
                <a:gd name="connsiteY37" fmla="*/ 5306 h 10000"/>
                <a:gd name="connsiteX38" fmla="*/ 2664 w 10000"/>
                <a:gd name="connsiteY38" fmla="*/ 5242 h 10000"/>
                <a:gd name="connsiteX39" fmla="*/ 2450 w 10000"/>
                <a:gd name="connsiteY39" fmla="*/ 5192 h 10000"/>
                <a:gd name="connsiteX40" fmla="*/ 2239 w 10000"/>
                <a:gd name="connsiteY40" fmla="*/ 5136 h 10000"/>
                <a:gd name="connsiteX41" fmla="*/ 1912 w 10000"/>
                <a:gd name="connsiteY41" fmla="*/ 4923 h 10000"/>
                <a:gd name="connsiteX42" fmla="*/ 1815 w 10000"/>
                <a:gd name="connsiteY42" fmla="*/ 4591 h 10000"/>
                <a:gd name="connsiteX43" fmla="*/ 2050 w 10000"/>
                <a:gd name="connsiteY43" fmla="*/ 4155 h 10000"/>
                <a:gd name="connsiteX44" fmla="*/ 2627 w 10000"/>
                <a:gd name="connsiteY44" fmla="*/ 3985 h 10000"/>
                <a:gd name="connsiteX45" fmla="*/ 2975 w 10000"/>
                <a:gd name="connsiteY45" fmla="*/ 4022 h 10000"/>
                <a:gd name="connsiteX46" fmla="*/ 3283 w 10000"/>
                <a:gd name="connsiteY46" fmla="*/ 4115 h 10000"/>
                <a:gd name="connsiteX47" fmla="*/ 3283 w 10000"/>
                <a:gd name="connsiteY47" fmla="*/ 4554 h 10000"/>
                <a:gd name="connsiteX48" fmla="*/ 3241 w 10000"/>
                <a:gd name="connsiteY48" fmla="*/ 4554 h 10000"/>
                <a:gd name="connsiteX49" fmla="*/ 2975 w 10000"/>
                <a:gd name="connsiteY49" fmla="*/ 4398 h 10000"/>
                <a:gd name="connsiteX50" fmla="*/ 2653 w 10000"/>
                <a:gd name="connsiteY50" fmla="*/ 4336 h 10000"/>
                <a:gd name="connsiteX51" fmla="*/ 2538 w 10000"/>
                <a:gd name="connsiteY51" fmla="*/ 4344 h 10000"/>
                <a:gd name="connsiteX52" fmla="*/ 2429 w 10000"/>
                <a:gd name="connsiteY52" fmla="*/ 4380 h 10000"/>
                <a:gd name="connsiteX53" fmla="*/ 2350 w 10000"/>
                <a:gd name="connsiteY53" fmla="*/ 4442 h 10000"/>
                <a:gd name="connsiteX54" fmla="*/ 2316 w 10000"/>
                <a:gd name="connsiteY54" fmla="*/ 4533 h 10000"/>
                <a:gd name="connsiteX55" fmla="*/ 2369 w 10000"/>
                <a:gd name="connsiteY55" fmla="*/ 4650 h 10000"/>
                <a:gd name="connsiteX56" fmla="*/ 2574 w 10000"/>
                <a:gd name="connsiteY56" fmla="*/ 4728 h 10000"/>
                <a:gd name="connsiteX57" fmla="*/ 2764 w 10000"/>
                <a:gd name="connsiteY57" fmla="*/ 4769 h 10000"/>
                <a:gd name="connsiteX58" fmla="*/ 2959 w 10000"/>
                <a:gd name="connsiteY58" fmla="*/ 4827 h 10000"/>
                <a:gd name="connsiteX59" fmla="*/ 3262 w 10000"/>
                <a:gd name="connsiteY59" fmla="*/ 5021 h 10000"/>
                <a:gd name="connsiteX60" fmla="*/ 3360 w 10000"/>
                <a:gd name="connsiteY60" fmla="*/ 5343 h 10000"/>
                <a:gd name="connsiteX61" fmla="*/ 3131 w 10000"/>
                <a:gd name="connsiteY61" fmla="*/ 5805 h 10000"/>
                <a:gd name="connsiteX62" fmla="*/ 4728 w 10000"/>
                <a:gd name="connsiteY62" fmla="*/ 5945 h 10000"/>
                <a:gd name="connsiteX63" fmla="*/ 4607 w 10000"/>
                <a:gd name="connsiteY63" fmla="*/ 5551 h 10000"/>
                <a:gd name="connsiteX64" fmla="*/ 3992 w 10000"/>
                <a:gd name="connsiteY64" fmla="*/ 5551 h 10000"/>
                <a:gd name="connsiteX65" fmla="*/ 3871 w 10000"/>
                <a:gd name="connsiteY65" fmla="*/ 5945 h 10000"/>
                <a:gd name="connsiteX66" fmla="*/ 3378 w 10000"/>
                <a:gd name="connsiteY66" fmla="*/ 5945 h 10000"/>
                <a:gd name="connsiteX67" fmla="*/ 5233 w 10000"/>
                <a:gd name="connsiteY67" fmla="*/ 5945 h 10000"/>
                <a:gd name="connsiteX68" fmla="*/ 4728 w 10000"/>
                <a:gd name="connsiteY68" fmla="*/ 5945 h 10000"/>
                <a:gd name="connsiteX69" fmla="*/ 6739 w 10000"/>
                <a:gd name="connsiteY69" fmla="*/ 5945 h 10000"/>
                <a:gd name="connsiteX70" fmla="*/ 5437 w 10000"/>
                <a:gd name="connsiteY70" fmla="*/ 5945 h 10000"/>
                <a:gd name="connsiteX71" fmla="*/ 5437 w 10000"/>
                <a:gd name="connsiteY71" fmla="*/ 4022 h 10000"/>
                <a:gd name="connsiteX72" fmla="*/ 5927 w 10000"/>
                <a:gd name="connsiteY72" fmla="*/ 4022 h 10000"/>
                <a:gd name="connsiteX73" fmla="*/ 5927 w 10000"/>
                <a:gd name="connsiteY73" fmla="*/ 5577 h 10000"/>
                <a:gd name="connsiteX74" fmla="*/ 6739 w 10000"/>
                <a:gd name="connsiteY74" fmla="*/ 5577 h 10000"/>
                <a:gd name="connsiteX75" fmla="*/ 6739 w 10000"/>
                <a:gd name="connsiteY75" fmla="*/ 5945 h 10000"/>
                <a:gd name="connsiteX76" fmla="*/ 8267 w 10000"/>
                <a:gd name="connsiteY76" fmla="*/ 4388 h 10000"/>
                <a:gd name="connsiteX77" fmla="*/ 7435 w 10000"/>
                <a:gd name="connsiteY77" fmla="*/ 4388 h 10000"/>
                <a:gd name="connsiteX78" fmla="*/ 7435 w 10000"/>
                <a:gd name="connsiteY78" fmla="*/ 4725 h 10000"/>
                <a:gd name="connsiteX79" fmla="*/ 8202 w 10000"/>
                <a:gd name="connsiteY79" fmla="*/ 4725 h 10000"/>
                <a:gd name="connsiteX80" fmla="*/ 8202 w 10000"/>
                <a:gd name="connsiteY80" fmla="*/ 5091 h 10000"/>
                <a:gd name="connsiteX81" fmla="*/ 7435 w 10000"/>
                <a:gd name="connsiteY81" fmla="*/ 5091 h 10000"/>
                <a:gd name="connsiteX82" fmla="*/ 7435 w 10000"/>
                <a:gd name="connsiteY82" fmla="*/ 5577 h 10000"/>
                <a:gd name="connsiteX83" fmla="*/ 8267 w 10000"/>
                <a:gd name="connsiteY83" fmla="*/ 5577 h 10000"/>
                <a:gd name="connsiteX84" fmla="*/ 8267 w 10000"/>
                <a:gd name="connsiteY84" fmla="*/ 5945 h 10000"/>
                <a:gd name="connsiteX85" fmla="*/ 6947 w 10000"/>
                <a:gd name="connsiteY85" fmla="*/ 5945 h 10000"/>
                <a:gd name="connsiteX86" fmla="*/ 6947 w 10000"/>
                <a:gd name="connsiteY86" fmla="*/ 4022 h 10000"/>
                <a:gd name="connsiteX87" fmla="*/ 8267 w 10000"/>
                <a:gd name="connsiteY87" fmla="*/ 4022 h 10000"/>
                <a:gd name="connsiteX88" fmla="*/ 8267 w 10000"/>
                <a:gd name="connsiteY88" fmla="*/ 4388 h 10000"/>
                <a:gd name="connsiteX0" fmla="*/ 4100 w 10000"/>
                <a:gd name="connsiteY0" fmla="*/ 5202 h 10000"/>
                <a:gd name="connsiteX1" fmla="*/ 4499 w 10000"/>
                <a:gd name="connsiteY1" fmla="*/ 5202 h 10000"/>
                <a:gd name="connsiteX2" fmla="*/ 4100 w 10000"/>
                <a:gd name="connsiteY2" fmla="*/ 5202 h 10000"/>
                <a:gd name="connsiteX3" fmla="*/ 9486 w 10000"/>
                <a:gd name="connsiteY3" fmla="*/ 4684 h 10000"/>
                <a:gd name="connsiteX4" fmla="*/ 9733 w 10000"/>
                <a:gd name="connsiteY4" fmla="*/ 3121 h 10000"/>
                <a:gd name="connsiteX5" fmla="*/ 8330 w 10000"/>
                <a:gd name="connsiteY5" fmla="*/ 2157 h 10000"/>
                <a:gd name="connsiteX6" fmla="*/ 7556 w 10000"/>
                <a:gd name="connsiteY6" fmla="*/ 656 h 10000"/>
                <a:gd name="connsiteX7" fmla="*/ 5950 w 10000"/>
                <a:gd name="connsiteY7" fmla="*/ 677 h 10000"/>
                <a:gd name="connsiteX8" fmla="*/ 4496 w 10000"/>
                <a:gd name="connsiteY8" fmla="*/ 8 h 10000"/>
                <a:gd name="connsiteX9" fmla="*/ 3207 w 10000"/>
                <a:gd name="connsiteY9" fmla="*/ 950 h 10000"/>
                <a:gd name="connsiteX10" fmla="*/ 1631 w 10000"/>
                <a:gd name="connsiteY10" fmla="*/ 1245 h 10000"/>
                <a:gd name="connsiteX11" fmla="*/ 1143 w 10000"/>
                <a:gd name="connsiteY11" fmla="*/ 2750 h 10000"/>
                <a:gd name="connsiteX12" fmla="*/ 39 w 10000"/>
                <a:gd name="connsiteY12" fmla="*/ 3897 h 10000"/>
                <a:gd name="connsiteX13" fmla="*/ 539 w 10000"/>
                <a:gd name="connsiteY13" fmla="*/ 5400 h 10000"/>
                <a:gd name="connsiteX14" fmla="*/ 323 w 10000"/>
                <a:gd name="connsiteY14" fmla="*/ 6964 h 10000"/>
                <a:gd name="connsiteX15" fmla="*/ 1620 w 10000"/>
                <a:gd name="connsiteY15" fmla="*/ 7896 h 10000"/>
                <a:gd name="connsiteX16" fmla="*/ 2377 w 10000"/>
                <a:gd name="connsiteY16" fmla="*/ 9290 h 10000"/>
                <a:gd name="connsiteX17" fmla="*/ 3981 w 10000"/>
                <a:gd name="connsiteY17" fmla="*/ 9301 h 10000"/>
                <a:gd name="connsiteX18" fmla="*/ 5421 w 10000"/>
                <a:gd name="connsiteY18" fmla="*/ 9996 h 10000"/>
                <a:gd name="connsiteX19" fmla="*/ 6731 w 10000"/>
                <a:gd name="connsiteY19" fmla="*/ 9080 h 10000"/>
                <a:gd name="connsiteX20" fmla="*/ 8312 w 10000"/>
                <a:gd name="connsiteY20" fmla="*/ 8815 h 10000"/>
                <a:gd name="connsiteX21" fmla="*/ 8828 w 10000"/>
                <a:gd name="connsiteY21" fmla="*/ 7318 h 10000"/>
                <a:gd name="connsiteX22" fmla="*/ 9954 w 10000"/>
                <a:gd name="connsiteY22" fmla="*/ 6194 h 10000"/>
                <a:gd name="connsiteX23" fmla="*/ 9486 w 10000"/>
                <a:gd name="connsiteY23" fmla="*/ 4684 h 10000"/>
                <a:gd name="connsiteX24" fmla="*/ 3131 w 10000"/>
                <a:gd name="connsiteY24" fmla="*/ 5805 h 10000"/>
                <a:gd name="connsiteX25" fmla="*/ 2513 w 10000"/>
                <a:gd name="connsiteY25" fmla="*/ 5978 h 10000"/>
                <a:gd name="connsiteX26" fmla="*/ 2118 w 10000"/>
                <a:gd name="connsiteY26" fmla="*/ 5937 h 10000"/>
                <a:gd name="connsiteX27" fmla="*/ 1804 w 10000"/>
                <a:gd name="connsiteY27" fmla="*/ 5831 h 10000"/>
                <a:gd name="connsiteX28" fmla="*/ 1804 w 10000"/>
                <a:gd name="connsiteY28" fmla="*/ 5372 h 10000"/>
                <a:gd name="connsiteX29" fmla="*/ 1849 w 10000"/>
                <a:gd name="connsiteY29" fmla="*/ 5372 h 10000"/>
                <a:gd name="connsiteX30" fmla="*/ 2174 w 10000"/>
                <a:gd name="connsiteY30" fmla="*/ 5561 h 10000"/>
                <a:gd name="connsiteX31" fmla="*/ 2516 w 10000"/>
                <a:gd name="connsiteY31" fmla="*/ 5628 h 10000"/>
                <a:gd name="connsiteX32" fmla="*/ 2627 w 10000"/>
                <a:gd name="connsiteY32" fmla="*/ 5618 h 10000"/>
                <a:gd name="connsiteX33" fmla="*/ 2737 w 10000"/>
                <a:gd name="connsiteY33" fmla="*/ 5590 h 10000"/>
                <a:gd name="connsiteX34" fmla="*/ 2825 w 10000"/>
                <a:gd name="connsiteY34" fmla="*/ 5529 h 10000"/>
                <a:gd name="connsiteX35" fmla="*/ 2859 w 10000"/>
                <a:gd name="connsiteY35" fmla="*/ 5426 h 10000"/>
                <a:gd name="connsiteX36" fmla="*/ 2804 w 10000"/>
                <a:gd name="connsiteY36" fmla="*/ 5306 h 10000"/>
                <a:gd name="connsiteX37" fmla="*/ 2664 w 10000"/>
                <a:gd name="connsiteY37" fmla="*/ 5242 h 10000"/>
                <a:gd name="connsiteX38" fmla="*/ 2450 w 10000"/>
                <a:gd name="connsiteY38" fmla="*/ 5192 h 10000"/>
                <a:gd name="connsiteX39" fmla="*/ 2239 w 10000"/>
                <a:gd name="connsiteY39" fmla="*/ 5136 h 10000"/>
                <a:gd name="connsiteX40" fmla="*/ 1912 w 10000"/>
                <a:gd name="connsiteY40" fmla="*/ 4923 h 10000"/>
                <a:gd name="connsiteX41" fmla="*/ 1815 w 10000"/>
                <a:gd name="connsiteY41" fmla="*/ 4591 h 10000"/>
                <a:gd name="connsiteX42" fmla="*/ 2050 w 10000"/>
                <a:gd name="connsiteY42" fmla="*/ 4155 h 10000"/>
                <a:gd name="connsiteX43" fmla="*/ 2627 w 10000"/>
                <a:gd name="connsiteY43" fmla="*/ 3985 h 10000"/>
                <a:gd name="connsiteX44" fmla="*/ 2975 w 10000"/>
                <a:gd name="connsiteY44" fmla="*/ 4022 h 10000"/>
                <a:gd name="connsiteX45" fmla="*/ 3283 w 10000"/>
                <a:gd name="connsiteY45" fmla="*/ 4115 h 10000"/>
                <a:gd name="connsiteX46" fmla="*/ 3283 w 10000"/>
                <a:gd name="connsiteY46" fmla="*/ 4554 h 10000"/>
                <a:gd name="connsiteX47" fmla="*/ 3241 w 10000"/>
                <a:gd name="connsiteY47" fmla="*/ 4554 h 10000"/>
                <a:gd name="connsiteX48" fmla="*/ 2975 w 10000"/>
                <a:gd name="connsiteY48" fmla="*/ 4398 h 10000"/>
                <a:gd name="connsiteX49" fmla="*/ 2653 w 10000"/>
                <a:gd name="connsiteY49" fmla="*/ 4336 h 10000"/>
                <a:gd name="connsiteX50" fmla="*/ 2538 w 10000"/>
                <a:gd name="connsiteY50" fmla="*/ 4344 h 10000"/>
                <a:gd name="connsiteX51" fmla="*/ 2429 w 10000"/>
                <a:gd name="connsiteY51" fmla="*/ 4380 h 10000"/>
                <a:gd name="connsiteX52" fmla="*/ 2350 w 10000"/>
                <a:gd name="connsiteY52" fmla="*/ 4442 h 10000"/>
                <a:gd name="connsiteX53" fmla="*/ 2316 w 10000"/>
                <a:gd name="connsiteY53" fmla="*/ 4533 h 10000"/>
                <a:gd name="connsiteX54" fmla="*/ 2369 w 10000"/>
                <a:gd name="connsiteY54" fmla="*/ 4650 h 10000"/>
                <a:gd name="connsiteX55" fmla="*/ 2574 w 10000"/>
                <a:gd name="connsiteY55" fmla="*/ 4728 h 10000"/>
                <a:gd name="connsiteX56" fmla="*/ 2764 w 10000"/>
                <a:gd name="connsiteY56" fmla="*/ 4769 h 10000"/>
                <a:gd name="connsiteX57" fmla="*/ 2959 w 10000"/>
                <a:gd name="connsiteY57" fmla="*/ 4827 h 10000"/>
                <a:gd name="connsiteX58" fmla="*/ 3262 w 10000"/>
                <a:gd name="connsiteY58" fmla="*/ 5021 h 10000"/>
                <a:gd name="connsiteX59" fmla="*/ 3360 w 10000"/>
                <a:gd name="connsiteY59" fmla="*/ 5343 h 10000"/>
                <a:gd name="connsiteX60" fmla="*/ 3131 w 10000"/>
                <a:gd name="connsiteY60" fmla="*/ 5805 h 10000"/>
                <a:gd name="connsiteX61" fmla="*/ 4728 w 10000"/>
                <a:gd name="connsiteY61" fmla="*/ 5945 h 10000"/>
                <a:gd name="connsiteX62" fmla="*/ 4607 w 10000"/>
                <a:gd name="connsiteY62" fmla="*/ 5551 h 10000"/>
                <a:gd name="connsiteX63" fmla="*/ 3992 w 10000"/>
                <a:gd name="connsiteY63" fmla="*/ 5551 h 10000"/>
                <a:gd name="connsiteX64" fmla="*/ 3871 w 10000"/>
                <a:gd name="connsiteY64" fmla="*/ 5945 h 10000"/>
                <a:gd name="connsiteX65" fmla="*/ 3378 w 10000"/>
                <a:gd name="connsiteY65" fmla="*/ 5945 h 10000"/>
                <a:gd name="connsiteX66" fmla="*/ 5233 w 10000"/>
                <a:gd name="connsiteY66" fmla="*/ 5945 h 10000"/>
                <a:gd name="connsiteX67" fmla="*/ 4728 w 10000"/>
                <a:gd name="connsiteY67" fmla="*/ 5945 h 10000"/>
                <a:gd name="connsiteX68" fmla="*/ 6739 w 10000"/>
                <a:gd name="connsiteY68" fmla="*/ 5945 h 10000"/>
                <a:gd name="connsiteX69" fmla="*/ 5437 w 10000"/>
                <a:gd name="connsiteY69" fmla="*/ 5945 h 10000"/>
                <a:gd name="connsiteX70" fmla="*/ 5437 w 10000"/>
                <a:gd name="connsiteY70" fmla="*/ 4022 h 10000"/>
                <a:gd name="connsiteX71" fmla="*/ 5927 w 10000"/>
                <a:gd name="connsiteY71" fmla="*/ 4022 h 10000"/>
                <a:gd name="connsiteX72" fmla="*/ 5927 w 10000"/>
                <a:gd name="connsiteY72" fmla="*/ 5577 h 10000"/>
                <a:gd name="connsiteX73" fmla="*/ 6739 w 10000"/>
                <a:gd name="connsiteY73" fmla="*/ 5577 h 10000"/>
                <a:gd name="connsiteX74" fmla="*/ 6739 w 10000"/>
                <a:gd name="connsiteY74" fmla="*/ 5945 h 10000"/>
                <a:gd name="connsiteX75" fmla="*/ 8267 w 10000"/>
                <a:gd name="connsiteY75" fmla="*/ 4388 h 10000"/>
                <a:gd name="connsiteX76" fmla="*/ 7435 w 10000"/>
                <a:gd name="connsiteY76" fmla="*/ 4388 h 10000"/>
                <a:gd name="connsiteX77" fmla="*/ 7435 w 10000"/>
                <a:gd name="connsiteY77" fmla="*/ 4725 h 10000"/>
                <a:gd name="connsiteX78" fmla="*/ 8202 w 10000"/>
                <a:gd name="connsiteY78" fmla="*/ 4725 h 10000"/>
                <a:gd name="connsiteX79" fmla="*/ 8202 w 10000"/>
                <a:gd name="connsiteY79" fmla="*/ 5091 h 10000"/>
                <a:gd name="connsiteX80" fmla="*/ 7435 w 10000"/>
                <a:gd name="connsiteY80" fmla="*/ 5091 h 10000"/>
                <a:gd name="connsiteX81" fmla="*/ 7435 w 10000"/>
                <a:gd name="connsiteY81" fmla="*/ 5577 h 10000"/>
                <a:gd name="connsiteX82" fmla="*/ 8267 w 10000"/>
                <a:gd name="connsiteY82" fmla="*/ 5577 h 10000"/>
                <a:gd name="connsiteX83" fmla="*/ 8267 w 10000"/>
                <a:gd name="connsiteY83" fmla="*/ 5945 h 10000"/>
                <a:gd name="connsiteX84" fmla="*/ 6947 w 10000"/>
                <a:gd name="connsiteY84" fmla="*/ 5945 h 10000"/>
                <a:gd name="connsiteX85" fmla="*/ 6947 w 10000"/>
                <a:gd name="connsiteY85" fmla="*/ 4022 h 10000"/>
                <a:gd name="connsiteX86" fmla="*/ 8267 w 10000"/>
                <a:gd name="connsiteY86" fmla="*/ 4022 h 10000"/>
                <a:gd name="connsiteX87" fmla="*/ 8267 w 10000"/>
                <a:gd name="connsiteY87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3283 w 10000"/>
                <a:gd name="connsiteY43" fmla="*/ 4554 h 10000"/>
                <a:gd name="connsiteX44" fmla="*/ 3241 w 10000"/>
                <a:gd name="connsiteY44" fmla="*/ 4554 h 10000"/>
                <a:gd name="connsiteX45" fmla="*/ 2975 w 10000"/>
                <a:gd name="connsiteY45" fmla="*/ 4398 h 10000"/>
                <a:gd name="connsiteX46" fmla="*/ 2653 w 10000"/>
                <a:gd name="connsiteY46" fmla="*/ 4336 h 10000"/>
                <a:gd name="connsiteX47" fmla="*/ 2538 w 10000"/>
                <a:gd name="connsiteY47" fmla="*/ 4344 h 10000"/>
                <a:gd name="connsiteX48" fmla="*/ 2429 w 10000"/>
                <a:gd name="connsiteY48" fmla="*/ 4380 h 10000"/>
                <a:gd name="connsiteX49" fmla="*/ 2350 w 10000"/>
                <a:gd name="connsiteY49" fmla="*/ 4442 h 10000"/>
                <a:gd name="connsiteX50" fmla="*/ 2316 w 10000"/>
                <a:gd name="connsiteY50" fmla="*/ 4533 h 10000"/>
                <a:gd name="connsiteX51" fmla="*/ 2369 w 10000"/>
                <a:gd name="connsiteY51" fmla="*/ 4650 h 10000"/>
                <a:gd name="connsiteX52" fmla="*/ 2574 w 10000"/>
                <a:gd name="connsiteY52" fmla="*/ 4728 h 10000"/>
                <a:gd name="connsiteX53" fmla="*/ 2764 w 10000"/>
                <a:gd name="connsiteY53" fmla="*/ 4769 h 10000"/>
                <a:gd name="connsiteX54" fmla="*/ 2959 w 10000"/>
                <a:gd name="connsiteY54" fmla="*/ 4827 h 10000"/>
                <a:gd name="connsiteX55" fmla="*/ 3262 w 10000"/>
                <a:gd name="connsiteY55" fmla="*/ 5021 h 10000"/>
                <a:gd name="connsiteX56" fmla="*/ 3360 w 10000"/>
                <a:gd name="connsiteY56" fmla="*/ 5343 h 10000"/>
                <a:gd name="connsiteX57" fmla="*/ 3131 w 10000"/>
                <a:gd name="connsiteY57" fmla="*/ 5805 h 10000"/>
                <a:gd name="connsiteX58" fmla="*/ 4728 w 10000"/>
                <a:gd name="connsiteY58" fmla="*/ 5945 h 10000"/>
                <a:gd name="connsiteX59" fmla="*/ 4607 w 10000"/>
                <a:gd name="connsiteY59" fmla="*/ 5551 h 10000"/>
                <a:gd name="connsiteX60" fmla="*/ 3992 w 10000"/>
                <a:gd name="connsiteY60" fmla="*/ 5551 h 10000"/>
                <a:gd name="connsiteX61" fmla="*/ 3871 w 10000"/>
                <a:gd name="connsiteY61" fmla="*/ 5945 h 10000"/>
                <a:gd name="connsiteX62" fmla="*/ 3378 w 10000"/>
                <a:gd name="connsiteY62" fmla="*/ 5945 h 10000"/>
                <a:gd name="connsiteX63" fmla="*/ 5233 w 10000"/>
                <a:gd name="connsiteY63" fmla="*/ 5945 h 10000"/>
                <a:gd name="connsiteX64" fmla="*/ 4728 w 10000"/>
                <a:gd name="connsiteY64" fmla="*/ 5945 h 10000"/>
                <a:gd name="connsiteX65" fmla="*/ 6739 w 10000"/>
                <a:gd name="connsiteY65" fmla="*/ 5945 h 10000"/>
                <a:gd name="connsiteX66" fmla="*/ 5437 w 10000"/>
                <a:gd name="connsiteY66" fmla="*/ 5945 h 10000"/>
                <a:gd name="connsiteX67" fmla="*/ 5437 w 10000"/>
                <a:gd name="connsiteY67" fmla="*/ 4022 h 10000"/>
                <a:gd name="connsiteX68" fmla="*/ 5927 w 10000"/>
                <a:gd name="connsiteY68" fmla="*/ 4022 h 10000"/>
                <a:gd name="connsiteX69" fmla="*/ 5927 w 10000"/>
                <a:gd name="connsiteY69" fmla="*/ 5577 h 10000"/>
                <a:gd name="connsiteX70" fmla="*/ 6739 w 10000"/>
                <a:gd name="connsiteY70" fmla="*/ 5577 h 10000"/>
                <a:gd name="connsiteX71" fmla="*/ 6739 w 10000"/>
                <a:gd name="connsiteY71" fmla="*/ 5945 h 10000"/>
                <a:gd name="connsiteX72" fmla="*/ 8267 w 10000"/>
                <a:gd name="connsiteY72" fmla="*/ 4388 h 10000"/>
                <a:gd name="connsiteX73" fmla="*/ 7435 w 10000"/>
                <a:gd name="connsiteY73" fmla="*/ 4388 h 10000"/>
                <a:gd name="connsiteX74" fmla="*/ 7435 w 10000"/>
                <a:gd name="connsiteY74" fmla="*/ 4725 h 10000"/>
                <a:gd name="connsiteX75" fmla="*/ 8202 w 10000"/>
                <a:gd name="connsiteY75" fmla="*/ 4725 h 10000"/>
                <a:gd name="connsiteX76" fmla="*/ 8202 w 10000"/>
                <a:gd name="connsiteY76" fmla="*/ 5091 h 10000"/>
                <a:gd name="connsiteX77" fmla="*/ 7435 w 10000"/>
                <a:gd name="connsiteY77" fmla="*/ 5091 h 10000"/>
                <a:gd name="connsiteX78" fmla="*/ 7435 w 10000"/>
                <a:gd name="connsiteY78" fmla="*/ 5577 h 10000"/>
                <a:gd name="connsiteX79" fmla="*/ 8267 w 10000"/>
                <a:gd name="connsiteY79" fmla="*/ 5577 h 10000"/>
                <a:gd name="connsiteX80" fmla="*/ 8267 w 10000"/>
                <a:gd name="connsiteY80" fmla="*/ 5945 h 10000"/>
                <a:gd name="connsiteX81" fmla="*/ 6947 w 10000"/>
                <a:gd name="connsiteY81" fmla="*/ 5945 h 10000"/>
                <a:gd name="connsiteX82" fmla="*/ 6947 w 10000"/>
                <a:gd name="connsiteY82" fmla="*/ 4022 h 10000"/>
                <a:gd name="connsiteX83" fmla="*/ 8267 w 10000"/>
                <a:gd name="connsiteY83" fmla="*/ 4022 h 10000"/>
                <a:gd name="connsiteX84" fmla="*/ 8267 w 10000"/>
                <a:gd name="connsiteY84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3283 w 10000"/>
                <a:gd name="connsiteY43" fmla="*/ 4554 h 10000"/>
                <a:gd name="connsiteX44" fmla="*/ 2975 w 10000"/>
                <a:gd name="connsiteY44" fmla="*/ 4398 h 10000"/>
                <a:gd name="connsiteX45" fmla="*/ 2653 w 10000"/>
                <a:gd name="connsiteY45" fmla="*/ 4336 h 10000"/>
                <a:gd name="connsiteX46" fmla="*/ 2538 w 10000"/>
                <a:gd name="connsiteY46" fmla="*/ 4344 h 10000"/>
                <a:gd name="connsiteX47" fmla="*/ 2429 w 10000"/>
                <a:gd name="connsiteY47" fmla="*/ 4380 h 10000"/>
                <a:gd name="connsiteX48" fmla="*/ 2350 w 10000"/>
                <a:gd name="connsiteY48" fmla="*/ 4442 h 10000"/>
                <a:gd name="connsiteX49" fmla="*/ 2316 w 10000"/>
                <a:gd name="connsiteY49" fmla="*/ 4533 h 10000"/>
                <a:gd name="connsiteX50" fmla="*/ 2369 w 10000"/>
                <a:gd name="connsiteY50" fmla="*/ 4650 h 10000"/>
                <a:gd name="connsiteX51" fmla="*/ 2574 w 10000"/>
                <a:gd name="connsiteY51" fmla="*/ 4728 h 10000"/>
                <a:gd name="connsiteX52" fmla="*/ 2764 w 10000"/>
                <a:gd name="connsiteY52" fmla="*/ 4769 h 10000"/>
                <a:gd name="connsiteX53" fmla="*/ 2959 w 10000"/>
                <a:gd name="connsiteY53" fmla="*/ 4827 h 10000"/>
                <a:gd name="connsiteX54" fmla="*/ 3262 w 10000"/>
                <a:gd name="connsiteY54" fmla="*/ 5021 h 10000"/>
                <a:gd name="connsiteX55" fmla="*/ 3360 w 10000"/>
                <a:gd name="connsiteY55" fmla="*/ 5343 h 10000"/>
                <a:gd name="connsiteX56" fmla="*/ 3131 w 10000"/>
                <a:gd name="connsiteY56" fmla="*/ 5805 h 10000"/>
                <a:gd name="connsiteX57" fmla="*/ 4728 w 10000"/>
                <a:gd name="connsiteY57" fmla="*/ 5945 h 10000"/>
                <a:gd name="connsiteX58" fmla="*/ 4607 w 10000"/>
                <a:gd name="connsiteY58" fmla="*/ 5551 h 10000"/>
                <a:gd name="connsiteX59" fmla="*/ 3992 w 10000"/>
                <a:gd name="connsiteY59" fmla="*/ 5551 h 10000"/>
                <a:gd name="connsiteX60" fmla="*/ 3871 w 10000"/>
                <a:gd name="connsiteY60" fmla="*/ 5945 h 10000"/>
                <a:gd name="connsiteX61" fmla="*/ 3378 w 10000"/>
                <a:gd name="connsiteY61" fmla="*/ 5945 h 10000"/>
                <a:gd name="connsiteX62" fmla="*/ 5233 w 10000"/>
                <a:gd name="connsiteY62" fmla="*/ 5945 h 10000"/>
                <a:gd name="connsiteX63" fmla="*/ 4728 w 10000"/>
                <a:gd name="connsiteY63" fmla="*/ 5945 h 10000"/>
                <a:gd name="connsiteX64" fmla="*/ 6739 w 10000"/>
                <a:gd name="connsiteY64" fmla="*/ 5945 h 10000"/>
                <a:gd name="connsiteX65" fmla="*/ 5437 w 10000"/>
                <a:gd name="connsiteY65" fmla="*/ 5945 h 10000"/>
                <a:gd name="connsiteX66" fmla="*/ 5437 w 10000"/>
                <a:gd name="connsiteY66" fmla="*/ 4022 h 10000"/>
                <a:gd name="connsiteX67" fmla="*/ 5927 w 10000"/>
                <a:gd name="connsiteY67" fmla="*/ 4022 h 10000"/>
                <a:gd name="connsiteX68" fmla="*/ 5927 w 10000"/>
                <a:gd name="connsiteY68" fmla="*/ 5577 h 10000"/>
                <a:gd name="connsiteX69" fmla="*/ 6739 w 10000"/>
                <a:gd name="connsiteY69" fmla="*/ 5577 h 10000"/>
                <a:gd name="connsiteX70" fmla="*/ 6739 w 10000"/>
                <a:gd name="connsiteY70" fmla="*/ 5945 h 10000"/>
                <a:gd name="connsiteX71" fmla="*/ 8267 w 10000"/>
                <a:gd name="connsiteY71" fmla="*/ 4388 h 10000"/>
                <a:gd name="connsiteX72" fmla="*/ 7435 w 10000"/>
                <a:gd name="connsiteY72" fmla="*/ 4388 h 10000"/>
                <a:gd name="connsiteX73" fmla="*/ 7435 w 10000"/>
                <a:gd name="connsiteY73" fmla="*/ 4725 h 10000"/>
                <a:gd name="connsiteX74" fmla="*/ 8202 w 10000"/>
                <a:gd name="connsiteY74" fmla="*/ 4725 h 10000"/>
                <a:gd name="connsiteX75" fmla="*/ 8202 w 10000"/>
                <a:gd name="connsiteY75" fmla="*/ 5091 h 10000"/>
                <a:gd name="connsiteX76" fmla="*/ 7435 w 10000"/>
                <a:gd name="connsiteY76" fmla="*/ 5091 h 10000"/>
                <a:gd name="connsiteX77" fmla="*/ 7435 w 10000"/>
                <a:gd name="connsiteY77" fmla="*/ 5577 h 10000"/>
                <a:gd name="connsiteX78" fmla="*/ 8267 w 10000"/>
                <a:gd name="connsiteY78" fmla="*/ 5577 h 10000"/>
                <a:gd name="connsiteX79" fmla="*/ 8267 w 10000"/>
                <a:gd name="connsiteY79" fmla="*/ 5945 h 10000"/>
                <a:gd name="connsiteX80" fmla="*/ 6947 w 10000"/>
                <a:gd name="connsiteY80" fmla="*/ 5945 h 10000"/>
                <a:gd name="connsiteX81" fmla="*/ 6947 w 10000"/>
                <a:gd name="connsiteY81" fmla="*/ 4022 h 10000"/>
                <a:gd name="connsiteX82" fmla="*/ 8267 w 10000"/>
                <a:gd name="connsiteY82" fmla="*/ 4022 h 10000"/>
                <a:gd name="connsiteX83" fmla="*/ 8267 w 10000"/>
                <a:gd name="connsiteY83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4728 w 10000"/>
                <a:gd name="connsiteY56" fmla="*/ 5945 h 10000"/>
                <a:gd name="connsiteX57" fmla="*/ 4607 w 10000"/>
                <a:gd name="connsiteY57" fmla="*/ 5551 h 10000"/>
                <a:gd name="connsiteX58" fmla="*/ 3992 w 10000"/>
                <a:gd name="connsiteY58" fmla="*/ 5551 h 10000"/>
                <a:gd name="connsiteX59" fmla="*/ 3871 w 10000"/>
                <a:gd name="connsiteY59" fmla="*/ 5945 h 10000"/>
                <a:gd name="connsiteX60" fmla="*/ 3378 w 10000"/>
                <a:gd name="connsiteY60" fmla="*/ 5945 h 10000"/>
                <a:gd name="connsiteX61" fmla="*/ 5233 w 10000"/>
                <a:gd name="connsiteY61" fmla="*/ 5945 h 10000"/>
                <a:gd name="connsiteX62" fmla="*/ 4728 w 10000"/>
                <a:gd name="connsiteY62" fmla="*/ 5945 h 10000"/>
                <a:gd name="connsiteX63" fmla="*/ 6739 w 10000"/>
                <a:gd name="connsiteY63" fmla="*/ 5945 h 10000"/>
                <a:gd name="connsiteX64" fmla="*/ 5437 w 10000"/>
                <a:gd name="connsiteY64" fmla="*/ 5945 h 10000"/>
                <a:gd name="connsiteX65" fmla="*/ 5437 w 10000"/>
                <a:gd name="connsiteY65" fmla="*/ 4022 h 10000"/>
                <a:gd name="connsiteX66" fmla="*/ 5927 w 10000"/>
                <a:gd name="connsiteY66" fmla="*/ 4022 h 10000"/>
                <a:gd name="connsiteX67" fmla="*/ 5927 w 10000"/>
                <a:gd name="connsiteY67" fmla="*/ 5577 h 10000"/>
                <a:gd name="connsiteX68" fmla="*/ 6739 w 10000"/>
                <a:gd name="connsiteY68" fmla="*/ 5577 h 10000"/>
                <a:gd name="connsiteX69" fmla="*/ 6739 w 10000"/>
                <a:gd name="connsiteY69" fmla="*/ 5945 h 10000"/>
                <a:gd name="connsiteX70" fmla="*/ 8267 w 10000"/>
                <a:gd name="connsiteY70" fmla="*/ 4388 h 10000"/>
                <a:gd name="connsiteX71" fmla="*/ 7435 w 10000"/>
                <a:gd name="connsiteY71" fmla="*/ 4388 h 10000"/>
                <a:gd name="connsiteX72" fmla="*/ 7435 w 10000"/>
                <a:gd name="connsiteY72" fmla="*/ 4725 h 10000"/>
                <a:gd name="connsiteX73" fmla="*/ 8202 w 10000"/>
                <a:gd name="connsiteY73" fmla="*/ 4725 h 10000"/>
                <a:gd name="connsiteX74" fmla="*/ 8202 w 10000"/>
                <a:gd name="connsiteY74" fmla="*/ 5091 h 10000"/>
                <a:gd name="connsiteX75" fmla="*/ 7435 w 10000"/>
                <a:gd name="connsiteY75" fmla="*/ 5091 h 10000"/>
                <a:gd name="connsiteX76" fmla="*/ 7435 w 10000"/>
                <a:gd name="connsiteY76" fmla="*/ 5577 h 10000"/>
                <a:gd name="connsiteX77" fmla="*/ 8267 w 10000"/>
                <a:gd name="connsiteY77" fmla="*/ 5577 h 10000"/>
                <a:gd name="connsiteX78" fmla="*/ 8267 w 10000"/>
                <a:gd name="connsiteY78" fmla="*/ 5945 h 10000"/>
                <a:gd name="connsiteX79" fmla="*/ 6947 w 10000"/>
                <a:gd name="connsiteY79" fmla="*/ 5945 h 10000"/>
                <a:gd name="connsiteX80" fmla="*/ 6947 w 10000"/>
                <a:gd name="connsiteY80" fmla="*/ 4022 h 10000"/>
                <a:gd name="connsiteX81" fmla="*/ 8267 w 10000"/>
                <a:gd name="connsiteY81" fmla="*/ 4022 h 10000"/>
                <a:gd name="connsiteX82" fmla="*/ 8267 w 10000"/>
                <a:gd name="connsiteY82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4728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4728 w 10000"/>
                <a:gd name="connsiteY61" fmla="*/ 5945 h 10000"/>
                <a:gd name="connsiteX62" fmla="*/ 6739 w 10000"/>
                <a:gd name="connsiteY62" fmla="*/ 5945 h 10000"/>
                <a:gd name="connsiteX63" fmla="*/ 5437 w 10000"/>
                <a:gd name="connsiteY63" fmla="*/ 5945 h 10000"/>
                <a:gd name="connsiteX64" fmla="*/ 5437 w 10000"/>
                <a:gd name="connsiteY64" fmla="*/ 4022 h 10000"/>
                <a:gd name="connsiteX65" fmla="*/ 5927 w 10000"/>
                <a:gd name="connsiteY65" fmla="*/ 4022 h 10000"/>
                <a:gd name="connsiteX66" fmla="*/ 5927 w 10000"/>
                <a:gd name="connsiteY66" fmla="*/ 5577 h 10000"/>
                <a:gd name="connsiteX67" fmla="*/ 6739 w 10000"/>
                <a:gd name="connsiteY67" fmla="*/ 5577 h 10000"/>
                <a:gd name="connsiteX68" fmla="*/ 6739 w 10000"/>
                <a:gd name="connsiteY68" fmla="*/ 5945 h 10000"/>
                <a:gd name="connsiteX69" fmla="*/ 8267 w 10000"/>
                <a:gd name="connsiteY69" fmla="*/ 4388 h 10000"/>
                <a:gd name="connsiteX70" fmla="*/ 7435 w 10000"/>
                <a:gd name="connsiteY70" fmla="*/ 4388 h 10000"/>
                <a:gd name="connsiteX71" fmla="*/ 7435 w 10000"/>
                <a:gd name="connsiteY71" fmla="*/ 4725 h 10000"/>
                <a:gd name="connsiteX72" fmla="*/ 8202 w 10000"/>
                <a:gd name="connsiteY72" fmla="*/ 4725 h 10000"/>
                <a:gd name="connsiteX73" fmla="*/ 8202 w 10000"/>
                <a:gd name="connsiteY73" fmla="*/ 5091 h 10000"/>
                <a:gd name="connsiteX74" fmla="*/ 7435 w 10000"/>
                <a:gd name="connsiteY74" fmla="*/ 5091 h 10000"/>
                <a:gd name="connsiteX75" fmla="*/ 7435 w 10000"/>
                <a:gd name="connsiteY75" fmla="*/ 5577 h 10000"/>
                <a:gd name="connsiteX76" fmla="*/ 8267 w 10000"/>
                <a:gd name="connsiteY76" fmla="*/ 5577 h 10000"/>
                <a:gd name="connsiteX77" fmla="*/ 8267 w 10000"/>
                <a:gd name="connsiteY77" fmla="*/ 5945 h 10000"/>
                <a:gd name="connsiteX78" fmla="*/ 6947 w 10000"/>
                <a:gd name="connsiteY78" fmla="*/ 5945 h 10000"/>
                <a:gd name="connsiteX79" fmla="*/ 6947 w 10000"/>
                <a:gd name="connsiteY79" fmla="*/ 4022 h 10000"/>
                <a:gd name="connsiteX80" fmla="*/ 8267 w 10000"/>
                <a:gd name="connsiteY80" fmla="*/ 4022 h 10000"/>
                <a:gd name="connsiteX81" fmla="*/ 8267 w 10000"/>
                <a:gd name="connsiteY81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8267 w 10000"/>
                <a:gd name="connsiteY68" fmla="*/ 4388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4725 h 10000"/>
                <a:gd name="connsiteX72" fmla="*/ 8202 w 10000"/>
                <a:gd name="connsiteY72" fmla="*/ 5091 h 10000"/>
                <a:gd name="connsiteX73" fmla="*/ 7435 w 10000"/>
                <a:gd name="connsiteY73" fmla="*/ 5091 h 10000"/>
                <a:gd name="connsiteX74" fmla="*/ 7435 w 10000"/>
                <a:gd name="connsiteY74" fmla="*/ 5577 h 10000"/>
                <a:gd name="connsiteX75" fmla="*/ 8267 w 10000"/>
                <a:gd name="connsiteY75" fmla="*/ 5577 h 10000"/>
                <a:gd name="connsiteX76" fmla="*/ 8267 w 10000"/>
                <a:gd name="connsiteY76" fmla="*/ 5945 h 10000"/>
                <a:gd name="connsiteX77" fmla="*/ 6947 w 10000"/>
                <a:gd name="connsiteY77" fmla="*/ 5945 h 10000"/>
                <a:gd name="connsiteX78" fmla="*/ 6947 w 10000"/>
                <a:gd name="connsiteY78" fmla="*/ 4022 h 10000"/>
                <a:gd name="connsiteX79" fmla="*/ 8267 w 10000"/>
                <a:gd name="connsiteY79" fmla="*/ 4022 h 10000"/>
                <a:gd name="connsiteX80" fmla="*/ 8267 w 10000"/>
                <a:gd name="connsiteY80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8267 w 10000"/>
                <a:gd name="connsiteY68" fmla="*/ 4388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4725 h 10000"/>
                <a:gd name="connsiteX72" fmla="*/ 8202 w 10000"/>
                <a:gd name="connsiteY72" fmla="*/ 5091 h 10000"/>
                <a:gd name="connsiteX73" fmla="*/ 7435 w 10000"/>
                <a:gd name="connsiteY73" fmla="*/ 5091 h 10000"/>
                <a:gd name="connsiteX74" fmla="*/ 7435 w 10000"/>
                <a:gd name="connsiteY74" fmla="*/ 5577 h 10000"/>
                <a:gd name="connsiteX75" fmla="*/ 8267 w 10000"/>
                <a:gd name="connsiteY75" fmla="*/ 5577 h 10000"/>
                <a:gd name="connsiteX76" fmla="*/ 8267 w 10000"/>
                <a:gd name="connsiteY76" fmla="*/ 5945 h 10000"/>
                <a:gd name="connsiteX77" fmla="*/ 6947 w 10000"/>
                <a:gd name="connsiteY77" fmla="*/ 5945 h 10000"/>
                <a:gd name="connsiteX78" fmla="*/ 6947 w 10000"/>
                <a:gd name="connsiteY78" fmla="*/ 4022 h 10000"/>
                <a:gd name="connsiteX79" fmla="*/ 8267 w 10000"/>
                <a:gd name="connsiteY79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6947 w 10000"/>
                <a:gd name="connsiteY68" fmla="*/ 4022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4725 h 10000"/>
                <a:gd name="connsiteX72" fmla="*/ 8202 w 10000"/>
                <a:gd name="connsiteY72" fmla="*/ 5091 h 10000"/>
                <a:gd name="connsiteX73" fmla="*/ 7435 w 10000"/>
                <a:gd name="connsiteY73" fmla="*/ 5091 h 10000"/>
                <a:gd name="connsiteX74" fmla="*/ 7435 w 10000"/>
                <a:gd name="connsiteY74" fmla="*/ 5577 h 10000"/>
                <a:gd name="connsiteX75" fmla="*/ 8267 w 10000"/>
                <a:gd name="connsiteY75" fmla="*/ 5577 h 10000"/>
                <a:gd name="connsiteX76" fmla="*/ 8267 w 10000"/>
                <a:gd name="connsiteY76" fmla="*/ 5945 h 10000"/>
                <a:gd name="connsiteX77" fmla="*/ 6947 w 10000"/>
                <a:gd name="connsiteY77" fmla="*/ 5945 h 10000"/>
                <a:gd name="connsiteX78" fmla="*/ 6947 w 10000"/>
                <a:gd name="connsiteY78" fmla="*/ 4022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6947 w 10000"/>
                <a:gd name="connsiteY68" fmla="*/ 594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4725 h 10000"/>
                <a:gd name="connsiteX72" fmla="*/ 8202 w 10000"/>
                <a:gd name="connsiteY72" fmla="*/ 5091 h 10000"/>
                <a:gd name="connsiteX73" fmla="*/ 7435 w 10000"/>
                <a:gd name="connsiteY73" fmla="*/ 5091 h 10000"/>
                <a:gd name="connsiteX74" fmla="*/ 7435 w 10000"/>
                <a:gd name="connsiteY74" fmla="*/ 5577 h 10000"/>
                <a:gd name="connsiteX75" fmla="*/ 8267 w 10000"/>
                <a:gd name="connsiteY75" fmla="*/ 5577 h 10000"/>
                <a:gd name="connsiteX76" fmla="*/ 8267 w 10000"/>
                <a:gd name="connsiteY76" fmla="*/ 5945 h 10000"/>
                <a:gd name="connsiteX77" fmla="*/ 6947 w 10000"/>
                <a:gd name="connsiteY7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6947 w 10000"/>
                <a:gd name="connsiteY68" fmla="*/ 594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5091 h 10000"/>
                <a:gd name="connsiteX72" fmla="*/ 7435 w 10000"/>
                <a:gd name="connsiteY72" fmla="*/ 5091 h 10000"/>
                <a:gd name="connsiteX73" fmla="*/ 7435 w 10000"/>
                <a:gd name="connsiteY73" fmla="*/ 5577 h 10000"/>
                <a:gd name="connsiteX74" fmla="*/ 8267 w 10000"/>
                <a:gd name="connsiteY74" fmla="*/ 5577 h 10000"/>
                <a:gd name="connsiteX75" fmla="*/ 8267 w 10000"/>
                <a:gd name="connsiteY75" fmla="*/ 5945 h 10000"/>
                <a:gd name="connsiteX76" fmla="*/ 6947 w 10000"/>
                <a:gd name="connsiteY7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6947 w 10000"/>
                <a:gd name="connsiteY68" fmla="*/ 594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72" fmla="*/ 7435 w 10000"/>
                <a:gd name="connsiteY72" fmla="*/ 5577 h 10000"/>
                <a:gd name="connsiteX73" fmla="*/ 8267 w 10000"/>
                <a:gd name="connsiteY73" fmla="*/ 5577 h 10000"/>
                <a:gd name="connsiteX74" fmla="*/ 8267 w 10000"/>
                <a:gd name="connsiteY74" fmla="*/ 5945 h 10000"/>
                <a:gd name="connsiteX75" fmla="*/ 6947 w 10000"/>
                <a:gd name="connsiteY7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8267 w 10000"/>
                <a:gd name="connsiteY68" fmla="*/ 594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72" fmla="*/ 7435 w 10000"/>
                <a:gd name="connsiteY72" fmla="*/ 5577 h 10000"/>
                <a:gd name="connsiteX73" fmla="*/ 8267 w 10000"/>
                <a:gd name="connsiteY73" fmla="*/ 5577 h 10000"/>
                <a:gd name="connsiteX74" fmla="*/ 8267 w 10000"/>
                <a:gd name="connsiteY7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8267 w 10000"/>
                <a:gd name="connsiteY68" fmla="*/ 5577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72" fmla="*/ 7435 w 10000"/>
                <a:gd name="connsiteY72" fmla="*/ 5577 h 10000"/>
                <a:gd name="connsiteX73" fmla="*/ 8267 w 10000"/>
                <a:gd name="connsiteY73" fmla="*/ 5577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7435 w 10000"/>
                <a:gd name="connsiteY68" fmla="*/ 5577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72" fmla="*/ 7435 w 10000"/>
                <a:gd name="connsiteY72" fmla="*/ 5577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7435 w 10000"/>
                <a:gd name="connsiteY68" fmla="*/ 5091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7435 w 10000"/>
                <a:gd name="connsiteY68" fmla="*/ 472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5577 h 10000"/>
                <a:gd name="connsiteX65" fmla="*/ 6739 w 10000"/>
                <a:gd name="connsiteY65" fmla="*/ 5577 h 10000"/>
                <a:gd name="connsiteX66" fmla="*/ 6739 w 10000"/>
                <a:gd name="connsiteY6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927 w 10000"/>
                <a:gd name="connsiteY63" fmla="*/ 5577 h 10000"/>
                <a:gd name="connsiteX64" fmla="*/ 6739 w 10000"/>
                <a:gd name="connsiteY64" fmla="*/ 5577 h 10000"/>
                <a:gd name="connsiteX65" fmla="*/ 6739 w 10000"/>
                <a:gd name="connsiteY6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6739 w 10000"/>
                <a:gd name="connsiteY63" fmla="*/ 5577 h 10000"/>
                <a:gd name="connsiteX64" fmla="*/ 6739 w 10000"/>
                <a:gd name="connsiteY6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6739 w 10000"/>
                <a:gd name="connsiteY63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871 w 10000"/>
                <a:gd name="connsiteY57" fmla="*/ 5945 h 10000"/>
                <a:gd name="connsiteX58" fmla="*/ 3378 w 10000"/>
                <a:gd name="connsiteY58" fmla="*/ 5945 h 10000"/>
                <a:gd name="connsiteX59" fmla="*/ 5233 w 10000"/>
                <a:gd name="connsiteY59" fmla="*/ 5945 h 10000"/>
                <a:gd name="connsiteX60" fmla="*/ 6739 w 10000"/>
                <a:gd name="connsiteY60" fmla="*/ 5945 h 10000"/>
                <a:gd name="connsiteX61" fmla="*/ 5437 w 10000"/>
                <a:gd name="connsiteY61" fmla="*/ 5945 h 10000"/>
                <a:gd name="connsiteX62" fmla="*/ 6739 w 10000"/>
                <a:gd name="connsiteY62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2975 w 10000"/>
                <a:gd name="connsiteY42" fmla="*/ 4398 h 10000"/>
                <a:gd name="connsiteX43" fmla="*/ 2653 w 10000"/>
                <a:gd name="connsiteY43" fmla="*/ 4336 h 10000"/>
                <a:gd name="connsiteX44" fmla="*/ 2538 w 10000"/>
                <a:gd name="connsiteY44" fmla="*/ 4344 h 10000"/>
                <a:gd name="connsiteX45" fmla="*/ 2429 w 10000"/>
                <a:gd name="connsiteY45" fmla="*/ 4380 h 10000"/>
                <a:gd name="connsiteX46" fmla="*/ 2350 w 10000"/>
                <a:gd name="connsiteY46" fmla="*/ 4442 h 10000"/>
                <a:gd name="connsiteX47" fmla="*/ 2316 w 10000"/>
                <a:gd name="connsiteY47" fmla="*/ 4533 h 10000"/>
                <a:gd name="connsiteX48" fmla="*/ 2369 w 10000"/>
                <a:gd name="connsiteY48" fmla="*/ 4650 h 10000"/>
                <a:gd name="connsiteX49" fmla="*/ 2574 w 10000"/>
                <a:gd name="connsiteY49" fmla="*/ 4728 h 10000"/>
                <a:gd name="connsiteX50" fmla="*/ 2764 w 10000"/>
                <a:gd name="connsiteY50" fmla="*/ 4769 h 10000"/>
                <a:gd name="connsiteX51" fmla="*/ 2959 w 10000"/>
                <a:gd name="connsiteY51" fmla="*/ 4827 h 10000"/>
                <a:gd name="connsiteX52" fmla="*/ 3262 w 10000"/>
                <a:gd name="connsiteY52" fmla="*/ 5021 h 10000"/>
                <a:gd name="connsiteX53" fmla="*/ 3360 w 10000"/>
                <a:gd name="connsiteY53" fmla="*/ 5343 h 10000"/>
                <a:gd name="connsiteX54" fmla="*/ 3131 w 10000"/>
                <a:gd name="connsiteY54" fmla="*/ 5805 h 10000"/>
                <a:gd name="connsiteX55" fmla="*/ 5233 w 10000"/>
                <a:gd name="connsiteY55" fmla="*/ 5945 h 10000"/>
                <a:gd name="connsiteX56" fmla="*/ 3871 w 10000"/>
                <a:gd name="connsiteY56" fmla="*/ 5945 h 10000"/>
                <a:gd name="connsiteX57" fmla="*/ 3378 w 10000"/>
                <a:gd name="connsiteY57" fmla="*/ 5945 h 10000"/>
                <a:gd name="connsiteX58" fmla="*/ 5233 w 10000"/>
                <a:gd name="connsiteY58" fmla="*/ 5945 h 10000"/>
                <a:gd name="connsiteX59" fmla="*/ 6739 w 10000"/>
                <a:gd name="connsiteY59" fmla="*/ 5945 h 10000"/>
                <a:gd name="connsiteX60" fmla="*/ 5437 w 10000"/>
                <a:gd name="connsiteY60" fmla="*/ 5945 h 10000"/>
                <a:gd name="connsiteX61" fmla="*/ 6739 w 10000"/>
                <a:gd name="connsiteY61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2574 w 10000"/>
                <a:gd name="connsiteY48" fmla="*/ 4728 h 10000"/>
                <a:gd name="connsiteX49" fmla="*/ 2764 w 10000"/>
                <a:gd name="connsiteY49" fmla="*/ 4769 h 10000"/>
                <a:gd name="connsiteX50" fmla="*/ 2959 w 10000"/>
                <a:gd name="connsiteY50" fmla="*/ 4827 h 10000"/>
                <a:gd name="connsiteX51" fmla="*/ 3262 w 10000"/>
                <a:gd name="connsiteY51" fmla="*/ 5021 h 10000"/>
                <a:gd name="connsiteX52" fmla="*/ 3360 w 10000"/>
                <a:gd name="connsiteY52" fmla="*/ 5343 h 10000"/>
                <a:gd name="connsiteX53" fmla="*/ 3131 w 10000"/>
                <a:gd name="connsiteY53" fmla="*/ 5805 h 10000"/>
                <a:gd name="connsiteX54" fmla="*/ 5233 w 10000"/>
                <a:gd name="connsiteY54" fmla="*/ 5945 h 10000"/>
                <a:gd name="connsiteX55" fmla="*/ 3871 w 10000"/>
                <a:gd name="connsiteY55" fmla="*/ 5945 h 10000"/>
                <a:gd name="connsiteX56" fmla="*/ 3378 w 10000"/>
                <a:gd name="connsiteY56" fmla="*/ 5945 h 10000"/>
                <a:gd name="connsiteX57" fmla="*/ 5233 w 10000"/>
                <a:gd name="connsiteY57" fmla="*/ 5945 h 10000"/>
                <a:gd name="connsiteX58" fmla="*/ 6739 w 10000"/>
                <a:gd name="connsiteY58" fmla="*/ 5945 h 10000"/>
                <a:gd name="connsiteX59" fmla="*/ 5437 w 10000"/>
                <a:gd name="connsiteY59" fmla="*/ 5945 h 10000"/>
                <a:gd name="connsiteX60" fmla="*/ 6739 w 10000"/>
                <a:gd name="connsiteY60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2574 w 10000"/>
                <a:gd name="connsiteY48" fmla="*/ 4728 h 10000"/>
                <a:gd name="connsiteX49" fmla="*/ 2764 w 10000"/>
                <a:gd name="connsiteY49" fmla="*/ 4769 h 10000"/>
                <a:gd name="connsiteX50" fmla="*/ 2959 w 10000"/>
                <a:gd name="connsiteY50" fmla="*/ 4827 h 10000"/>
                <a:gd name="connsiteX51" fmla="*/ 3360 w 10000"/>
                <a:gd name="connsiteY51" fmla="*/ 5343 h 10000"/>
                <a:gd name="connsiteX52" fmla="*/ 3131 w 10000"/>
                <a:gd name="connsiteY52" fmla="*/ 5805 h 10000"/>
                <a:gd name="connsiteX53" fmla="*/ 5233 w 10000"/>
                <a:gd name="connsiteY53" fmla="*/ 5945 h 10000"/>
                <a:gd name="connsiteX54" fmla="*/ 3871 w 10000"/>
                <a:gd name="connsiteY54" fmla="*/ 5945 h 10000"/>
                <a:gd name="connsiteX55" fmla="*/ 3378 w 10000"/>
                <a:gd name="connsiteY55" fmla="*/ 5945 h 10000"/>
                <a:gd name="connsiteX56" fmla="*/ 5233 w 10000"/>
                <a:gd name="connsiteY56" fmla="*/ 5945 h 10000"/>
                <a:gd name="connsiteX57" fmla="*/ 6739 w 10000"/>
                <a:gd name="connsiteY57" fmla="*/ 5945 h 10000"/>
                <a:gd name="connsiteX58" fmla="*/ 5437 w 10000"/>
                <a:gd name="connsiteY58" fmla="*/ 5945 h 10000"/>
                <a:gd name="connsiteX59" fmla="*/ 6739 w 10000"/>
                <a:gd name="connsiteY59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2574 w 10000"/>
                <a:gd name="connsiteY48" fmla="*/ 4728 h 10000"/>
                <a:gd name="connsiteX49" fmla="*/ 2764 w 10000"/>
                <a:gd name="connsiteY49" fmla="*/ 4769 h 10000"/>
                <a:gd name="connsiteX50" fmla="*/ 3360 w 10000"/>
                <a:gd name="connsiteY50" fmla="*/ 5343 h 10000"/>
                <a:gd name="connsiteX51" fmla="*/ 3131 w 10000"/>
                <a:gd name="connsiteY51" fmla="*/ 5805 h 10000"/>
                <a:gd name="connsiteX52" fmla="*/ 5233 w 10000"/>
                <a:gd name="connsiteY52" fmla="*/ 5945 h 10000"/>
                <a:gd name="connsiteX53" fmla="*/ 3871 w 10000"/>
                <a:gd name="connsiteY53" fmla="*/ 5945 h 10000"/>
                <a:gd name="connsiteX54" fmla="*/ 3378 w 10000"/>
                <a:gd name="connsiteY54" fmla="*/ 5945 h 10000"/>
                <a:gd name="connsiteX55" fmla="*/ 5233 w 10000"/>
                <a:gd name="connsiteY55" fmla="*/ 5945 h 10000"/>
                <a:gd name="connsiteX56" fmla="*/ 6739 w 10000"/>
                <a:gd name="connsiteY56" fmla="*/ 5945 h 10000"/>
                <a:gd name="connsiteX57" fmla="*/ 5437 w 10000"/>
                <a:gd name="connsiteY57" fmla="*/ 5945 h 10000"/>
                <a:gd name="connsiteX58" fmla="*/ 6739 w 10000"/>
                <a:gd name="connsiteY58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2574 w 10000"/>
                <a:gd name="connsiteY48" fmla="*/ 4728 h 10000"/>
                <a:gd name="connsiteX49" fmla="*/ 3360 w 10000"/>
                <a:gd name="connsiteY49" fmla="*/ 5343 h 10000"/>
                <a:gd name="connsiteX50" fmla="*/ 3131 w 10000"/>
                <a:gd name="connsiteY50" fmla="*/ 5805 h 10000"/>
                <a:gd name="connsiteX51" fmla="*/ 5233 w 10000"/>
                <a:gd name="connsiteY51" fmla="*/ 5945 h 10000"/>
                <a:gd name="connsiteX52" fmla="*/ 3871 w 10000"/>
                <a:gd name="connsiteY52" fmla="*/ 5945 h 10000"/>
                <a:gd name="connsiteX53" fmla="*/ 3378 w 10000"/>
                <a:gd name="connsiteY53" fmla="*/ 5945 h 10000"/>
                <a:gd name="connsiteX54" fmla="*/ 5233 w 10000"/>
                <a:gd name="connsiteY54" fmla="*/ 5945 h 10000"/>
                <a:gd name="connsiteX55" fmla="*/ 6739 w 10000"/>
                <a:gd name="connsiteY55" fmla="*/ 5945 h 10000"/>
                <a:gd name="connsiteX56" fmla="*/ 5437 w 10000"/>
                <a:gd name="connsiteY56" fmla="*/ 5945 h 10000"/>
                <a:gd name="connsiteX57" fmla="*/ 6739 w 10000"/>
                <a:gd name="connsiteY5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3360 w 10000"/>
                <a:gd name="connsiteY48" fmla="*/ 5343 h 10000"/>
                <a:gd name="connsiteX49" fmla="*/ 3131 w 10000"/>
                <a:gd name="connsiteY49" fmla="*/ 5805 h 10000"/>
                <a:gd name="connsiteX50" fmla="*/ 5233 w 10000"/>
                <a:gd name="connsiteY50" fmla="*/ 5945 h 10000"/>
                <a:gd name="connsiteX51" fmla="*/ 3871 w 10000"/>
                <a:gd name="connsiteY51" fmla="*/ 5945 h 10000"/>
                <a:gd name="connsiteX52" fmla="*/ 3378 w 10000"/>
                <a:gd name="connsiteY52" fmla="*/ 5945 h 10000"/>
                <a:gd name="connsiteX53" fmla="*/ 5233 w 10000"/>
                <a:gd name="connsiteY53" fmla="*/ 5945 h 10000"/>
                <a:gd name="connsiteX54" fmla="*/ 6739 w 10000"/>
                <a:gd name="connsiteY54" fmla="*/ 5945 h 10000"/>
                <a:gd name="connsiteX55" fmla="*/ 5437 w 10000"/>
                <a:gd name="connsiteY55" fmla="*/ 5945 h 10000"/>
                <a:gd name="connsiteX56" fmla="*/ 6739 w 10000"/>
                <a:gd name="connsiteY5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653 w 10000"/>
                <a:gd name="connsiteY41" fmla="*/ 4336 h 10000"/>
                <a:gd name="connsiteX42" fmla="*/ 2538 w 10000"/>
                <a:gd name="connsiteY42" fmla="*/ 4344 h 10000"/>
                <a:gd name="connsiteX43" fmla="*/ 2429 w 10000"/>
                <a:gd name="connsiteY43" fmla="*/ 4380 h 10000"/>
                <a:gd name="connsiteX44" fmla="*/ 2350 w 10000"/>
                <a:gd name="connsiteY44" fmla="*/ 4442 h 10000"/>
                <a:gd name="connsiteX45" fmla="*/ 2316 w 10000"/>
                <a:gd name="connsiteY45" fmla="*/ 4533 h 10000"/>
                <a:gd name="connsiteX46" fmla="*/ 2369 w 10000"/>
                <a:gd name="connsiteY46" fmla="*/ 4650 h 10000"/>
                <a:gd name="connsiteX47" fmla="*/ 3360 w 10000"/>
                <a:gd name="connsiteY47" fmla="*/ 5343 h 10000"/>
                <a:gd name="connsiteX48" fmla="*/ 3131 w 10000"/>
                <a:gd name="connsiteY48" fmla="*/ 5805 h 10000"/>
                <a:gd name="connsiteX49" fmla="*/ 5233 w 10000"/>
                <a:gd name="connsiteY49" fmla="*/ 5945 h 10000"/>
                <a:gd name="connsiteX50" fmla="*/ 3871 w 10000"/>
                <a:gd name="connsiteY50" fmla="*/ 5945 h 10000"/>
                <a:gd name="connsiteX51" fmla="*/ 3378 w 10000"/>
                <a:gd name="connsiteY51" fmla="*/ 5945 h 10000"/>
                <a:gd name="connsiteX52" fmla="*/ 5233 w 10000"/>
                <a:gd name="connsiteY52" fmla="*/ 5945 h 10000"/>
                <a:gd name="connsiteX53" fmla="*/ 6739 w 10000"/>
                <a:gd name="connsiteY53" fmla="*/ 5945 h 10000"/>
                <a:gd name="connsiteX54" fmla="*/ 5437 w 10000"/>
                <a:gd name="connsiteY54" fmla="*/ 5945 h 10000"/>
                <a:gd name="connsiteX55" fmla="*/ 6739 w 10000"/>
                <a:gd name="connsiteY5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538 w 10000"/>
                <a:gd name="connsiteY41" fmla="*/ 4344 h 10000"/>
                <a:gd name="connsiteX42" fmla="*/ 2429 w 10000"/>
                <a:gd name="connsiteY42" fmla="*/ 4380 h 10000"/>
                <a:gd name="connsiteX43" fmla="*/ 2350 w 10000"/>
                <a:gd name="connsiteY43" fmla="*/ 4442 h 10000"/>
                <a:gd name="connsiteX44" fmla="*/ 2316 w 10000"/>
                <a:gd name="connsiteY44" fmla="*/ 4533 h 10000"/>
                <a:gd name="connsiteX45" fmla="*/ 2369 w 10000"/>
                <a:gd name="connsiteY45" fmla="*/ 4650 h 10000"/>
                <a:gd name="connsiteX46" fmla="*/ 3360 w 10000"/>
                <a:gd name="connsiteY46" fmla="*/ 5343 h 10000"/>
                <a:gd name="connsiteX47" fmla="*/ 3131 w 10000"/>
                <a:gd name="connsiteY47" fmla="*/ 5805 h 10000"/>
                <a:gd name="connsiteX48" fmla="*/ 5233 w 10000"/>
                <a:gd name="connsiteY48" fmla="*/ 5945 h 10000"/>
                <a:gd name="connsiteX49" fmla="*/ 3871 w 10000"/>
                <a:gd name="connsiteY49" fmla="*/ 5945 h 10000"/>
                <a:gd name="connsiteX50" fmla="*/ 3378 w 10000"/>
                <a:gd name="connsiteY50" fmla="*/ 5945 h 10000"/>
                <a:gd name="connsiteX51" fmla="*/ 5233 w 10000"/>
                <a:gd name="connsiteY51" fmla="*/ 5945 h 10000"/>
                <a:gd name="connsiteX52" fmla="*/ 6739 w 10000"/>
                <a:gd name="connsiteY52" fmla="*/ 5945 h 10000"/>
                <a:gd name="connsiteX53" fmla="*/ 5437 w 10000"/>
                <a:gd name="connsiteY53" fmla="*/ 5945 h 10000"/>
                <a:gd name="connsiteX54" fmla="*/ 6739 w 10000"/>
                <a:gd name="connsiteY5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538 w 10000"/>
                <a:gd name="connsiteY41" fmla="*/ 4344 h 10000"/>
                <a:gd name="connsiteX42" fmla="*/ 2350 w 10000"/>
                <a:gd name="connsiteY42" fmla="*/ 4442 h 10000"/>
                <a:gd name="connsiteX43" fmla="*/ 2316 w 10000"/>
                <a:gd name="connsiteY43" fmla="*/ 4533 h 10000"/>
                <a:gd name="connsiteX44" fmla="*/ 2369 w 10000"/>
                <a:gd name="connsiteY44" fmla="*/ 4650 h 10000"/>
                <a:gd name="connsiteX45" fmla="*/ 3360 w 10000"/>
                <a:gd name="connsiteY45" fmla="*/ 5343 h 10000"/>
                <a:gd name="connsiteX46" fmla="*/ 3131 w 10000"/>
                <a:gd name="connsiteY46" fmla="*/ 5805 h 10000"/>
                <a:gd name="connsiteX47" fmla="*/ 5233 w 10000"/>
                <a:gd name="connsiteY47" fmla="*/ 5945 h 10000"/>
                <a:gd name="connsiteX48" fmla="*/ 3871 w 10000"/>
                <a:gd name="connsiteY48" fmla="*/ 5945 h 10000"/>
                <a:gd name="connsiteX49" fmla="*/ 3378 w 10000"/>
                <a:gd name="connsiteY49" fmla="*/ 5945 h 10000"/>
                <a:gd name="connsiteX50" fmla="*/ 5233 w 10000"/>
                <a:gd name="connsiteY50" fmla="*/ 5945 h 10000"/>
                <a:gd name="connsiteX51" fmla="*/ 6739 w 10000"/>
                <a:gd name="connsiteY51" fmla="*/ 5945 h 10000"/>
                <a:gd name="connsiteX52" fmla="*/ 5437 w 10000"/>
                <a:gd name="connsiteY52" fmla="*/ 5945 h 10000"/>
                <a:gd name="connsiteX53" fmla="*/ 6739 w 10000"/>
                <a:gd name="connsiteY53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350 w 10000"/>
                <a:gd name="connsiteY41" fmla="*/ 4442 h 10000"/>
                <a:gd name="connsiteX42" fmla="*/ 2316 w 10000"/>
                <a:gd name="connsiteY42" fmla="*/ 4533 h 10000"/>
                <a:gd name="connsiteX43" fmla="*/ 2369 w 10000"/>
                <a:gd name="connsiteY43" fmla="*/ 4650 h 10000"/>
                <a:gd name="connsiteX44" fmla="*/ 3360 w 10000"/>
                <a:gd name="connsiteY44" fmla="*/ 5343 h 10000"/>
                <a:gd name="connsiteX45" fmla="*/ 3131 w 10000"/>
                <a:gd name="connsiteY45" fmla="*/ 5805 h 10000"/>
                <a:gd name="connsiteX46" fmla="*/ 5233 w 10000"/>
                <a:gd name="connsiteY46" fmla="*/ 5945 h 10000"/>
                <a:gd name="connsiteX47" fmla="*/ 3871 w 10000"/>
                <a:gd name="connsiteY47" fmla="*/ 5945 h 10000"/>
                <a:gd name="connsiteX48" fmla="*/ 3378 w 10000"/>
                <a:gd name="connsiteY48" fmla="*/ 5945 h 10000"/>
                <a:gd name="connsiteX49" fmla="*/ 5233 w 10000"/>
                <a:gd name="connsiteY49" fmla="*/ 5945 h 10000"/>
                <a:gd name="connsiteX50" fmla="*/ 6739 w 10000"/>
                <a:gd name="connsiteY50" fmla="*/ 5945 h 10000"/>
                <a:gd name="connsiteX51" fmla="*/ 5437 w 10000"/>
                <a:gd name="connsiteY51" fmla="*/ 5945 h 10000"/>
                <a:gd name="connsiteX52" fmla="*/ 6739 w 10000"/>
                <a:gd name="connsiteY52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350 w 10000"/>
                <a:gd name="connsiteY40" fmla="*/ 4442 h 10000"/>
                <a:gd name="connsiteX41" fmla="*/ 2316 w 10000"/>
                <a:gd name="connsiteY41" fmla="*/ 4533 h 10000"/>
                <a:gd name="connsiteX42" fmla="*/ 2369 w 10000"/>
                <a:gd name="connsiteY42" fmla="*/ 4650 h 10000"/>
                <a:gd name="connsiteX43" fmla="*/ 3360 w 10000"/>
                <a:gd name="connsiteY43" fmla="*/ 5343 h 10000"/>
                <a:gd name="connsiteX44" fmla="*/ 3131 w 10000"/>
                <a:gd name="connsiteY44" fmla="*/ 5805 h 10000"/>
                <a:gd name="connsiteX45" fmla="*/ 5233 w 10000"/>
                <a:gd name="connsiteY45" fmla="*/ 5945 h 10000"/>
                <a:gd name="connsiteX46" fmla="*/ 3871 w 10000"/>
                <a:gd name="connsiteY46" fmla="*/ 5945 h 10000"/>
                <a:gd name="connsiteX47" fmla="*/ 3378 w 10000"/>
                <a:gd name="connsiteY47" fmla="*/ 5945 h 10000"/>
                <a:gd name="connsiteX48" fmla="*/ 5233 w 10000"/>
                <a:gd name="connsiteY48" fmla="*/ 5945 h 10000"/>
                <a:gd name="connsiteX49" fmla="*/ 6739 w 10000"/>
                <a:gd name="connsiteY49" fmla="*/ 5945 h 10000"/>
                <a:gd name="connsiteX50" fmla="*/ 5437 w 10000"/>
                <a:gd name="connsiteY50" fmla="*/ 5945 h 10000"/>
                <a:gd name="connsiteX51" fmla="*/ 6739 w 10000"/>
                <a:gd name="connsiteY51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350 w 10000"/>
                <a:gd name="connsiteY39" fmla="*/ 4442 h 10000"/>
                <a:gd name="connsiteX40" fmla="*/ 2316 w 10000"/>
                <a:gd name="connsiteY40" fmla="*/ 4533 h 10000"/>
                <a:gd name="connsiteX41" fmla="*/ 2369 w 10000"/>
                <a:gd name="connsiteY41" fmla="*/ 4650 h 10000"/>
                <a:gd name="connsiteX42" fmla="*/ 3360 w 10000"/>
                <a:gd name="connsiteY42" fmla="*/ 5343 h 10000"/>
                <a:gd name="connsiteX43" fmla="*/ 3131 w 10000"/>
                <a:gd name="connsiteY43" fmla="*/ 5805 h 10000"/>
                <a:gd name="connsiteX44" fmla="*/ 5233 w 10000"/>
                <a:gd name="connsiteY44" fmla="*/ 5945 h 10000"/>
                <a:gd name="connsiteX45" fmla="*/ 3871 w 10000"/>
                <a:gd name="connsiteY45" fmla="*/ 5945 h 10000"/>
                <a:gd name="connsiteX46" fmla="*/ 3378 w 10000"/>
                <a:gd name="connsiteY46" fmla="*/ 5945 h 10000"/>
                <a:gd name="connsiteX47" fmla="*/ 5233 w 10000"/>
                <a:gd name="connsiteY47" fmla="*/ 5945 h 10000"/>
                <a:gd name="connsiteX48" fmla="*/ 6739 w 10000"/>
                <a:gd name="connsiteY48" fmla="*/ 5945 h 10000"/>
                <a:gd name="connsiteX49" fmla="*/ 5437 w 10000"/>
                <a:gd name="connsiteY49" fmla="*/ 5945 h 10000"/>
                <a:gd name="connsiteX50" fmla="*/ 6739 w 10000"/>
                <a:gd name="connsiteY50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2350 w 10000"/>
                <a:gd name="connsiteY38" fmla="*/ 4442 h 10000"/>
                <a:gd name="connsiteX39" fmla="*/ 2316 w 10000"/>
                <a:gd name="connsiteY39" fmla="*/ 4533 h 10000"/>
                <a:gd name="connsiteX40" fmla="*/ 2369 w 10000"/>
                <a:gd name="connsiteY40" fmla="*/ 4650 h 10000"/>
                <a:gd name="connsiteX41" fmla="*/ 3360 w 10000"/>
                <a:gd name="connsiteY41" fmla="*/ 5343 h 10000"/>
                <a:gd name="connsiteX42" fmla="*/ 3131 w 10000"/>
                <a:gd name="connsiteY42" fmla="*/ 5805 h 10000"/>
                <a:gd name="connsiteX43" fmla="*/ 5233 w 10000"/>
                <a:gd name="connsiteY43" fmla="*/ 5945 h 10000"/>
                <a:gd name="connsiteX44" fmla="*/ 3871 w 10000"/>
                <a:gd name="connsiteY44" fmla="*/ 5945 h 10000"/>
                <a:gd name="connsiteX45" fmla="*/ 3378 w 10000"/>
                <a:gd name="connsiteY45" fmla="*/ 5945 h 10000"/>
                <a:gd name="connsiteX46" fmla="*/ 5233 w 10000"/>
                <a:gd name="connsiteY46" fmla="*/ 5945 h 10000"/>
                <a:gd name="connsiteX47" fmla="*/ 6739 w 10000"/>
                <a:gd name="connsiteY47" fmla="*/ 5945 h 10000"/>
                <a:gd name="connsiteX48" fmla="*/ 5437 w 10000"/>
                <a:gd name="connsiteY48" fmla="*/ 5945 h 10000"/>
                <a:gd name="connsiteX49" fmla="*/ 6739 w 10000"/>
                <a:gd name="connsiteY49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2316 w 10000"/>
                <a:gd name="connsiteY38" fmla="*/ 4533 h 10000"/>
                <a:gd name="connsiteX39" fmla="*/ 2369 w 10000"/>
                <a:gd name="connsiteY39" fmla="*/ 4650 h 10000"/>
                <a:gd name="connsiteX40" fmla="*/ 3360 w 10000"/>
                <a:gd name="connsiteY40" fmla="*/ 5343 h 10000"/>
                <a:gd name="connsiteX41" fmla="*/ 3131 w 10000"/>
                <a:gd name="connsiteY41" fmla="*/ 5805 h 10000"/>
                <a:gd name="connsiteX42" fmla="*/ 5233 w 10000"/>
                <a:gd name="connsiteY42" fmla="*/ 5945 h 10000"/>
                <a:gd name="connsiteX43" fmla="*/ 3871 w 10000"/>
                <a:gd name="connsiteY43" fmla="*/ 5945 h 10000"/>
                <a:gd name="connsiteX44" fmla="*/ 3378 w 10000"/>
                <a:gd name="connsiteY44" fmla="*/ 5945 h 10000"/>
                <a:gd name="connsiteX45" fmla="*/ 5233 w 10000"/>
                <a:gd name="connsiteY45" fmla="*/ 5945 h 10000"/>
                <a:gd name="connsiteX46" fmla="*/ 6739 w 10000"/>
                <a:gd name="connsiteY46" fmla="*/ 5945 h 10000"/>
                <a:gd name="connsiteX47" fmla="*/ 5437 w 10000"/>
                <a:gd name="connsiteY47" fmla="*/ 5945 h 10000"/>
                <a:gd name="connsiteX48" fmla="*/ 6739 w 10000"/>
                <a:gd name="connsiteY48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2316 w 10000"/>
                <a:gd name="connsiteY38" fmla="*/ 4533 h 10000"/>
                <a:gd name="connsiteX39" fmla="*/ 3360 w 10000"/>
                <a:gd name="connsiteY39" fmla="*/ 5343 h 10000"/>
                <a:gd name="connsiteX40" fmla="*/ 3131 w 10000"/>
                <a:gd name="connsiteY40" fmla="*/ 5805 h 10000"/>
                <a:gd name="connsiteX41" fmla="*/ 5233 w 10000"/>
                <a:gd name="connsiteY41" fmla="*/ 5945 h 10000"/>
                <a:gd name="connsiteX42" fmla="*/ 3871 w 10000"/>
                <a:gd name="connsiteY42" fmla="*/ 5945 h 10000"/>
                <a:gd name="connsiteX43" fmla="*/ 3378 w 10000"/>
                <a:gd name="connsiteY43" fmla="*/ 5945 h 10000"/>
                <a:gd name="connsiteX44" fmla="*/ 5233 w 10000"/>
                <a:gd name="connsiteY44" fmla="*/ 5945 h 10000"/>
                <a:gd name="connsiteX45" fmla="*/ 6739 w 10000"/>
                <a:gd name="connsiteY45" fmla="*/ 5945 h 10000"/>
                <a:gd name="connsiteX46" fmla="*/ 5437 w 10000"/>
                <a:gd name="connsiteY46" fmla="*/ 5945 h 10000"/>
                <a:gd name="connsiteX47" fmla="*/ 6739 w 10000"/>
                <a:gd name="connsiteY4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3360 w 10000"/>
                <a:gd name="connsiteY38" fmla="*/ 5343 h 10000"/>
                <a:gd name="connsiteX39" fmla="*/ 3131 w 10000"/>
                <a:gd name="connsiteY39" fmla="*/ 5805 h 10000"/>
                <a:gd name="connsiteX40" fmla="*/ 5233 w 10000"/>
                <a:gd name="connsiteY40" fmla="*/ 5945 h 10000"/>
                <a:gd name="connsiteX41" fmla="*/ 3871 w 10000"/>
                <a:gd name="connsiteY41" fmla="*/ 5945 h 10000"/>
                <a:gd name="connsiteX42" fmla="*/ 3378 w 10000"/>
                <a:gd name="connsiteY42" fmla="*/ 5945 h 10000"/>
                <a:gd name="connsiteX43" fmla="*/ 5233 w 10000"/>
                <a:gd name="connsiteY43" fmla="*/ 5945 h 10000"/>
                <a:gd name="connsiteX44" fmla="*/ 6739 w 10000"/>
                <a:gd name="connsiteY44" fmla="*/ 5945 h 10000"/>
                <a:gd name="connsiteX45" fmla="*/ 5437 w 10000"/>
                <a:gd name="connsiteY45" fmla="*/ 5945 h 10000"/>
                <a:gd name="connsiteX46" fmla="*/ 6739 w 10000"/>
                <a:gd name="connsiteY4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3360 w 10000"/>
                <a:gd name="connsiteY37" fmla="*/ 5343 h 10000"/>
                <a:gd name="connsiteX38" fmla="*/ 3131 w 10000"/>
                <a:gd name="connsiteY38" fmla="*/ 5805 h 10000"/>
                <a:gd name="connsiteX39" fmla="*/ 5233 w 10000"/>
                <a:gd name="connsiteY39" fmla="*/ 5945 h 10000"/>
                <a:gd name="connsiteX40" fmla="*/ 3871 w 10000"/>
                <a:gd name="connsiteY40" fmla="*/ 5945 h 10000"/>
                <a:gd name="connsiteX41" fmla="*/ 3378 w 10000"/>
                <a:gd name="connsiteY41" fmla="*/ 5945 h 10000"/>
                <a:gd name="connsiteX42" fmla="*/ 5233 w 10000"/>
                <a:gd name="connsiteY42" fmla="*/ 5945 h 10000"/>
                <a:gd name="connsiteX43" fmla="*/ 6739 w 10000"/>
                <a:gd name="connsiteY43" fmla="*/ 5945 h 10000"/>
                <a:gd name="connsiteX44" fmla="*/ 5437 w 10000"/>
                <a:gd name="connsiteY44" fmla="*/ 5945 h 10000"/>
                <a:gd name="connsiteX45" fmla="*/ 6739 w 10000"/>
                <a:gd name="connsiteY4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3360 w 10000"/>
                <a:gd name="connsiteY36" fmla="*/ 5343 h 10000"/>
                <a:gd name="connsiteX37" fmla="*/ 3131 w 10000"/>
                <a:gd name="connsiteY37" fmla="*/ 5805 h 10000"/>
                <a:gd name="connsiteX38" fmla="*/ 5233 w 10000"/>
                <a:gd name="connsiteY38" fmla="*/ 5945 h 10000"/>
                <a:gd name="connsiteX39" fmla="*/ 3871 w 10000"/>
                <a:gd name="connsiteY39" fmla="*/ 5945 h 10000"/>
                <a:gd name="connsiteX40" fmla="*/ 3378 w 10000"/>
                <a:gd name="connsiteY40" fmla="*/ 5945 h 10000"/>
                <a:gd name="connsiteX41" fmla="*/ 5233 w 10000"/>
                <a:gd name="connsiteY41" fmla="*/ 5945 h 10000"/>
                <a:gd name="connsiteX42" fmla="*/ 6739 w 10000"/>
                <a:gd name="connsiteY42" fmla="*/ 5945 h 10000"/>
                <a:gd name="connsiteX43" fmla="*/ 5437 w 10000"/>
                <a:gd name="connsiteY43" fmla="*/ 5945 h 10000"/>
                <a:gd name="connsiteX44" fmla="*/ 6739 w 10000"/>
                <a:gd name="connsiteY4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2174 w 10000"/>
                <a:gd name="connsiteY26" fmla="*/ 5561 h 10000"/>
                <a:gd name="connsiteX27" fmla="*/ 2516 w 10000"/>
                <a:gd name="connsiteY27" fmla="*/ 5628 h 10000"/>
                <a:gd name="connsiteX28" fmla="*/ 2627 w 10000"/>
                <a:gd name="connsiteY28" fmla="*/ 5618 h 10000"/>
                <a:gd name="connsiteX29" fmla="*/ 2737 w 10000"/>
                <a:gd name="connsiteY29" fmla="*/ 5590 h 10000"/>
                <a:gd name="connsiteX30" fmla="*/ 2825 w 10000"/>
                <a:gd name="connsiteY30" fmla="*/ 5529 h 10000"/>
                <a:gd name="connsiteX31" fmla="*/ 2859 w 10000"/>
                <a:gd name="connsiteY31" fmla="*/ 5426 h 10000"/>
                <a:gd name="connsiteX32" fmla="*/ 2804 w 10000"/>
                <a:gd name="connsiteY32" fmla="*/ 5306 h 10000"/>
                <a:gd name="connsiteX33" fmla="*/ 2664 w 10000"/>
                <a:gd name="connsiteY33" fmla="*/ 5242 h 10000"/>
                <a:gd name="connsiteX34" fmla="*/ 2450 w 10000"/>
                <a:gd name="connsiteY34" fmla="*/ 5192 h 10000"/>
                <a:gd name="connsiteX35" fmla="*/ 3360 w 10000"/>
                <a:gd name="connsiteY35" fmla="*/ 5343 h 10000"/>
                <a:gd name="connsiteX36" fmla="*/ 3131 w 10000"/>
                <a:gd name="connsiteY36" fmla="*/ 5805 h 10000"/>
                <a:gd name="connsiteX37" fmla="*/ 5233 w 10000"/>
                <a:gd name="connsiteY37" fmla="*/ 5945 h 10000"/>
                <a:gd name="connsiteX38" fmla="*/ 3871 w 10000"/>
                <a:gd name="connsiteY38" fmla="*/ 5945 h 10000"/>
                <a:gd name="connsiteX39" fmla="*/ 3378 w 10000"/>
                <a:gd name="connsiteY39" fmla="*/ 5945 h 10000"/>
                <a:gd name="connsiteX40" fmla="*/ 5233 w 10000"/>
                <a:gd name="connsiteY40" fmla="*/ 5945 h 10000"/>
                <a:gd name="connsiteX41" fmla="*/ 6739 w 10000"/>
                <a:gd name="connsiteY41" fmla="*/ 5945 h 10000"/>
                <a:gd name="connsiteX42" fmla="*/ 5437 w 10000"/>
                <a:gd name="connsiteY42" fmla="*/ 5945 h 10000"/>
                <a:gd name="connsiteX43" fmla="*/ 6739 w 10000"/>
                <a:gd name="connsiteY43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2174 w 10000"/>
                <a:gd name="connsiteY25" fmla="*/ 5561 h 10000"/>
                <a:gd name="connsiteX26" fmla="*/ 2516 w 10000"/>
                <a:gd name="connsiteY26" fmla="*/ 5628 h 10000"/>
                <a:gd name="connsiteX27" fmla="*/ 2627 w 10000"/>
                <a:gd name="connsiteY27" fmla="*/ 5618 h 10000"/>
                <a:gd name="connsiteX28" fmla="*/ 2737 w 10000"/>
                <a:gd name="connsiteY28" fmla="*/ 5590 h 10000"/>
                <a:gd name="connsiteX29" fmla="*/ 2825 w 10000"/>
                <a:gd name="connsiteY29" fmla="*/ 5529 h 10000"/>
                <a:gd name="connsiteX30" fmla="*/ 2859 w 10000"/>
                <a:gd name="connsiteY30" fmla="*/ 5426 h 10000"/>
                <a:gd name="connsiteX31" fmla="*/ 2804 w 10000"/>
                <a:gd name="connsiteY31" fmla="*/ 5306 h 10000"/>
                <a:gd name="connsiteX32" fmla="*/ 2664 w 10000"/>
                <a:gd name="connsiteY32" fmla="*/ 5242 h 10000"/>
                <a:gd name="connsiteX33" fmla="*/ 2450 w 10000"/>
                <a:gd name="connsiteY33" fmla="*/ 5192 h 10000"/>
                <a:gd name="connsiteX34" fmla="*/ 3360 w 10000"/>
                <a:gd name="connsiteY34" fmla="*/ 5343 h 10000"/>
                <a:gd name="connsiteX35" fmla="*/ 3131 w 10000"/>
                <a:gd name="connsiteY35" fmla="*/ 5805 h 10000"/>
                <a:gd name="connsiteX36" fmla="*/ 5233 w 10000"/>
                <a:gd name="connsiteY36" fmla="*/ 5945 h 10000"/>
                <a:gd name="connsiteX37" fmla="*/ 3871 w 10000"/>
                <a:gd name="connsiteY37" fmla="*/ 5945 h 10000"/>
                <a:gd name="connsiteX38" fmla="*/ 3378 w 10000"/>
                <a:gd name="connsiteY38" fmla="*/ 5945 h 10000"/>
                <a:gd name="connsiteX39" fmla="*/ 5233 w 10000"/>
                <a:gd name="connsiteY39" fmla="*/ 5945 h 10000"/>
                <a:gd name="connsiteX40" fmla="*/ 6739 w 10000"/>
                <a:gd name="connsiteY40" fmla="*/ 5945 h 10000"/>
                <a:gd name="connsiteX41" fmla="*/ 5437 w 10000"/>
                <a:gd name="connsiteY41" fmla="*/ 5945 h 10000"/>
                <a:gd name="connsiteX42" fmla="*/ 6739 w 10000"/>
                <a:gd name="connsiteY42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2174 w 10000"/>
                <a:gd name="connsiteY24" fmla="*/ 5561 h 10000"/>
                <a:gd name="connsiteX25" fmla="*/ 2516 w 10000"/>
                <a:gd name="connsiteY25" fmla="*/ 5628 h 10000"/>
                <a:gd name="connsiteX26" fmla="*/ 2627 w 10000"/>
                <a:gd name="connsiteY26" fmla="*/ 5618 h 10000"/>
                <a:gd name="connsiteX27" fmla="*/ 2737 w 10000"/>
                <a:gd name="connsiteY27" fmla="*/ 5590 h 10000"/>
                <a:gd name="connsiteX28" fmla="*/ 2825 w 10000"/>
                <a:gd name="connsiteY28" fmla="*/ 5529 h 10000"/>
                <a:gd name="connsiteX29" fmla="*/ 2859 w 10000"/>
                <a:gd name="connsiteY29" fmla="*/ 5426 h 10000"/>
                <a:gd name="connsiteX30" fmla="*/ 2804 w 10000"/>
                <a:gd name="connsiteY30" fmla="*/ 5306 h 10000"/>
                <a:gd name="connsiteX31" fmla="*/ 2664 w 10000"/>
                <a:gd name="connsiteY31" fmla="*/ 5242 h 10000"/>
                <a:gd name="connsiteX32" fmla="*/ 2450 w 10000"/>
                <a:gd name="connsiteY32" fmla="*/ 5192 h 10000"/>
                <a:gd name="connsiteX33" fmla="*/ 3360 w 10000"/>
                <a:gd name="connsiteY33" fmla="*/ 5343 h 10000"/>
                <a:gd name="connsiteX34" fmla="*/ 3131 w 10000"/>
                <a:gd name="connsiteY34" fmla="*/ 5805 h 10000"/>
                <a:gd name="connsiteX35" fmla="*/ 5233 w 10000"/>
                <a:gd name="connsiteY35" fmla="*/ 5945 h 10000"/>
                <a:gd name="connsiteX36" fmla="*/ 3871 w 10000"/>
                <a:gd name="connsiteY36" fmla="*/ 5945 h 10000"/>
                <a:gd name="connsiteX37" fmla="*/ 3378 w 10000"/>
                <a:gd name="connsiteY37" fmla="*/ 5945 h 10000"/>
                <a:gd name="connsiteX38" fmla="*/ 5233 w 10000"/>
                <a:gd name="connsiteY38" fmla="*/ 5945 h 10000"/>
                <a:gd name="connsiteX39" fmla="*/ 6739 w 10000"/>
                <a:gd name="connsiteY39" fmla="*/ 5945 h 10000"/>
                <a:gd name="connsiteX40" fmla="*/ 5437 w 10000"/>
                <a:gd name="connsiteY40" fmla="*/ 5945 h 10000"/>
                <a:gd name="connsiteX41" fmla="*/ 6739 w 10000"/>
                <a:gd name="connsiteY41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2516 w 10000"/>
                <a:gd name="connsiteY24" fmla="*/ 5628 h 10000"/>
                <a:gd name="connsiteX25" fmla="*/ 2627 w 10000"/>
                <a:gd name="connsiteY25" fmla="*/ 5618 h 10000"/>
                <a:gd name="connsiteX26" fmla="*/ 2737 w 10000"/>
                <a:gd name="connsiteY26" fmla="*/ 5590 h 10000"/>
                <a:gd name="connsiteX27" fmla="*/ 2825 w 10000"/>
                <a:gd name="connsiteY27" fmla="*/ 5529 h 10000"/>
                <a:gd name="connsiteX28" fmla="*/ 2859 w 10000"/>
                <a:gd name="connsiteY28" fmla="*/ 5426 h 10000"/>
                <a:gd name="connsiteX29" fmla="*/ 2804 w 10000"/>
                <a:gd name="connsiteY29" fmla="*/ 5306 h 10000"/>
                <a:gd name="connsiteX30" fmla="*/ 2664 w 10000"/>
                <a:gd name="connsiteY30" fmla="*/ 5242 h 10000"/>
                <a:gd name="connsiteX31" fmla="*/ 2450 w 10000"/>
                <a:gd name="connsiteY31" fmla="*/ 5192 h 10000"/>
                <a:gd name="connsiteX32" fmla="*/ 3360 w 10000"/>
                <a:gd name="connsiteY32" fmla="*/ 5343 h 10000"/>
                <a:gd name="connsiteX33" fmla="*/ 3131 w 10000"/>
                <a:gd name="connsiteY33" fmla="*/ 5805 h 10000"/>
                <a:gd name="connsiteX34" fmla="*/ 5233 w 10000"/>
                <a:gd name="connsiteY34" fmla="*/ 5945 h 10000"/>
                <a:gd name="connsiteX35" fmla="*/ 3871 w 10000"/>
                <a:gd name="connsiteY35" fmla="*/ 5945 h 10000"/>
                <a:gd name="connsiteX36" fmla="*/ 3378 w 10000"/>
                <a:gd name="connsiteY36" fmla="*/ 5945 h 10000"/>
                <a:gd name="connsiteX37" fmla="*/ 5233 w 10000"/>
                <a:gd name="connsiteY37" fmla="*/ 5945 h 10000"/>
                <a:gd name="connsiteX38" fmla="*/ 6739 w 10000"/>
                <a:gd name="connsiteY38" fmla="*/ 5945 h 10000"/>
                <a:gd name="connsiteX39" fmla="*/ 5437 w 10000"/>
                <a:gd name="connsiteY39" fmla="*/ 5945 h 10000"/>
                <a:gd name="connsiteX40" fmla="*/ 6739 w 10000"/>
                <a:gd name="connsiteY40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859 w 10000"/>
                <a:gd name="connsiteY27" fmla="*/ 5426 h 10000"/>
                <a:gd name="connsiteX28" fmla="*/ 2804 w 10000"/>
                <a:gd name="connsiteY28" fmla="*/ 5306 h 10000"/>
                <a:gd name="connsiteX29" fmla="*/ 2664 w 10000"/>
                <a:gd name="connsiteY29" fmla="*/ 5242 h 10000"/>
                <a:gd name="connsiteX30" fmla="*/ 2450 w 10000"/>
                <a:gd name="connsiteY30" fmla="*/ 5192 h 10000"/>
                <a:gd name="connsiteX31" fmla="*/ 3360 w 10000"/>
                <a:gd name="connsiteY31" fmla="*/ 5343 h 10000"/>
                <a:gd name="connsiteX32" fmla="*/ 3131 w 10000"/>
                <a:gd name="connsiteY32" fmla="*/ 5805 h 10000"/>
                <a:gd name="connsiteX33" fmla="*/ 5233 w 10000"/>
                <a:gd name="connsiteY33" fmla="*/ 5945 h 10000"/>
                <a:gd name="connsiteX34" fmla="*/ 3871 w 10000"/>
                <a:gd name="connsiteY34" fmla="*/ 5945 h 10000"/>
                <a:gd name="connsiteX35" fmla="*/ 3378 w 10000"/>
                <a:gd name="connsiteY35" fmla="*/ 5945 h 10000"/>
                <a:gd name="connsiteX36" fmla="*/ 5233 w 10000"/>
                <a:gd name="connsiteY36" fmla="*/ 5945 h 10000"/>
                <a:gd name="connsiteX37" fmla="*/ 6739 w 10000"/>
                <a:gd name="connsiteY37" fmla="*/ 5945 h 10000"/>
                <a:gd name="connsiteX38" fmla="*/ 5437 w 10000"/>
                <a:gd name="connsiteY38" fmla="*/ 5945 h 10000"/>
                <a:gd name="connsiteX39" fmla="*/ 6739 w 10000"/>
                <a:gd name="connsiteY39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360 w 10000"/>
                <a:gd name="connsiteY21" fmla="*/ 5343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859 w 10000"/>
                <a:gd name="connsiteY27" fmla="*/ 5426 h 10000"/>
                <a:gd name="connsiteX28" fmla="*/ 2804 w 10000"/>
                <a:gd name="connsiteY28" fmla="*/ 5306 h 10000"/>
                <a:gd name="connsiteX29" fmla="*/ 2664 w 10000"/>
                <a:gd name="connsiteY29" fmla="*/ 5242 h 10000"/>
                <a:gd name="connsiteX30" fmla="*/ 2450 w 10000"/>
                <a:gd name="connsiteY30" fmla="*/ 5192 h 10000"/>
                <a:gd name="connsiteX31" fmla="*/ 3360 w 10000"/>
                <a:gd name="connsiteY31" fmla="*/ 5343 h 10000"/>
                <a:gd name="connsiteX32" fmla="*/ 5233 w 10000"/>
                <a:gd name="connsiteY32" fmla="*/ 5945 h 10000"/>
                <a:gd name="connsiteX33" fmla="*/ 3871 w 10000"/>
                <a:gd name="connsiteY33" fmla="*/ 5945 h 10000"/>
                <a:gd name="connsiteX34" fmla="*/ 3378 w 10000"/>
                <a:gd name="connsiteY34" fmla="*/ 5945 h 10000"/>
                <a:gd name="connsiteX35" fmla="*/ 5233 w 10000"/>
                <a:gd name="connsiteY35" fmla="*/ 5945 h 10000"/>
                <a:gd name="connsiteX36" fmla="*/ 6739 w 10000"/>
                <a:gd name="connsiteY36" fmla="*/ 5945 h 10000"/>
                <a:gd name="connsiteX37" fmla="*/ 5437 w 10000"/>
                <a:gd name="connsiteY37" fmla="*/ 5945 h 10000"/>
                <a:gd name="connsiteX38" fmla="*/ 6739 w 10000"/>
                <a:gd name="connsiteY38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859 w 10000"/>
                <a:gd name="connsiteY27" fmla="*/ 5426 h 10000"/>
                <a:gd name="connsiteX28" fmla="*/ 2804 w 10000"/>
                <a:gd name="connsiteY28" fmla="*/ 5306 h 10000"/>
                <a:gd name="connsiteX29" fmla="*/ 2664 w 10000"/>
                <a:gd name="connsiteY29" fmla="*/ 5242 h 10000"/>
                <a:gd name="connsiteX30" fmla="*/ 2450 w 10000"/>
                <a:gd name="connsiteY30" fmla="*/ 5192 h 10000"/>
                <a:gd name="connsiteX31" fmla="*/ 5233 w 10000"/>
                <a:gd name="connsiteY31" fmla="*/ 5945 h 10000"/>
                <a:gd name="connsiteX32" fmla="*/ 3871 w 10000"/>
                <a:gd name="connsiteY32" fmla="*/ 5945 h 10000"/>
                <a:gd name="connsiteX33" fmla="*/ 3378 w 10000"/>
                <a:gd name="connsiteY33" fmla="*/ 5945 h 10000"/>
                <a:gd name="connsiteX34" fmla="*/ 5233 w 10000"/>
                <a:gd name="connsiteY34" fmla="*/ 5945 h 10000"/>
                <a:gd name="connsiteX35" fmla="*/ 6739 w 10000"/>
                <a:gd name="connsiteY35" fmla="*/ 5945 h 10000"/>
                <a:gd name="connsiteX36" fmla="*/ 5437 w 10000"/>
                <a:gd name="connsiteY36" fmla="*/ 5945 h 10000"/>
                <a:gd name="connsiteX37" fmla="*/ 6739 w 10000"/>
                <a:gd name="connsiteY3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804 w 10000"/>
                <a:gd name="connsiteY27" fmla="*/ 5306 h 10000"/>
                <a:gd name="connsiteX28" fmla="*/ 2664 w 10000"/>
                <a:gd name="connsiteY28" fmla="*/ 5242 h 10000"/>
                <a:gd name="connsiteX29" fmla="*/ 2450 w 10000"/>
                <a:gd name="connsiteY29" fmla="*/ 5192 h 10000"/>
                <a:gd name="connsiteX30" fmla="*/ 5233 w 10000"/>
                <a:gd name="connsiteY30" fmla="*/ 5945 h 10000"/>
                <a:gd name="connsiteX31" fmla="*/ 3871 w 10000"/>
                <a:gd name="connsiteY31" fmla="*/ 5945 h 10000"/>
                <a:gd name="connsiteX32" fmla="*/ 3378 w 10000"/>
                <a:gd name="connsiteY32" fmla="*/ 5945 h 10000"/>
                <a:gd name="connsiteX33" fmla="*/ 5233 w 10000"/>
                <a:gd name="connsiteY33" fmla="*/ 5945 h 10000"/>
                <a:gd name="connsiteX34" fmla="*/ 6739 w 10000"/>
                <a:gd name="connsiteY34" fmla="*/ 5945 h 10000"/>
                <a:gd name="connsiteX35" fmla="*/ 5437 w 10000"/>
                <a:gd name="connsiteY35" fmla="*/ 5945 h 10000"/>
                <a:gd name="connsiteX36" fmla="*/ 6739 w 10000"/>
                <a:gd name="connsiteY3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664 w 10000"/>
                <a:gd name="connsiteY27" fmla="*/ 5242 h 10000"/>
                <a:gd name="connsiteX28" fmla="*/ 2450 w 10000"/>
                <a:gd name="connsiteY28" fmla="*/ 5192 h 10000"/>
                <a:gd name="connsiteX29" fmla="*/ 5233 w 10000"/>
                <a:gd name="connsiteY29" fmla="*/ 5945 h 10000"/>
                <a:gd name="connsiteX30" fmla="*/ 3871 w 10000"/>
                <a:gd name="connsiteY30" fmla="*/ 5945 h 10000"/>
                <a:gd name="connsiteX31" fmla="*/ 3378 w 10000"/>
                <a:gd name="connsiteY31" fmla="*/ 5945 h 10000"/>
                <a:gd name="connsiteX32" fmla="*/ 5233 w 10000"/>
                <a:gd name="connsiteY32" fmla="*/ 5945 h 10000"/>
                <a:gd name="connsiteX33" fmla="*/ 6739 w 10000"/>
                <a:gd name="connsiteY33" fmla="*/ 5945 h 10000"/>
                <a:gd name="connsiteX34" fmla="*/ 5437 w 10000"/>
                <a:gd name="connsiteY34" fmla="*/ 5945 h 10000"/>
                <a:gd name="connsiteX35" fmla="*/ 6739 w 10000"/>
                <a:gd name="connsiteY3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450 w 10000"/>
                <a:gd name="connsiteY27" fmla="*/ 5192 h 10000"/>
                <a:gd name="connsiteX28" fmla="*/ 5233 w 10000"/>
                <a:gd name="connsiteY28" fmla="*/ 5945 h 10000"/>
                <a:gd name="connsiteX29" fmla="*/ 3871 w 10000"/>
                <a:gd name="connsiteY29" fmla="*/ 5945 h 10000"/>
                <a:gd name="connsiteX30" fmla="*/ 3378 w 10000"/>
                <a:gd name="connsiteY30" fmla="*/ 5945 h 10000"/>
                <a:gd name="connsiteX31" fmla="*/ 5233 w 10000"/>
                <a:gd name="connsiteY31" fmla="*/ 5945 h 10000"/>
                <a:gd name="connsiteX32" fmla="*/ 6739 w 10000"/>
                <a:gd name="connsiteY32" fmla="*/ 5945 h 10000"/>
                <a:gd name="connsiteX33" fmla="*/ 5437 w 10000"/>
                <a:gd name="connsiteY33" fmla="*/ 5945 h 10000"/>
                <a:gd name="connsiteX34" fmla="*/ 6739 w 10000"/>
                <a:gd name="connsiteY3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450 w 10000"/>
                <a:gd name="connsiteY26" fmla="*/ 5192 h 10000"/>
                <a:gd name="connsiteX27" fmla="*/ 5233 w 10000"/>
                <a:gd name="connsiteY27" fmla="*/ 5945 h 10000"/>
                <a:gd name="connsiteX28" fmla="*/ 3871 w 10000"/>
                <a:gd name="connsiteY28" fmla="*/ 5945 h 10000"/>
                <a:gd name="connsiteX29" fmla="*/ 3378 w 10000"/>
                <a:gd name="connsiteY29" fmla="*/ 5945 h 10000"/>
                <a:gd name="connsiteX30" fmla="*/ 5233 w 10000"/>
                <a:gd name="connsiteY30" fmla="*/ 5945 h 10000"/>
                <a:gd name="connsiteX31" fmla="*/ 6739 w 10000"/>
                <a:gd name="connsiteY31" fmla="*/ 5945 h 10000"/>
                <a:gd name="connsiteX32" fmla="*/ 5437 w 10000"/>
                <a:gd name="connsiteY32" fmla="*/ 5945 h 10000"/>
                <a:gd name="connsiteX33" fmla="*/ 6739 w 10000"/>
                <a:gd name="connsiteY33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450 w 10000"/>
                <a:gd name="connsiteY25" fmla="*/ 5192 h 10000"/>
                <a:gd name="connsiteX26" fmla="*/ 5233 w 10000"/>
                <a:gd name="connsiteY26" fmla="*/ 5945 h 10000"/>
                <a:gd name="connsiteX27" fmla="*/ 3871 w 10000"/>
                <a:gd name="connsiteY27" fmla="*/ 5945 h 10000"/>
                <a:gd name="connsiteX28" fmla="*/ 3378 w 10000"/>
                <a:gd name="connsiteY28" fmla="*/ 5945 h 10000"/>
                <a:gd name="connsiteX29" fmla="*/ 5233 w 10000"/>
                <a:gd name="connsiteY29" fmla="*/ 5945 h 10000"/>
                <a:gd name="connsiteX30" fmla="*/ 6739 w 10000"/>
                <a:gd name="connsiteY30" fmla="*/ 5945 h 10000"/>
                <a:gd name="connsiteX31" fmla="*/ 5437 w 10000"/>
                <a:gd name="connsiteY31" fmla="*/ 5945 h 10000"/>
                <a:gd name="connsiteX32" fmla="*/ 6739 w 10000"/>
                <a:gd name="connsiteY32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450 w 10000"/>
                <a:gd name="connsiteY24" fmla="*/ 5192 h 10000"/>
                <a:gd name="connsiteX25" fmla="*/ 5233 w 10000"/>
                <a:gd name="connsiteY25" fmla="*/ 5945 h 10000"/>
                <a:gd name="connsiteX26" fmla="*/ 3871 w 10000"/>
                <a:gd name="connsiteY26" fmla="*/ 5945 h 10000"/>
                <a:gd name="connsiteX27" fmla="*/ 3378 w 10000"/>
                <a:gd name="connsiteY27" fmla="*/ 5945 h 10000"/>
                <a:gd name="connsiteX28" fmla="*/ 5233 w 10000"/>
                <a:gd name="connsiteY28" fmla="*/ 5945 h 10000"/>
                <a:gd name="connsiteX29" fmla="*/ 6739 w 10000"/>
                <a:gd name="connsiteY29" fmla="*/ 5945 h 10000"/>
                <a:gd name="connsiteX30" fmla="*/ 5437 w 10000"/>
                <a:gd name="connsiteY30" fmla="*/ 5945 h 10000"/>
                <a:gd name="connsiteX31" fmla="*/ 6739 w 10000"/>
                <a:gd name="connsiteY31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450 w 10000"/>
                <a:gd name="connsiteY23" fmla="*/ 5192 h 10000"/>
                <a:gd name="connsiteX24" fmla="*/ 5233 w 10000"/>
                <a:gd name="connsiteY24" fmla="*/ 5945 h 10000"/>
                <a:gd name="connsiteX25" fmla="*/ 3871 w 10000"/>
                <a:gd name="connsiteY25" fmla="*/ 5945 h 10000"/>
                <a:gd name="connsiteX26" fmla="*/ 3378 w 10000"/>
                <a:gd name="connsiteY26" fmla="*/ 5945 h 10000"/>
                <a:gd name="connsiteX27" fmla="*/ 5233 w 10000"/>
                <a:gd name="connsiteY27" fmla="*/ 5945 h 10000"/>
                <a:gd name="connsiteX28" fmla="*/ 6739 w 10000"/>
                <a:gd name="connsiteY28" fmla="*/ 5945 h 10000"/>
                <a:gd name="connsiteX29" fmla="*/ 5437 w 10000"/>
                <a:gd name="connsiteY29" fmla="*/ 5945 h 10000"/>
                <a:gd name="connsiteX30" fmla="*/ 6739 w 10000"/>
                <a:gd name="connsiteY30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5233 w 10000"/>
                <a:gd name="connsiteY21" fmla="*/ 5945 h 10000"/>
                <a:gd name="connsiteX22" fmla="*/ 3871 w 10000"/>
                <a:gd name="connsiteY22" fmla="*/ 5945 h 10000"/>
                <a:gd name="connsiteX23" fmla="*/ 3378 w 10000"/>
                <a:gd name="connsiteY23" fmla="*/ 5945 h 10000"/>
                <a:gd name="connsiteX24" fmla="*/ 5233 w 10000"/>
                <a:gd name="connsiteY24" fmla="*/ 5945 h 10000"/>
                <a:gd name="connsiteX25" fmla="*/ 6739 w 10000"/>
                <a:gd name="connsiteY25" fmla="*/ 5945 h 10000"/>
                <a:gd name="connsiteX26" fmla="*/ 5437 w 10000"/>
                <a:gd name="connsiteY26" fmla="*/ 5945 h 10000"/>
                <a:gd name="connsiteX27" fmla="*/ 6739 w 10000"/>
                <a:gd name="connsiteY27" fmla="*/ 594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000" h="10000">
                  <a:moveTo>
                    <a:pt x="9486" y="4684"/>
                  </a:moveTo>
                  <a:cubicBezTo>
                    <a:pt x="9841" y="4261"/>
                    <a:pt x="9954" y="3664"/>
                    <a:pt x="9733" y="3121"/>
                  </a:cubicBezTo>
                  <a:cubicBezTo>
                    <a:pt x="9494" y="2538"/>
                    <a:pt x="8931" y="2177"/>
                    <a:pt x="8330" y="2157"/>
                  </a:cubicBezTo>
                  <a:cubicBezTo>
                    <a:pt x="8394" y="1567"/>
                    <a:pt x="8109" y="971"/>
                    <a:pt x="7556" y="656"/>
                  </a:cubicBezTo>
                  <a:cubicBezTo>
                    <a:pt x="7040" y="363"/>
                    <a:pt x="6425" y="392"/>
                    <a:pt x="5950" y="677"/>
                  </a:cubicBezTo>
                  <a:cubicBezTo>
                    <a:pt x="5637" y="223"/>
                    <a:pt x="5089" y="-49"/>
                    <a:pt x="4496" y="8"/>
                  </a:cubicBezTo>
                  <a:cubicBezTo>
                    <a:pt x="3903" y="68"/>
                    <a:pt x="3423" y="444"/>
                    <a:pt x="3207" y="950"/>
                  </a:cubicBezTo>
                  <a:cubicBezTo>
                    <a:pt x="2684" y="763"/>
                    <a:pt x="2076" y="856"/>
                    <a:pt x="1631" y="1245"/>
                  </a:cubicBezTo>
                  <a:cubicBezTo>
                    <a:pt x="1185" y="1635"/>
                    <a:pt x="1019" y="2216"/>
                    <a:pt x="1143" y="2750"/>
                  </a:cubicBezTo>
                  <a:cubicBezTo>
                    <a:pt x="608" y="2898"/>
                    <a:pt x="170" y="3326"/>
                    <a:pt x="39" y="3897"/>
                  </a:cubicBezTo>
                  <a:cubicBezTo>
                    <a:pt x="-91" y="4469"/>
                    <a:pt x="120" y="5039"/>
                    <a:pt x="539" y="5400"/>
                  </a:cubicBezTo>
                  <a:cubicBezTo>
                    <a:pt x="194" y="5828"/>
                    <a:pt x="92" y="6425"/>
                    <a:pt x="323" y="6964"/>
                  </a:cubicBezTo>
                  <a:cubicBezTo>
                    <a:pt x="557" y="7504"/>
                    <a:pt x="1067" y="7844"/>
                    <a:pt x="1620" y="7896"/>
                  </a:cubicBezTo>
                  <a:cubicBezTo>
                    <a:pt x="1593" y="8444"/>
                    <a:pt x="1867" y="8989"/>
                    <a:pt x="2377" y="9290"/>
                  </a:cubicBezTo>
                  <a:cubicBezTo>
                    <a:pt x="2885" y="9593"/>
                    <a:pt x="3502" y="9578"/>
                    <a:pt x="3981" y="9301"/>
                  </a:cubicBezTo>
                  <a:cubicBezTo>
                    <a:pt x="4285" y="9757"/>
                    <a:pt x="4828" y="10042"/>
                    <a:pt x="5421" y="9996"/>
                  </a:cubicBezTo>
                  <a:cubicBezTo>
                    <a:pt x="6017" y="9947"/>
                    <a:pt x="6504" y="9580"/>
                    <a:pt x="6731" y="9080"/>
                  </a:cubicBezTo>
                  <a:cubicBezTo>
                    <a:pt x="7250" y="9276"/>
                    <a:pt x="7859" y="9194"/>
                    <a:pt x="8312" y="8815"/>
                  </a:cubicBezTo>
                  <a:cubicBezTo>
                    <a:pt x="8765" y="8434"/>
                    <a:pt x="8945" y="7854"/>
                    <a:pt x="8828" y="7318"/>
                  </a:cubicBezTo>
                  <a:cubicBezTo>
                    <a:pt x="9366" y="7180"/>
                    <a:pt x="9813" y="6763"/>
                    <a:pt x="9954" y="6194"/>
                  </a:cubicBezTo>
                  <a:cubicBezTo>
                    <a:pt x="10097" y="5623"/>
                    <a:pt x="9899" y="5050"/>
                    <a:pt x="9486" y="4684"/>
                  </a:cubicBezTo>
                  <a:close/>
                  <a:moveTo>
                    <a:pt x="5233" y="5945"/>
                  </a:moveTo>
                  <a:lnTo>
                    <a:pt x="3871" y="5945"/>
                  </a:lnTo>
                  <a:lnTo>
                    <a:pt x="3378" y="5945"/>
                  </a:lnTo>
                  <a:lnTo>
                    <a:pt x="5233" y="5945"/>
                  </a:lnTo>
                  <a:close/>
                  <a:moveTo>
                    <a:pt x="6739" y="5945"/>
                  </a:moveTo>
                  <a:lnTo>
                    <a:pt x="5437" y="5945"/>
                  </a:lnTo>
                  <a:lnTo>
                    <a:pt x="6739" y="59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1520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7B5650E-6728-B79B-EFD0-B8E21FB28AA2}"/>
                </a:ext>
              </a:extLst>
            </p:cNvPr>
            <p:cNvSpPr txBox="1"/>
            <p:nvPr/>
          </p:nvSpPr>
          <p:spPr>
            <a:xfrm>
              <a:off x="5812723" y="5691723"/>
              <a:ext cx="1249681" cy="553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bg1"/>
                  </a:solidFill>
                  <a:latin typeface="Calisto MT" panose="02040603050505030304" pitchFamily="18" charset="0"/>
                </a:rPr>
                <a:t>bubble</a:t>
              </a:r>
              <a:endParaRPr lang="zh-CN" altLang="en-US" sz="1100" b="1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6186B49-BEF6-887B-5DC5-42E6C4A2910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210289" y="3200400"/>
            <a:ext cx="1153344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0A7E41F-3BAE-660C-2DBE-0127D4746EBC}"/>
              </a:ext>
            </a:extLst>
          </p:cNvPr>
          <p:cNvSpPr txBox="1"/>
          <p:nvPr/>
        </p:nvSpPr>
        <p:spPr>
          <a:xfrm>
            <a:off x="8146839" y="642553"/>
            <a:ext cx="7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Calisto MT" panose="02040603050505030304" pitchFamily="18" charset="0"/>
                <a:ea typeface="Cambria Math" panose="02040503050406030204" pitchFamily="18" charset="0"/>
              </a:rPr>
              <a:t>beq</a:t>
            </a:r>
            <a:endParaRPr lang="zh-CN" altLang="en-US" sz="2800" dirty="0">
              <a:solidFill>
                <a:schemeClr val="accent2"/>
              </a:solidFill>
              <a:latin typeface="Calisto MT" panose="0204060305050503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FC574C4-E145-1DEB-1BC1-1007EDB78757}"/>
              </a:ext>
            </a:extLst>
          </p:cNvPr>
          <p:cNvSpPr txBox="1"/>
          <p:nvPr/>
        </p:nvSpPr>
        <p:spPr>
          <a:xfrm>
            <a:off x="6439022" y="647706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sto MT" panose="02040603050505030304" pitchFamily="18" charset="0"/>
              </a:rPr>
              <a:t>bubble</a:t>
            </a:r>
            <a:endParaRPr lang="zh-CN" altLang="en-US" sz="2800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19EBB6A7-FD68-A441-67C8-6FFF79D8B4A9}"/>
              </a:ext>
            </a:extLst>
          </p:cNvPr>
          <p:cNvCxnSpPr>
            <a:cxnSpLocks/>
          </p:cNvCxnSpPr>
          <p:nvPr/>
        </p:nvCxnSpPr>
        <p:spPr>
          <a:xfrm rot="10800000">
            <a:off x="1833659" y="1005883"/>
            <a:ext cx="5376630" cy="1141507"/>
          </a:xfrm>
          <a:prstGeom prst="bentConnector3">
            <a:avLst>
              <a:gd name="adj1" fmla="val -17366"/>
            </a:avLst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F1984B3-9760-B3A4-DCE6-A00533EEF2B6}"/>
              </a:ext>
            </a:extLst>
          </p:cNvPr>
          <p:cNvSpPr txBox="1"/>
          <p:nvPr/>
        </p:nvSpPr>
        <p:spPr>
          <a:xfrm>
            <a:off x="2065325" y="510192"/>
            <a:ext cx="135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Calisto MT" panose="02040603050505030304" pitchFamily="18" charset="0"/>
              </a:rPr>
              <a:t>newPC</a:t>
            </a:r>
            <a:endParaRPr lang="zh-CN" altLang="en-US" sz="2800" dirty="0">
              <a:solidFill>
                <a:schemeClr val="accent2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79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"/>
    </mc:Choice>
    <mc:Fallback>
      <p:transition spd="slow" advClick="0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12409 3.33333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0.12409 3.33333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0" grpId="0"/>
      <p:bldP spid="39" grpId="0"/>
      <p:bldP spid="41" grpId="0"/>
      <p:bldP spid="60" grpId="0"/>
      <p:bldP spid="6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DFC574C4-E145-1DEB-1BC1-1007EDB78757}"/>
              </a:ext>
            </a:extLst>
          </p:cNvPr>
          <p:cNvSpPr txBox="1"/>
          <p:nvPr/>
        </p:nvSpPr>
        <p:spPr>
          <a:xfrm>
            <a:off x="6439022" y="647706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sto MT" panose="02040603050505030304" pitchFamily="18" charset="0"/>
              </a:rPr>
              <a:t>bubble</a:t>
            </a:r>
            <a:endParaRPr lang="zh-CN" altLang="en-US" sz="2800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E1C095D-F782-FA0A-7AB8-0111547B6349}"/>
              </a:ext>
            </a:extLst>
          </p:cNvPr>
          <p:cNvSpPr txBox="1"/>
          <p:nvPr/>
        </p:nvSpPr>
        <p:spPr>
          <a:xfrm>
            <a:off x="4931864" y="642553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sto MT" panose="02040603050505030304" pitchFamily="18" charset="0"/>
              </a:rPr>
              <a:t>bubble</a:t>
            </a:r>
            <a:endParaRPr lang="zh-CN" altLang="en-US" sz="2800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A1C41B-AE76-1AB6-B407-4312DFCE5D3A}"/>
              </a:ext>
            </a:extLst>
          </p:cNvPr>
          <p:cNvSpPr/>
          <p:nvPr/>
        </p:nvSpPr>
        <p:spPr>
          <a:xfrm>
            <a:off x="3842162" y="1203883"/>
            <a:ext cx="353813" cy="39930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5AD938-6A73-B688-F47F-A047A6BF931F}"/>
              </a:ext>
            </a:extLst>
          </p:cNvPr>
          <p:cNvSpPr/>
          <p:nvPr/>
        </p:nvSpPr>
        <p:spPr>
          <a:xfrm>
            <a:off x="5349319" y="1203883"/>
            <a:ext cx="353813" cy="39930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A0B662-C4DF-8157-9201-C95C4244AE26}"/>
              </a:ext>
            </a:extLst>
          </p:cNvPr>
          <p:cNvSpPr/>
          <p:nvPr/>
        </p:nvSpPr>
        <p:spPr>
          <a:xfrm>
            <a:off x="6856476" y="1203883"/>
            <a:ext cx="353813" cy="39930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B5C980-0C67-526F-74D8-F70C9556CDB7}"/>
              </a:ext>
            </a:extLst>
          </p:cNvPr>
          <p:cNvSpPr/>
          <p:nvPr/>
        </p:nvSpPr>
        <p:spPr>
          <a:xfrm>
            <a:off x="8363633" y="1203883"/>
            <a:ext cx="353813" cy="39930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7ABD23-A7FF-7047-E1D0-702D25F75A17}"/>
              </a:ext>
            </a:extLst>
          </p:cNvPr>
          <p:cNvSpPr/>
          <p:nvPr/>
        </p:nvSpPr>
        <p:spPr>
          <a:xfrm>
            <a:off x="900615" y="2083821"/>
            <a:ext cx="1452012" cy="22331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21BAB3-9285-6E05-6C81-4E6F915707B1}"/>
              </a:ext>
            </a:extLst>
          </p:cNvPr>
          <p:cNvGrpSpPr/>
          <p:nvPr/>
        </p:nvGrpSpPr>
        <p:grpSpPr>
          <a:xfrm>
            <a:off x="1351030" y="715331"/>
            <a:ext cx="500380" cy="666502"/>
            <a:chOff x="1351030" y="715331"/>
            <a:chExt cx="500380" cy="66650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A92165D-DC6F-E71A-0A2D-DF64A1FAF870}"/>
                </a:ext>
              </a:extLst>
            </p:cNvPr>
            <p:cNvGrpSpPr/>
            <p:nvPr/>
          </p:nvGrpSpPr>
          <p:grpSpPr>
            <a:xfrm flipH="1">
              <a:off x="1351030" y="715331"/>
              <a:ext cx="500380" cy="666502"/>
              <a:chOff x="10118607" y="3534658"/>
              <a:chExt cx="500380" cy="66650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D01A6CF-F3C2-6977-AD79-7FE0BD103B07}"/>
                  </a:ext>
                </a:extLst>
              </p:cNvPr>
              <p:cNvSpPr/>
              <p:nvPr/>
            </p:nvSpPr>
            <p:spPr>
              <a:xfrm>
                <a:off x="10177027" y="3596640"/>
                <a:ext cx="441960" cy="6045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58BA4A9-B5E8-A63C-B95B-AE5A12C2BC05}"/>
                  </a:ext>
                </a:extLst>
              </p:cNvPr>
              <p:cNvSpPr/>
              <p:nvPr/>
            </p:nvSpPr>
            <p:spPr>
              <a:xfrm>
                <a:off x="10118607" y="3534658"/>
                <a:ext cx="441960" cy="6045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FE451CF-B1A7-FB7B-BD73-B7012E525935}"/>
                </a:ext>
              </a:extLst>
            </p:cNvPr>
            <p:cNvSpPr/>
            <p:nvPr/>
          </p:nvSpPr>
          <p:spPr>
            <a:xfrm rot="16200000">
              <a:off x="1734502" y="949372"/>
              <a:ext cx="95114" cy="111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4613590-02C4-47AA-AE28-EF0A5CD9ECF2}"/>
              </a:ext>
            </a:extLst>
          </p:cNvPr>
          <p:cNvSpPr txBox="1"/>
          <p:nvPr/>
        </p:nvSpPr>
        <p:spPr>
          <a:xfrm>
            <a:off x="911063" y="4415881"/>
            <a:ext cx="1489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instruction </a:t>
            </a:r>
          </a:p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memory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FBB991-1DB9-2A83-7292-8691D37BE263}"/>
              </a:ext>
            </a:extLst>
          </p:cNvPr>
          <p:cNvSpPr txBox="1"/>
          <p:nvPr/>
        </p:nvSpPr>
        <p:spPr>
          <a:xfrm>
            <a:off x="3317501" y="5336262"/>
            <a:ext cx="14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IF/ID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55A79EF-49FA-3F0A-5346-3CD9DF7B8F5E}"/>
              </a:ext>
            </a:extLst>
          </p:cNvPr>
          <p:cNvSpPr txBox="1"/>
          <p:nvPr/>
        </p:nvSpPr>
        <p:spPr>
          <a:xfrm>
            <a:off x="4781457" y="5336262"/>
            <a:ext cx="14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ID/EX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B547F5-E61F-D362-B783-46F66486A88C}"/>
              </a:ext>
            </a:extLst>
          </p:cNvPr>
          <p:cNvSpPr txBox="1"/>
          <p:nvPr/>
        </p:nvSpPr>
        <p:spPr>
          <a:xfrm>
            <a:off x="6046163" y="5336262"/>
            <a:ext cx="197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EX/MEM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06A982-7CBE-B285-39CA-A19244E12F4A}"/>
              </a:ext>
            </a:extLst>
          </p:cNvPr>
          <p:cNvSpPr txBox="1"/>
          <p:nvPr/>
        </p:nvSpPr>
        <p:spPr>
          <a:xfrm>
            <a:off x="7553320" y="5336262"/>
            <a:ext cx="197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MEM/WB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32475C5-7EEE-F4B2-3AF7-65547146987F}"/>
              </a:ext>
            </a:extLst>
          </p:cNvPr>
          <p:cNvSpPr txBox="1"/>
          <p:nvPr/>
        </p:nvSpPr>
        <p:spPr>
          <a:xfrm>
            <a:off x="881853" y="279736"/>
            <a:ext cx="1489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PC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49044D1-BE97-1B29-35FF-C2B0BBAD191D}"/>
              </a:ext>
            </a:extLst>
          </p:cNvPr>
          <p:cNvCxnSpPr>
            <a:stCxn id="15" idx="2"/>
            <a:endCxn id="8" idx="0"/>
          </p:cNvCxnSpPr>
          <p:nvPr/>
        </p:nvCxnSpPr>
        <p:spPr>
          <a:xfrm flipH="1">
            <a:off x="1626621" y="1319851"/>
            <a:ext cx="3809" cy="76397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0A7E41F-3BAE-660C-2DBE-0127D4746EBC}"/>
              </a:ext>
            </a:extLst>
          </p:cNvPr>
          <p:cNvSpPr txBox="1"/>
          <p:nvPr/>
        </p:nvSpPr>
        <p:spPr>
          <a:xfrm>
            <a:off x="8146839" y="642553"/>
            <a:ext cx="7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Calisto MT" panose="02040603050505030304" pitchFamily="18" charset="0"/>
                <a:ea typeface="Cambria Math" panose="02040503050406030204" pitchFamily="18" charset="0"/>
              </a:rPr>
              <a:t>beq</a:t>
            </a:r>
            <a:endParaRPr lang="zh-CN" altLang="en-US" sz="2800" dirty="0">
              <a:solidFill>
                <a:schemeClr val="accent2"/>
              </a:solidFill>
              <a:latin typeface="Calisto MT" panose="0204060305050503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22425E4-6707-335B-9413-BC2A26FCB2BA}"/>
              </a:ext>
            </a:extLst>
          </p:cNvPr>
          <p:cNvGrpSpPr/>
          <p:nvPr/>
        </p:nvGrpSpPr>
        <p:grpSpPr>
          <a:xfrm>
            <a:off x="3554248" y="169204"/>
            <a:ext cx="929640" cy="1034679"/>
            <a:chOff x="3554248" y="169204"/>
            <a:chExt cx="929640" cy="1034679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CF713434-0941-B91C-0AFB-D182B22FE676}"/>
                </a:ext>
              </a:extLst>
            </p:cNvPr>
            <p:cNvCxnSpPr>
              <a:cxnSpLocks/>
            </p:cNvCxnSpPr>
            <p:nvPr/>
          </p:nvCxnSpPr>
          <p:spPr>
            <a:xfrm>
              <a:off x="4019069" y="642553"/>
              <a:ext cx="0" cy="56133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7BFD584-FD2E-AA27-7664-D342FE049FE7}"/>
                </a:ext>
              </a:extLst>
            </p:cNvPr>
            <p:cNvSpPr txBox="1"/>
            <p:nvPr/>
          </p:nvSpPr>
          <p:spPr>
            <a:xfrm>
              <a:off x="3554248" y="169204"/>
              <a:ext cx="929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flush</a:t>
              </a:r>
              <a:endParaRPr lang="zh-CN" altLang="en-US" sz="2800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5AC31BFD-B105-0C5F-8B06-E4008ABDBE43}"/>
              </a:ext>
            </a:extLst>
          </p:cNvPr>
          <p:cNvSpPr txBox="1"/>
          <p:nvPr/>
        </p:nvSpPr>
        <p:spPr>
          <a:xfrm>
            <a:off x="3467908" y="686544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sto MT" panose="02040603050505030304" pitchFamily="18" charset="0"/>
              </a:rPr>
              <a:t>bubble</a:t>
            </a:r>
            <a:endParaRPr lang="zh-CN" altLang="en-US" sz="2800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15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"/>
    </mc:Choice>
    <mc:Fallback>
      <p:transition spd="slow" advClick="0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>
            <a:extLst>
              <a:ext uri="{FF2B5EF4-FFF2-40B4-BE49-F238E27FC236}">
                <a16:creationId xmlns:a16="http://schemas.microsoft.com/office/drawing/2014/main" id="{EC760DA9-CEFF-75C3-2935-4F97B5C7EEAB}"/>
              </a:ext>
            </a:extLst>
          </p:cNvPr>
          <p:cNvSpPr txBox="1"/>
          <p:nvPr/>
        </p:nvSpPr>
        <p:spPr>
          <a:xfrm>
            <a:off x="3476033" y="642553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Calisto MT" panose="02040603050505030304" pitchFamily="18" charset="0"/>
              </a:rPr>
              <a:t>target</a:t>
            </a:r>
            <a:endParaRPr lang="zh-CN" altLang="en-US" sz="2800" dirty="0">
              <a:solidFill>
                <a:schemeClr val="accent2"/>
              </a:solidFill>
              <a:latin typeface="Calisto MT" panose="0204060305050503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FC574C4-E145-1DEB-1BC1-1007EDB78757}"/>
              </a:ext>
            </a:extLst>
          </p:cNvPr>
          <p:cNvSpPr txBox="1"/>
          <p:nvPr/>
        </p:nvSpPr>
        <p:spPr>
          <a:xfrm>
            <a:off x="6439022" y="647706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sto MT" panose="02040603050505030304" pitchFamily="18" charset="0"/>
              </a:rPr>
              <a:t>bubble</a:t>
            </a:r>
            <a:endParaRPr lang="zh-CN" altLang="en-US" sz="2800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E1C095D-F782-FA0A-7AB8-0111547B6349}"/>
              </a:ext>
            </a:extLst>
          </p:cNvPr>
          <p:cNvSpPr txBox="1"/>
          <p:nvPr/>
        </p:nvSpPr>
        <p:spPr>
          <a:xfrm>
            <a:off x="4931864" y="642553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sto MT" panose="02040603050505030304" pitchFamily="18" charset="0"/>
              </a:rPr>
              <a:t>bubble</a:t>
            </a:r>
            <a:endParaRPr lang="zh-CN" altLang="en-US" sz="2800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A1C41B-AE76-1AB6-B407-4312DFCE5D3A}"/>
              </a:ext>
            </a:extLst>
          </p:cNvPr>
          <p:cNvSpPr/>
          <p:nvPr/>
        </p:nvSpPr>
        <p:spPr>
          <a:xfrm>
            <a:off x="3842162" y="1203883"/>
            <a:ext cx="353813" cy="39930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5AD938-6A73-B688-F47F-A047A6BF931F}"/>
              </a:ext>
            </a:extLst>
          </p:cNvPr>
          <p:cNvSpPr/>
          <p:nvPr/>
        </p:nvSpPr>
        <p:spPr>
          <a:xfrm>
            <a:off x="5349319" y="1203883"/>
            <a:ext cx="353813" cy="39930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A0B662-C4DF-8157-9201-C95C4244AE26}"/>
              </a:ext>
            </a:extLst>
          </p:cNvPr>
          <p:cNvSpPr/>
          <p:nvPr/>
        </p:nvSpPr>
        <p:spPr>
          <a:xfrm>
            <a:off x="6856476" y="1203883"/>
            <a:ext cx="353813" cy="39930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B5C980-0C67-526F-74D8-F70C9556CDB7}"/>
              </a:ext>
            </a:extLst>
          </p:cNvPr>
          <p:cNvSpPr/>
          <p:nvPr/>
        </p:nvSpPr>
        <p:spPr>
          <a:xfrm>
            <a:off x="8363633" y="1203883"/>
            <a:ext cx="353813" cy="39930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7ABD23-A7FF-7047-E1D0-702D25F75A17}"/>
              </a:ext>
            </a:extLst>
          </p:cNvPr>
          <p:cNvSpPr/>
          <p:nvPr/>
        </p:nvSpPr>
        <p:spPr>
          <a:xfrm>
            <a:off x="900615" y="2083821"/>
            <a:ext cx="1452012" cy="22331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21BAB3-9285-6E05-6C81-4E6F915707B1}"/>
              </a:ext>
            </a:extLst>
          </p:cNvPr>
          <p:cNvGrpSpPr/>
          <p:nvPr/>
        </p:nvGrpSpPr>
        <p:grpSpPr>
          <a:xfrm>
            <a:off x="1351030" y="715331"/>
            <a:ext cx="500380" cy="666502"/>
            <a:chOff x="1351030" y="715331"/>
            <a:chExt cx="500380" cy="66650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A92165D-DC6F-E71A-0A2D-DF64A1FAF870}"/>
                </a:ext>
              </a:extLst>
            </p:cNvPr>
            <p:cNvGrpSpPr/>
            <p:nvPr/>
          </p:nvGrpSpPr>
          <p:grpSpPr>
            <a:xfrm flipH="1">
              <a:off x="1351030" y="715331"/>
              <a:ext cx="500380" cy="666502"/>
              <a:chOff x="10118607" y="3534658"/>
              <a:chExt cx="500380" cy="66650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D01A6CF-F3C2-6977-AD79-7FE0BD103B07}"/>
                  </a:ext>
                </a:extLst>
              </p:cNvPr>
              <p:cNvSpPr/>
              <p:nvPr/>
            </p:nvSpPr>
            <p:spPr>
              <a:xfrm>
                <a:off x="10177027" y="3596640"/>
                <a:ext cx="441960" cy="6045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58BA4A9-B5E8-A63C-B95B-AE5A12C2BC05}"/>
                  </a:ext>
                </a:extLst>
              </p:cNvPr>
              <p:cNvSpPr/>
              <p:nvPr/>
            </p:nvSpPr>
            <p:spPr>
              <a:xfrm>
                <a:off x="10118607" y="3534658"/>
                <a:ext cx="441960" cy="6045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FE451CF-B1A7-FB7B-BD73-B7012E525935}"/>
                </a:ext>
              </a:extLst>
            </p:cNvPr>
            <p:cNvSpPr/>
            <p:nvPr/>
          </p:nvSpPr>
          <p:spPr>
            <a:xfrm rot="16200000">
              <a:off x="1734502" y="949372"/>
              <a:ext cx="95114" cy="111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4613590-02C4-47AA-AE28-EF0A5CD9ECF2}"/>
              </a:ext>
            </a:extLst>
          </p:cNvPr>
          <p:cNvSpPr txBox="1"/>
          <p:nvPr/>
        </p:nvSpPr>
        <p:spPr>
          <a:xfrm>
            <a:off x="911063" y="4415881"/>
            <a:ext cx="1489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instruction </a:t>
            </a:r>
          </a:p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memory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FBB991-1DB9-2A83-7292-8691D37BE263}"/>
              </a:ext>
            </a:extLst>
          </p:cNvPr>
          <p:cNvSpPr txBox="1"/>
          <p:nvPr/>
        </p:nvSpPr>
        <p:spPr>
          <a:xfrm>
            <a:off x="3317501" y="5336262"/>
            <a:ext cx="14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IF/ID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55A79EF-49FA-3F0A-5346-3CD9DF7B8F5E}"/>
              </a:ext>
            </a:extLst>
          </p:cNvPr>
          <p:cNvSpPr txBox="1"/>
          <p:nvPr/>
        </p:nvSpPr>
        <p:spPr>
          <a:xfrm>
            <a:off x="4781457" y="5336262"/>
            <a:ext cx="14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ID/EX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B547F5-E61F-D362-B783-46F66486A88C}"/>
              </a:ext>
            </a:extLst>
          </p:cNvPr>
          <p:cNvSpPr txBox="1"/>
          <p:nvPr/>
        </p:nvSpPr>
        <p:spPr>
          <a:xfrm>
            <a:off x="6046163" y="5336262"/>
            <a:ext cx="197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EX/MEM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06A982-7CBE-B285-39CA-A19244E12F4A}"/>
              </a:ext>
            </a:extLst>
          </p:cNvPr>
          <p:cNvSpPr txBox="1"/>
          <p:nvPr/>
        </p:nvSpPr>
        <p:spPr>
          <a:xfrm>
            <a:off x="7553320" y="5336262"/>
            <a:ext cx="197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MEM/WB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32475C5-7EEE-F4B2-3AF7-65547146987F}"/>
              </a:ext>
            </a:extLst>
          </p:cNvPr>
          <p:cNvSpPr txBox="1"/>
          <p:nvPr/>
        </p:nvSpPr>
        <p:spPr>
          <a:xfrm>
            <a:off x="881853" y="279736"/>
            <a:ext cx="1489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PC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49044D1-BE97-1B29-35FF-C2B0BBAD191D}"/>
              </a:ext>
            </a:extLst>
          </p:cNvPr>
          <p:cNvCxnSpPr>
            <a:stCxn id="15" idx="2"/>
            <a:endCxn id="8" idx="0"/>
          </p:cNvCxnSpPr>
          <p:nvPr/>
        </p:nvCxnSpPr>
        <p:spPr>
          <a:xfrm flipH="1">
            <a:off x="1626621" y="1319851"/>
            <a:ext cx="3809" cy="76397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0A7E41F-3BAE-660C-2DBE-0127D4746EBC}"/>
              </a:ext>
            </a:extLst>
          </p:cNvPr>
          <p:cNvSpPr txBox="1"/>
          <p:nvPr/>
        </p:nvSpPr>
        <p:spPr>
          <a:xfrm>
            <a:off x="8146839" y="642553"/>
            <a:ext cx="7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Calisto MT" panose="02040603050505030304" pitchFamily="18" charset="0"/>
                <a:ea typeface="Cambria Math" panose="02040503050406030204" pitchFamily="18" charset="0"/>
              </a:rPr>
              <a:t>beq</a:t>
            </a:r>
            <a:endParaRPr lang="zh-CN" altLang="en-US" sz="2800" dirty="0">
              <a:solidFill>
                <a:schemeClr val="accent2"/>
              </a:solidFill>
              <a:latin typeface="Calisto MT" panose="0204060305050503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7BC982-9BDD-E42F-2FBF-1EF826BE49DF}"/>
              </a:ext>
            </a:extLst>
          </p:cNvPr>
          <p:cNvSpPr txBox="1"/>
          <p:nvPr/>
        </p:nvSpPr>
        <p:spPr>
          <a:xfrm>
            <a:off x="3467908" y="686544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sto MT" panose="02040603050505030304" pitchFamily="18" charset="0"/>
              </a:rPr>
              <a:t>bubble</a:t>
            </a:r>
            <a:endParaRPr lang="zh-CN" altLang="en-US" sz="2800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7068182-332A-A67F-F3F1-E7466A2CDEEA}"/>
              </a:ext>
            </a:extLst>
          </p:cNvPr>
          <p:cNvGrpSpPr/>
          <p:nvPr/>
        </p:nvGrpSpPr>
        <p:grpSpPr>
          <a:xfrm>
            <a:off x="3714482" y="2891292"/>
            <a:ext cx="609171" cy="618213"/>
            <a:chOff x="5777485" y="5288434"/>
            <a:chExt cx="1287792" cy="1306907"/>
          </a:xfrm>
          <a:solidFill>
            <a:schemeClr val="accent1"/>
          </a:solidFill>
        </p:grpSpPr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DCC3F716-3D61-D11F-F643-EF9AE16669C0}"/>
                </a:ext>
              </a:extLst>
            </p:cNvPr>
            <p:cNvSpPr/>
            <p:nvPr/>
          </p:nvSpPr>
          <p:spPr bwMode="auto">
            <a:xfrm>
              <a:off x="5777485" y="5288434"/>
              <a:ext cx="1287792" cy="1306907"/>
            </a:xfrm>
            <a:custGeom>
              <a:avLst/>
              <a:gdLst>
                <a:gd name="T0" fmla="*/ 805963 w 3865"/>
                <a:gd name="T1" fmla="*/ 937003 h 3889"/>
                <a:gd name="T2" fmla="*/ 736060 w 3865"/>
                <a:gd name="T3" fmla="*/ 937003 h 3889"/>
                <a:gd name="T4" fmla="*/ 1725344 w 3865"/>
                <a:gd name="T5" fmla="*/ 565720 h 3889"/>
                <a:gd name="T6" fmla="*/ 1342963 w 3865"/>
                <a:gd name="T7" fmla="*/ 125921 h 3889"/>
                <a:gd name="T8" fmla="*/ 805500 w 3865"/>
                <a:gd name="T9" fmla="*/ 10185 h 3889"/>
                <a:gd name="T10" fmla="*/ 302294 w 3865"/>
                <a:gd name="T11" fmla="*/ 231010 h 3889"/>
                <a:gd name="T12" fmla="*/ 22684 w 3865"/>
                <a:gd name="T13" fmla="*/ 704141 h 3889"/>
                <a:gd name="T14" fmla="*/ 72680 w 3865"/>
                <a:gd name="T15" fmla="*/ 1251343 h 3889"/>
                <a:gd name="T16" fmla="*/ 433303 w 3865"/>
                <a:gd name="T17" fmla="*/ 1666143 h 3889"/>
                <a:gd name="T18" fmla="*/ 967989 w 3865"/>
                <a:gd name="T19" fmla="*/ 1792064 h 3889"/>
                <a:gd name="T20" fmla="*/ 1475824 w 3865"/>
                <a:gd name="T21" fmla="*/ 1581424 h 3889"/>
                <a:gd name="T22" fmla="*/ 1764230 w 3865"/>
                <a:gd name="T23" fmla="*/ 1113848 h 3889"/>
                <a:gd name="T24" fmla="*/ 565702 w 3865"/>
                <a:gd name="T25" fmla="*/ 1044406 h 3889"/>
                <a:gd name="T26" fmla="*/ 387936 w 3865"/>
                <a:gd name="T27" fmla="*/ 1068016 h 3889"/>
                <a:gd name="T28" fmla="*/ 332847 w 3865"/>
                <a:gd name="T29" fmla="*/ 967094 h 3889"/>
                <a:gd name="T30" fmla="*/ 397658 w 3865"/>
                <a:gd name="T31" fmla="*/ 1000889 h 3889"/>
                <a:gd name="T32" fmla="*/ 477282 w 3865"/>
                <a:gd name="T33" fmla="*/ 1011074 h 3889"/>
                <a:gd name="T34" fmla="*/ 512002 w 3865"/>
                <a:gd name="T35" fmla="*/ 995334 h 3889"/>
                <a:gd name="T36" fmla="*/ 508298 w 3865"/>
                <a:gd name="T37" fmla="*/ 955521 h 3889"/>
                <a:gd name="T38" fmla="*/ 446265 w 3865"/>
                <a:gd name="T39" fmla="*/ 935151 h 3889"/>
                <a:gd name="T40" fmla="*/ 351827 w 3865"/>
                <a:gd name="T41" fmla="*/ 887005 h 3889"/>
                <a:gd name="T42" fmla="*/ 375900 w 3865"/>
                <a:gd name="T43" fmla="*/ 749973 h 3889"/>
                <a:gd name="T44" fmla="*/ 538389 w 3865"/>
                <a:gd name="T45" fmla="*/ 726362 h 3889"/>
                <a:gd name="T46" fmla="*/ 592552 w 3865"/>
                <a:gd name="T47" fmla="*/ 821266 h 3889"/>
                <a:gd name="T48" fmla="*/ 538389 w 3865"/>
                <a:gd name="T49" fmla="*/ 793489 h 3889"/>
                <a:gd name="T50" fmla="*/ 461542 w 3865"/>
                <a:gd name="T51" fmla="*/ 783768 h 3889"/>
                <a:gd name="T52" fmla="*/ 428674 w 3865"/>
                <a:gd name="T53" fmla="*/ 801360 h 3889"/>
                <a:gd name="T54" fmla="*/ 431915 w 3865"/>
                <a:gd name="T55" fmla="*/ 838395 h 3889"/>
                <a:gd name="T56" fmla="*/ 501354 w 3865"/>
                <a:gd name="T57" fmla="*/ 859691 h 3889"/>
                <a:gd name="T58" fmla="*/ 588848 w 3865"/>
                <a:gd name="T59" fmla="*/ 904596 h 3889"/>
                <a:gd name="T60" fmla="*/ 565702 w 3865"/>
                <a:gd name="T61" fmla="*/ 1044406 h 3889"/>
                <a:gd name="T62" fmla="*/ 824943 w 3865"/>
                <a:gd name="T63" fmla="*/ 999037 h 3889"/>
                <a:gd name="T64" fmla="*/ 695785 w 3865"/>
                <a:gd name="T65" fmla="*/ 1069405 h 3889"/>
                <a:gd name="T66" fmla="*/ 725413 w 3865"/>
                <a:gd name="T67" fmla="*/ 726362 h 3889"/>
                <a:gd name="T68" fmla="*/ 935120 w 3865"/>
                <a:gd name="T69" fmla="*/ 1069405 h 3889"/>
                <a:gd name="T70" fmla="*/ 1199454 w 3865"/>
                <a:gd name="T71" fmla="*/ 1069405 h 3889"/>
                <a:gd name="T72" fmla="*/ 970766 w 3865"/>
                <a:gd name="T73" fmla="*/ 726362 h 3889"/>
                <a:gd name="T74" fmla="*/ 1056871 w 3865"/>
                <a:gd name="T75" fmla="*/ 1003667 h 3889"/>
                <a:gd name="T76" fmla="*/ 1199454 w 3865"/>
                <a:gd name="T77" fmla="*/ 1069405 h 3889"/>
                <a:gd name="T78" fmla="*/ 1321668 w 3865"/>
                <a:gd name="T79" fmla="*/ 791638 h 3889"/>
                <a:gd name="T80" fmla="*/ 1456381 w 3865"/>
                <a:gd name="T81" fmla="*/ 851821 h 3889"/>
                <a:gd name="T82" fmla="*/ 1321668 w 3865"/>
                <a:gd name="T83" fmla="*/ 917096 h 3889"/>
                <a:gd name="T84" fmla="*/ 1467954 w 3865"/>
                <a:gd name="T85" fmla="*/ 1003667 h 3889"/>
                <a:gd name="T86" fmla="*/ 1236026 w 3865"/>
                <a:gd name="T87" fmla="*/ 1069405 h 3889"/>
                <a:gd name="T88" fmla="*/ 1467954 w 3865"/>
                <a:gd name="T89" fmla="*/ 726362 h 38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connsiteX0" fmla="*/ 4025 w 9816"/>
                <a:gd name="connsiteY0" fmla="*/ 5155 h 9909"/>
                <a:gd name="connsiteX1" fmla="*/ 4416 w 9816"/>
                <a:gd name="connsiteY1" fmla="*/ 5155 h 9909"/>
                <a:gd name="connsiteX2" fmla="*/ 4221 w 9816"/>
                <a:gd name="connsiteY2" fmla="*/ 4528 h 9909"/>
                <a:gd name="connsiteX3" fmla="*/ 4025 w 9816"/>
                <a:gd name="connsiteY3" fmla="*/ 5155 h 9909"/>
                <a:gd name="connsiteX4" fmla="*/ 9311 w 9816"/>
                <a:gd name="connsiteY4" fmla="*/ 4641 h 9909"/>
                <a:gd name="connsiteX5" fmla="*/ 9554 w 9816"/>
                <a:gd name="connsiteY5" fmla="*/ 3093 h 9909"/>
                <a:gd name="connsiteX6" fmla="*/ 8177 w 9816"/>
                <a:gd name="connsiteY6" fmla="*/ 2137 h 9909"/>
                <a:gd name="connsiteX7" fmla="*/ 7417 w 9816"/>
                <a:gd name="connsiteY7" fmla="*/ 650 h 9909"/>
                <a:gd name="connsiteX8" fmla="*/ 5841 w 9816"/>
                <a:gd name="connsiteY8" fmla="*/ 671 h 9909"/>
                <a:gd name="connsiteX9" fmla="*/ 4413 w 9816"/>
                <a:gd name="connsiteY9" fmla="*/ 8 h 9909"/>
                <a:gd name="connsiteX10" fmla="*/ 3148 w 9816"/>
                <a:gd name="connsiteY10" fmla="*/ 941 h 9909"/>
                <a:gd name="connsiteX11" fmla="*/ 1601 w 9816"/>
                <a:gd name="connsiteY11" fmla="*/ 1234 h 9909"/>
                <a:gd name="connsiteX12" fmla="*/ 1122 w 9816"/>
                <a:gd name="connsiteY12" fmla="*/ 2725 h 9909"/>
                <a:gd name="connsiteX13" fmla="*/ 38 w 9816"/>
                <a:gd name="connsiteY13" fmla="*/ 3862 h 9909"/>
                <a:gd name="connsiteX14" fmla="*/ 529 w 9816"/>
                <a:gd name="connsiteY14" fmla="*/ 5351 h 9909"/>
                <a:gd name="connsiteX15" fmla="*/ 317 w 9816"/>
                <a:gd name="connsiteY15" fmla="*/ 6901 h 9909"/>
                <a:gd name="connsiteX16" fmla="*/ 1590 w 9816"/>
                <a:gd name="connsiteY16" fmla="*/ 7824 h 9909"/>
                <a:gd name="connsiteX17" fmla="*/ 2333 w 9816"/>
                <a:gd name="connsiteY17" fmla="*/ 9205 h 9909"/>
                <a:gd name="connsiteX18" fmla="*/ 3908 w 9816"/>
                <a:gd name="connsiteY18" fmla="*/ 9216 h 9909"/>
                <a:gd name="connsiteX19" fmla="*/ 5321 w 9816"/>
                <a:gd name="connsiteY19" fmla="*/ 9905 h 9909"/>
                <a:gd name="connsiteX20" fmla="*/ 6607 w 9816"/>
                <a:gd name="connsiteY20" fmla="*/ 8997 h 9909"/>
                <a:gd name="connsiteX21" fmla="*/ 8159 w 9816"/>
                <a:gd name="connsiteY21" fmla="*/ 8735 h 9909"/>
                <a:gd name="connsiteX22" fmla="*/ 8666 w 9816"/>
                <a:gd name="connsiteY22" fmla="*/ 7251 h 9909"/>
                <a:gd name="connsiteX23" fmla="*/ 9771 w 9816"/>
                <a:gd name="connsiteY23" fmla="*/ 6138 h 9909"/>
                <a:gd name="connsiteX24" fmla="*/ 9311 w 9816"/>
                <a:gd name="connsiteY24" fmla="*/ 4641 h 9909"/>
                <a:gd name="connsiteX25" fmla="*/ 3073 w 9816"/>
                <a:gd name="connsiteY25" fmla="*/ 5752 h 9909"/>
                <a:gd name="connsiteX26" fmla="*/ 2467 w 9816"/>
                <a:gd name="connsiteY26" fmla="*/ 5924 h 9909"/>
                <a:gd name="connsiteX27" fmla="*/ 2079 w 9816"/>
                <a:gd name="connsiteY27" fmla="*/ 5883 h 9909"/>
                <a:gd name="connsiteX28" fmla="*/ 1771 w 9816"/>
                <a:gd name="connsiteY28" fmla="*/ 5778 h 9909"/>
                <a:gd name="connsiteX29" fmla="*/ 1771 w 9816"/>
                <a:gd name="connsiteY29" fmla="*/ 5323 h 9909"/>
                <a:gd name="connsiteX30" fmla="*/ 1815 w 9816"/>
                <a:gd name="connsiteY30" fmla="*/ 5323 h 9909"/>
                <a:gd name="connsiteX31" fmla="*/ 2134 w 9816"/>
                <a:gd name="connsiteY31" fmla="*/ 5510 h 9909"/>
                <a:gd name="connsiteX32" fmla="*/ 2470 w 9816"/>
                <a:gd name="connsiteY32" fmla="*/ 5577 h 9909"/>
                <a:gd name="connsiteX33" fmla="*/ 2579 w 9816"/>
                <a:gd name="connsiteY33" fmla="*/ 5567 h 9909"/>
                <a:gd name="connsiteX34" fmla="*/ 2687 w 9816"/>
                <a:gd name="connsiteY34" fmla="*/ 5539 h 9909"/>
                <a:gd name="connsiteX35" fmla="*/ 2773 w 9816"/>
                <a:gd name="connsiteY35" fmla="*/ 5479 h 9909"/>
                <a:gd name="connsiteX36" fmla="*/ 2806 w 9816"/>
                <a:gd name="connsiteY36" fmla="*/ 5377 h 9909"/>
                <a:gd name="connsiteX37" fmla="*/ 2752 w 9816"/>
                <a:gd name="connsiteY37" fmla="*/ 5258 h 9909"/>
                <a:gd name="connsiteX38" fmla="*/ 2615 w 9816"/>
                <a:gd name="connsiteY38" fmla="*/ 5194 h 9909"/>
                <a:gd name="connsiteX39" fmla="*/ 2405 w 9816"/>
                <a:gd name="connsiteY39" fmla="*/ 5145 h 9909"/>
                <a:gd name="connsiteX40" fmla="*/ 2198 w 9816"/>
                <a:gd name="connsiteY40" fmla="*/ 5089 h 9909"/>
                <a:gd name="connsiteX41" fmla="*/ 1877 w 9816"/>
                <a:gd name="connsiteY41" fmla="*/ 4878 h 9909"/>
                <a:gd name="connsiteX42" fmla="*/ 1782 w 9816"/>
                <a:gd name="connsiteY42" fmla="*/ 4549 h 9909"/>
                <a:gd name="connsiteX43" fmla="*/ 2012 w 9816"/>
                <a:gd name="connsiteY43" fmla="*/ 4117 h 9909"/>
                <a:gd name="connsiteX44" fmla="*/ 2579 w 9816"/>
                <a:gd name="connsiteY44" fmla="*/ 3949 h 9909"/>
                <a:gd name="connsiteX45" fmla="*/ 2920 w 9816"/>
                <a:gd name="connsiteY45" fmla="*/ 3985 h 9909"/>
                <a:gd name="connsiteX46" fmla="*/ 3223 w 9816"/>
                <a:gd name="connsiteY46" fmla="*/ 4078 h 9909"/>
                <a:gd name="connsiteX47" fmla="*/ 3223 w 9816"/>
                <a:gd name="connsiteY47" fmla="*/ 4513 h 9909"/>
                <a:gd name="connsiteX48" fmla="*/ 3181 w 9816"/>
                <a:gd name="connsiteY48" fmla="*/ 4513 h 9909"/>
                <a:gd name="connsiteX49" fmla="*/ 2920 w 9816"/>
                <a:gd name="connsiteY49" fmla="*/ 4358 h 9909"/>
                <a:gd name="connsiteX50" fmla="*/ 2604 w 9816"/>
                <a:gd name="connsiteY50" fmla="*/ 4297 h 9909"/>
                <a:gd name="connsiteX51" fmla="*/ 2491 w 9816"/>
                <a:gd name="connsiteY51" fmla="*/ 4304 h 9909"/>
                <a:gd name="connsiteX52" fmla="*/ 2384 w 9816"/>
                <a:gd name="connsiteY52" fmla="*/ 4340 h 9909"/>
                <a:gd name="connsiteX53" fmla="*/ 2307 w 9816"/>
                <a:gd name="connsiteY53" fmla="*/ 4402 h 9909"/>
                <a:gd name="connsiteX54" fmla="*/ 2273 w 9816"/>
                <a:gd name="connsiteY54" fmla="*/ 4492 h 9909"/>
                <a:gd name="connsiteX55" fmla="*/ 2325 w 9816"/>
                <a:gd name="connsiteY55" fmla="*/ 4608 h 9909"/>
                <a:gd name="connsiteX56" fmla="*/ 2527 w 9816"/>
                <a:gd name="connsiteY56" fmla="*/ 4685 h 9909"/>
                <a:gd name="connsiteX57" fmla="*/ 2713 w 9816"/>
                <a:gd name="connsiteY57" fmla="*/ 4726 h 9909"/>
                <a:gd name="connsiteX58" fmla="*/ 2905 w 9816"/>
                <a:gd name="connsiteY58" fmla="*/ 4783 h 9909"/>
                <a:gd name="connsiteX59" fmla="*/ 3202 w 9816"/>
                <a:gd name="connsiteY59" fmla="*/ 4975 h 9909"/>
                <a:gd name="connsiteX60" fmla="*/ 3298 w 9816"/>
                <a:gd name="connsiteY60" fmla="*/ 5294 h 9909"/>
                <a:gd name="connsiteX61" fmla="*/ 3073 w 9816"/>
                <a:gd name="connsiteY61" fmla="*/ 5752 h 9909"/>
                <a:gd name="connsiteX62" fmla="*/ 4641 w 9816"/>
                <a:gd name="connsiteY62" fmla="*/ 5891 h 9909"/>
                <a:gd name="connsiteX63" fmla="*/ 4522 w 9816"/>
                <a:gd name="connsiteY63" fmla="*/ 5500 h 9909"/>
                <a:gd name="connsiteX64" fmla="*/ 3919 w 9816"/>
                <a:gd name="connsiteY64" fmla="*/ 5500 h 9909"/>
                <a:gd name="connsiteX65" fmla="*/ 3800 w 9816"/>
                <a:gd name="connsiteY65" fmla="*/ 5891 h 9909"/>
                <a:gd name="connsiteX66" fmla="*/ 3316 w 9816"/>
                <a:gd name="connsiteY66" fmla="*/ 5891 h 9909"/>
                <a:gd name="connsiteX67" fmla="*/ 3965 w 9816"/>
                <a:gd name="connsiteY67" fmla="*/ 3985 h 9909"/>
                <a:gd name="connsiteX68" fmla="*/ 5137 w 9816"/>
                <a:gd name="connsiteY68" fmla="*/ 5891 h 9909"/>
                <a:gd name="connsiteX69" fmla="*/ 4641 w 9816"/>
                <a:gd name="connsiteY69" fmla="*/ 5891 h 9909"/>
                <a:gd name="connsiteX70" fmla="*/ 6615 w 9816"/>
                <a:gd name="connsiteY70" fmla="*/ 5891 h 9909"/>
                <a:gd name="connsiteX71" fmla="*/ 5337 w 9816"/>
                <a:gd name="connsiteY71" fmla="*/ 5891 h 9909"/>
                <a:gd name="connsiteX72" fmla="*/ 5337 w 9816"/>
                <a:gd name="connsiteY72" fmla="*/ 3985 h 9909"/>
                <a:gd name="connsiteX73" fmla="*/ 5818 w 9816"/>
                <a:gd name="connsiteY73" fmla="*/ 3985 h 9909"/>
                <a:gd name="connsiteX74" fmla="*/ 5818 w 9816"/>
                <a:gd name="connsiteY74" fmla="*/ 5526 h 9909"/>
                <a:gd name="connsiteX75" fmla="*/ 6615 w 9816"/>
                <a:gd name="connsiteY75" fmla="*/ 5526 h 9909"/>
                <a:gd name="connsiteX76" fmla="*/ 6615 w 9816"/>
                <a:gd name="connsiteY76" fmla="*/ 5891 h 9909"/>
                <a:gd name="connsiteX77" fmla="*/ 8115 w 9816"/>
                <a:gd name="connsiteY77" fmla="*/ 4348 h 9909"/>
                <a:gd name="connsiteX78" fmla="*/ 7298 w 9816"/>
                <a:gd name="connsiteY78" fmla="*/ 4348 h 9909"/>
                <a:gd name="connsiteX79" fmla="*/ 7298 w 9816"/>
                <a:gd name="connsiteY79" fmla="*/ 4682 h 9909"/>
                <a:gd name="connsiteX80" fmla="*/ 8051 w 9816"/>
                <a:gd name="connsiteY80" fmla="*/ 4682 h 9909"/>
                <a:gd name="connsiteX81" fmla="*/ 8051 w 9816"/>
                <a:gd name="connsiteY81" fmla="*/ 5045 h 9909"/>
                <a:gd name="connsiteX82" fmla="*/ 7298 w 9816"/>
                <a:gd name="connsiteY82" fmla="*/ 5045 h 9909"/>
                <a:gd name="connsiteX83" fmla="*/ 7298 w 9816"/>
                <a:gd name="connsiteY83" fmla="*/ 5526 h 9909"/>
                <a:gd name="connsiteX84" fmla="*/ 8115 w 9816"/>
                <a:gd name="connsiteY84" fmla="*/ 5526 h 9909"/>
                <a:gd name="connsiteX85" fmla="*/ 8115 w 9816"/>
                <a:gd name="connsiteY85" fmla="*/ 5891 h 9909"/>
                <a:gd name="connsiteX86" fmla="*/ 6819 w 9816"/>
                <a:gd name="connsiteY86" fmla="*/ 5891 h 9909"/>
                <a:gd name="connsiteX87" fmla="*/ 6819 w 9816"/>
                <a:gd name="connsiteY87" fmla="*/ 3985 h 9909"/>
                <a:gd name="connsiteX88" fmla="*/ 8115 w 9816"/>
                <a:gd name="connsiteY88" fmla="*/ 3985 h 9909"/>
                <a:gd name="connsiteX89" fmla="*/ 8115 w 9816"/>
                <a:gd name="connsiteY89" fmla="*/ 4348 h 9909"/>
                <a:gd name="connsiteX0" fmla="*/ 4100 w 10000"/>
                <a:gd name="connsiteY0" fmla="*/ 5202 h 10000"/>
                <a:gd name="connsiteX1" fmla="*/ 4499 w 10000"/>
                <a:gd name="connsiteY1" fmla="*/ 5202 h 10000"/>
                <a:gd name="connsiteX2" fmla="*/ 4300 w 10000"/>
                <a:gd name="connsiteY2" fmla="*/ 4570 h 10000"/>
                <a:gd name="connsiteX3" fmla="*/ 4100 w 10000"/>
                <a:gd name="connsiteY3" fmla="*/ 5202 h 10000"/>
                <a:gd name="connsiteX4" fmla="*/ 9486 w 10000"/>
                <a:gd name="connsiteY4" fmla="*/ 4684 h 10000"/>
                <a:gd name="connsiteX5" fmla="*/ 9733 w 10000"/>
                <a:gd name="connsiteY5" fmla="*/ 3121 h 10000"/>
                <a:gd name="connsiteX6" fmla="*/ 8330 w 10000"/>
                <a:gd name="connsiteY6" fmla="*/ 2157 h 10000"/>
                <a:gd name="connsiteX7" fmla="*/ 7556 w 10000"/>
                <a:gd name="connsiteY7" fmla="*/ 656 h 10000"/>
                <a:gd name="connsiteX8" fmla="*/ 5950 w 10000"/>
                <a:gd name="connsiteY8" fmla="*/ 677 h 10000"/>
                <a:gd name="connsiteX9" fmla="*/ 4496 w 10000"/>
                <a:gd name="connsiteY9" fmla="*/ 8 h 10000"/>
                <a:gd name="connsiteX10" fmla="*/ 3207 w 10000"/>
                <a:gd name="connsiteY10" fmla="*/ 950 h 10000"/>
                <a:gd name="connsiteX11" fmla="*/ 1631 w 10000"/>
                <a:gd name="connsiteY11" fmla="*/ 1245 h 10000"/>
                <a:gd name="connsiteX12" fmla="*/ 1143 w 10000"/>
                <a:gd name="connsiteY12" fmla="*/ 2750 h 10000"/>
                <a:gd name="connsiteX13" fmla="*/ 39 w 10000"/>
                <a:gd name="connsiteY13" fmla="*/ 3897 h 10000"/>
                <a:gd name="connsiteX14" fmla="*/ 539 w 10000"/>
                <a:gd name="connsiteY14" fmla="*/ 5400 h 10000"/>
                <a:gd name="connsiteX15" fmla="*/ 323 w 10000"/>
                <a:gd name="connsiteY15" fmla="*/ 6964 h 10000"/>
                <a:gd name="connsiteX16" fmla="*/ 1620 w 10000"/>
                <a:gd name="connsiteY16" fmla="*/ 7896 h 10000"/>
                <a:gd name="connsiteX17" fmla="*/ 2377 w 10000"/>
                <a:gd name="connsiteY17" fmla="*/ 9290 h 10000"/>
                <a:gd name="connsiteX18" fmla="*/ 3981 w 10000"/>
                <a:gd name="connsiteY18" fmla="*/ 9301 h 10000"/>
                <a:gd name="connsiteX19" fmla="*/ 5421 w 10000"/>
                <a:gd name="connsiteY19" fmla="*/ 9996 h 10000"/>
                <a:gd name="connsiteX20" fmla="*/ 6731 w 10000"/>
                <a:gd name="connsiteY20" fmla="*/ 9080 h 10000"/>
                <a:gd name="connsiteX21" fmla="*/ 8312 w 10000"/>
                <a:gd name="connsiteY21" fmla="*/ 8815 h 10000"/>
                <a:gd name="connsiteX22" fmla="*/ 8828 w 10000"/>
                <a:gd name="connsiteY22" fmla="*/ 7318 h 10000"/>
                <a:gd name="connsiteX23" fmla="*/ 9954 w 10000"/>
                <a:gd name="connsiteY23" fmla="*/ 6194 h 10000"/>
                <a:gd name="connsiteX24" fmla="*/ 9486 w 10000"/>
                <a:gd name="connsiteY24" fmla="*/ 4684 h 10000"/>
                <a:gd name="connsiteX25" fmla="*/ 3131 w 10000"/>
                <a:gd name="connsiteY25" fmla="*/ 5805 h 10000"/>
                <a:gd name="connsiteX26" fmla="*/ 2513 w 10000"/>
                <a:gd name="connsiteY26" fmla="*/ 5978 h 10000"/>
                <a:gd name="connsiteX27" fmla="*/ 2118 w 10000"/>
                <a:gd name="connsiteY27" fmla="*/ 5937 h 10000"/>
                <a:gd name="connsiteX28" fmla="*/ 1804 w 10000"/>
                <a:gd name="connsiteY28" fmla="*/ 5831 h 10000"/>
                <a:gd name="connsiteX29" fmla="*/ 1804 w 10000"/>
                <a:gd name="connsiteY29" fmla="*/ 5372 h 10000"/>
                <a:gd name="connsiteX30" fmla="*/ 1849 w 10000"/>
                <a:gd name="connsiteY30" fmla="*/ 5372 h 10000"/>
                <a:gd name="connsiteX31" fmla="*/ 2174 w 10000"/>
                <a:gd name="connsiteY31" fmla="*/ 5561 h 10000"/>
                <a:gd name="connsiteX32" fmla="*/ 2516 w 10000"/>
                <a:gd name="connsiteY32" fmla="*/ 5628 h 10000"/>
                <a:gd name="connsiteX33" fmla="*/ 2627 w 10000"/>
                <a:gd name="connsiteY33" fmla="*/ 5618 h 10000"/>
                <a:gd name="connsiteX34" fmla="*/ 2737 w 10000"/>
                <a:gd name="connsiteY34" fmla="*/ 5590 h 10000"/>
                <a:gd name="connsiteX35" fmla="*/ 2825 w 10000"/>
                <a:gd name="connsiteY35" fmla="*/ 5529 h 10000"/>
                <a:gd name="connsiteX36" fmla="*/ 2859 w 10000"/>
                <a:gd name="connsiteY36" fmla="*/ 5426 h 10000"/>
                <a:gd name="connsiteX37" fmla="*/ 2804 w 10000"/>
                <a:gd name="connsiteY37" fmla="*/ 5306 h 10000"/>
                <a:gd name="connsiteX38" fmla="*/ 2664 w 10000"/>
                <a:gd name="connsiteY38" fmla="*/ 5242 h 10000"/>
                <a:gd name="connsiteX39" fmla="*/ 2450 w 10000"/>
                <a:gd name="connsiteY39" fmla="*/ 5192 h 10000"/>
                <a:gd name="connsiteX40" fmla="*/ 2239 w 10000"/>
                <a:gd name="connsiteY40" fmla="*/ 5136 h 10000"/>
                <a:gd name="connsiteX41" fmla="*/ 1912 w 10000"/>
                <a:gd name="connsiteY41" fmla="*/ 4923 h 10000"/>
                <a:gd name="connsiteX42" fmla="*/ 1815 w 10000"/>
                <a:gd name="connsiteY42" fmla="*/ 4591 h 10000"/>
                <a:gd name="connsiteX43" fmla="*/ 2050 w 10000"/>
                <a:gd name="connsiteY43" fmla="*/ 4155 h 10000"/>
                <a:gd name="connsiteX44" fmla="*/ 2627 w 10000"/>
                <a:gd name="connsiteY44" fmla="*/ 3985 h 10000"/>
                <a:gd name="connsiteX45" fmla="*/ 2975 w 10000"/>
                <a:gd name="connsiteY45" fmla="*/ 4022 h 10000"/>
                <a:gd name="connsiteX46" fmla="*/ 3283 w 10000"/>
                <a:gd name="connsiteY46" fmla="*/ 4115 h 10000"/>
                <a:gd name="connsiteX47" fmla="*/ 3283 w 10000"/>
                <a:gd name="connsiteY47" fmla="*/ 4554 h 10000"/>
                <a:gd name="connsiteX48" fmla="*/ 3241 w 10000"/>
                <a:gd name="connsiteY48" fmla="*/ 4554 h 10000"/>
                <a:gd name="connsiteX49" fmla="*/ 2975 w 10000"/>
                <a:gd name="connsiteY49" fmla="*/ 4398 h 10000"/>
                <a:gd name="connsiteX50" fmla="*/ 2653 w 10000"/>
                <a:gd name="connsiteY50" fmla="*/ 4336 h 10000"/>
                <a:gd name="connsiteX51" fmla="*/ 2538 w 10000"/>
                <a:gd name="connsiteY51" fmla="*/ 4344 h 10000"/>
                <a:gd name="connsiteX52" fmla="*/ 2429 w 10000"/>
                <a:gd name="connsiteY52" fmla="*/ 4380 h 10000"/>
                <a:gd name="connsiteX53" fmla="*/ 2350 w 10000"/>
                <a:gd name="connsiteY53" fmla="*/ 4442 h 10000"/>
                <a:gd name="connsiteX54" fmla="*/ 2316 w 10000"/>
                <a:gd name="connsiteY54" fmla="*/ 4533 h 10000"/>
                <a:gd name="connsiteX55" fmla="*/ 2369 w 10000"/>
                <a:gd name="connsiteY55" fmla="*/ 4650 h 10000"/>
                <a:gd name="connsiteX56" fmla="*/ 2574 w 10000"/>
                <a:gd name="connsiteY56" fmla="*/ 4728 h 10000"/>
                <a:gd name="connsiteX57" fmla="*/ 2764 w 10000"/>
                <a:gd name="connsiteY57" fmla="*/ 4769 h 10000"/>
                <a:gd name="connsiteX58" fmla="*/ 2959 w 10000"/>
                <a:gd name="connsiteY58" fmla="*/ 4827 h 10000"/>
                <a:gd name="connsiteX59" fmla="*/ 3262 w 10000"/>
                <a:gd name="connsiteY59" fmla="*/ 5021 h 10000"/>
                <a:gd name="connsiteX60" fmla="*/ 3360 w 10000"/>
                <a:gd name="connsiteY60" fmla="*/ 5343 h 10000"/>
                <a:gd name="connsiteX61" fmla="*/ 3131 w 10000"/>
                <a:gd name="connsiteY61" fmla="*/ 5805 h 10000"/>
                <a:gd name="connsiteX62" fmla="*/ 4728 w 10000"/>
                <a:gd name="connsiteY62" fmla="*/ 5945 h 10000"/>
                <a:gd name="connsiteX63" fmla="*/ 4607 w 10000"/>
                <a:gd name="connsiteY63" fmla="*/ 5551 h 10000"/>
                <a:gd name="connsiteX64" fmla="*/ 3992 w 10000"/>
                <a:gd name="connsiteY64" fmla="*/ 5551 h 10000"/>
                <a:gd name="connsiteX65" fmla="*/ 3871 w 10000"/>
                <a:gd name="connsiteY65" fmla="*/ 5945 h 10000"/>
                <a:gd name="connsiteX66" fmla="*/ 3378 w 10000"/>
                <a:gd name="connsiteY66" fmla="*/ 5945 h 10000"/>
                <a:gd name="connsiteX67" fmla="*/ 5233 w 10000"/>
                <a:gd name="connsiteY67" fmla="*/ 5945 h 10000"/>
                <a:gd name="connsiteX68" fmla="*/ 4728 w 10000"/>
                <a:gd name="connsiteY68" fmla="*/ 5945 h 10000"/>
                <a:gd name="connsiteX69" fmla="*/ 6739 w 10000"/>
                <a:gd name="connsiteY69" fmla="*/ 5945 h 10000"/>
                <a:gd name="connsiteX70" fmla="*/ 5437 w 10000"/>
                <a:gd name="connsiteY70" fmla="*/ 5945 h 10000"/>
                <a:gd name="connsiteX71" fmla="*/ 5437 w 10000"/>
                <a:gd name="connsiteY71" fmla="*/ 4022 h 10000"/>
                <a:gd name="connsiteX72" fmla="*/ 5927 w 10000"/>
                <a:gd name="connsiteY72" fmla="*/ 4022 h 10000"/>
                <a:gd name="connsiteX73" fmla="*/ 5927 w 10000"/>
                <a:gd name="connsiteY73" fmla="*/ 5577 h 10000"/>
                <a:gd name="connsiteX74" fmla="*/ 6739 w 10000"/>
                <a:gd name="connsiteY74" fmla="*/ 5577 h 10000"/>
                <a:gd name="connsiteX75" fmla="*/ 6739 w 10000"/>
                <a:gd name="connsiteY75" fmla="*/ 5945 h 10000"/>
                <a:gd name="connsiteX76" fmla="*/ 8267 w 10000"/>
                <a:gd name="connsiteY76" fmla="*/ 4388 h 10000"/>
                <a:gd name="connsiteX77" fmla="*/ 7435 w 10000"/>
                <a:gd name="connsiteY77" fmla="*/ 4388 h 10000"/>
                <a:gd name="connsiteX78" fmla="*/ 7435 w 10000"/>
                <a:gd name="connsiteY78" fmla="*/ 4725 h 10000"/>
                <a:gd name="connsiteX79" fmla="*/ 8202 w 10000"/>
                <a:gd name="connsiteY79" fmla="*/ 4725 h 10000"/>
                <a:gd name="connsiteX80" fmla="*/ 8202 w 10000"/>
                <a:gd name="connsiteY80" fmla="*/ 5091 h 10000"/>
                <a:gd name="connsiteX81" fmla="*/ 7435 w 10000"/>
                <a:gd name="connsiteY81" fmla="*/ 5091 h 10000"/>
                <a:gd name="connsiteX82" fmla="*/ 7435 w 10000"/>
                <a:gd name="connsiteY82" fmla="*/ 5577 h 10000"/>
                <a:gd name="connsiteX83" fmla="*/ 8267 w 10000"/>
                <a:gd name="connsiteY83" fmla="*/ 5577 h 10000"/>
                <a:gd name="connsiteX84" fmla="*/ 8267 w 10000"/>
                <a:gd name="connsiteY84" fmla="*/ 5945 h 10000"/>
                <a:gd name="connsiteX85" fmla="*/ 6947 w 10000"/>
                <a:gd name="connsiteY85" fmla="*/ 5945 h 10000"/>
                <a:gd name="connsiteX86" fmla="*/ 6947 w 10000"/>
                <a:gd name="connsiteY86" fmla="*/ 4022 h 10000"/>
                <a:gd name="connsiteX87" fmla="*/ 8267 w 10000"/>
                <a:gd name="connsiteY87" fmla="*/ 4022 h 10000"/>
                <a:gd name="connsiteX88" fmla="*/ 8267 w 10000"/>
                <a:gd name="connsiteY88" fmla="*/ 4388 h 10000"/>
                <a:gd name="connsiteX0" fmla="*/ 4100 w 10000"/>
                <a:gd name="connsiteY0" fmla="*/ 5202 h 10000"/>
                <a:gd name="connsiteX1" fmla="*/ 4499 w 10000"/>
                <a:gd name="connsiteY1" fmla="*/ 5202 h 10000"/>
                <a:gd name="connsiteX2" fmla="*/ 4100 w 10000"/>
                <a:gd name="connsiteY2" fmla="*/ 5202 h 10000"/>
                <a:gd name="connsiteX3" fmla="*/ 9486 w 10000"/>
                <a:gd name="connsiteY3" fmla="*/ 4684 h 10000"/>
                <a:gd name="connsiteX4" fmla="*/ 9733 w 10000"/>
                <a:gd name="connsiteY4" fmla="*/ 3121 h 10000"/>
                <a:gd name="connsiteX5" fmla="*/ 8330 w 10000"/>
                <a:gd name="connsiteY5" fmla="*/ 2157 h 10000"/>
                <a:gd name="connsiteX6" fmla="*/ 7556 w 10000"/>
                <a:gd name="connsiteY6" fmla="*/ 656 h 10000"/>
                <a:gd name="connsiteX7" fmla="*/ 5950 w 10000"/>
                <a:gd name="connsiteY7" fmla="*/ 677 h 10000"/>
                <a:gd name="connsiteX8" fmla="*/ 4496 w 10000"/>
                <a:gd name="connsiteY8" fmla="*/ 8 h 10000"/>
                <a:gd name="connsiteX9" fmla="*/ 3207 w 10000"/>
                <a:gd name="connsiteY9" fmla="*/ 950 h 10000"/>
                <a:gd name="connsiteX10" fmla="*/ 1631 w 10000"/>
                <a:gd name="connsiteY10" fmla="*/ 1245 h 10000"/>
                <a:gd name="connsiteX11" fmla="*/ 1143 w 10000"/>
                <a:gd name="connsiteY11" fmla="*/ 2750 h 10000"/>
                <a:gd name="connsiteX12" fmla="*/ 39 w 10000"/>
                <a:gd name="connsiteY12" fmla="*/ 3897 h 10000"/>
                <a:gd name="connsiteX13" fmla="*/ 539 w 10000"/>
                <a:gd name="connsiteY13" fmla="*/ 5400 h 10000"/>
                <a:gd name="connsiteX14" fmla="*/ 323 w 10000"/>
                <a:gd name="connsiteY14" fmla="*/ 6964 h 10000"/>
                <a:gd name="connsiteX15" fmla="*/ 1620 w 10000"/>
                <a:gd name="connsiteY15" fmla="*/ 7896 h 10000"/>
                <a:gd name="connsiteX16" fmla="*/ 2377 w 10000"/>
                <a:gd name="connsiteY16" fmla="*/ 9290 h 10000"/>
                <a:gd name="connsiteX17" fmla="*/ 3981 w 10000"/>
                <a:gd name="connsiteY17" fmla="*/ 9301 h 10000"/>
                <a:gd name="connsiteX18" fmla="*/ 5421 w 10000"/>
                <a:gd name="connsiteY18" fmla="*/ 9996 h 10000"/>
                <a:gd name="connsiteX19" fmla="*/ 6731 w 10000"/>
                <a:gd name="connsiteY19" fmla="*/ 9080 h 10000"/>
                <a:gd name="connsiteX20" fmla="*/ 8312 w 10000"/>
                <a:gd name="connsiteY20" fmla="*/ 8815 h 10000"/>
                <a:gd name="connsiteX21" fmla="*/ 8828 w 10000"/>
                <a:gd name="connsiteY21" fmla="*/ 7318 h 10000"/>
                <a:gd name="connsiteX22" fmla="*/ 9954 w 10000"/>
                <a:gd name="connsiteY22" fmla="*/ 6194 h 10000"/>
                <a:gd name="connsiteX23" fmla="*/ 9486 w 10000"/>
                <a:gd name="connsiteY23" fmla="*/ 4684 h 10000"/>
                <a:gd name="connsiteX24" fmla="*/ 3131 w 10000"/>
                <a:gd name="connsiteY24" fmla="*/ 5805 h 10000"/>
                <a:gd name="connsiteX25" fmla="*/ 2513 w 10000"/>
                <a:gd name="connsiteY25" fmla="*/ 5978 h 10000"/>
                <a:gd name="connsiteX26" fmla="*/ 2118 w 10000"/>
                <a:gd name="connsiteY26" fmla="*/ 5937 h 10000"/>
                <a:gd name="connsiteX27" fmla="*/ 1804 w 10000"/>
                <a:gd name="connsiteY27" fmla="*/ 5831 h 10000"/>
                <a:gd name="connsiteX28" fmla="*/ 1804 w 10000"/>
                <a:gd name="connsiteY28" fmla="*/ 5372 h 10000"/>
                <a:gd name="connsiteX29" fmla="*/ 1849 w 10000"/>
                <a:gd name="connsiteY29" fmla="*/ 5372 h 10000"/>
                <a:gd name="connsiteX30" fmla="*/ 2174 w 10000"/>
                <a:gd name="connsiteY30" fmla="*/ 5561 h 10000"/>
                <a:gd name="connsiteX31" fmla="*/ 2516 w 10000"/>
                <a:gd name="connsiteY31" fmla="*/ 5628 h 10000"/>
                <a:gd name="connsiteX32" fmla="*/ 2627 w 10000"/>
                <a:gd name="connsiteY32" fmla="*/ 5618 h 10000"/>
                <a:gd name="connsiteX33" fmla="*/ 2737 w 10000"/>
                <a:gd name="connsiteY33" fmla="*/ 5590 h 10000"/>
                <a:gd name="connsiteX34" fmla="*/ 2825 w 10000"/>
                <a:gd name="connsiteY34" fmla="*/ 5529 h 10000"/>
                <a:gd name="connsiteX35" fmla="*/ 2859 w 10000"/>
                <a:gd name="connsiteY35" fmla="*/ 5426 h 10000"/>
                <a:gd name="connsiteX36" fmla="*/ 2804 w 10000"/>
                <a:gd name="connsiteY36" fmla="*/ 5306 h 10000"/>
                <a:gd name="connsiteX37" fmla="*/ 2664 w 10000"/>
                <a:gd name="connsiteY37" fmla="*/ 5242 h 10000"/>
                <a:gd name="connsiteX38" fmla="*/ 2450 w 10000"/>
                <a:gd name="connsiteY38" fmla="*/ 5192 h 10000"/>
                <a:gd name="connsiteX39" fmla="*/ 2239 w 10000"/>
                <a:gd name="connsiteY39" fmla="*/ 5136 h 10000"/>
                <a:gd name="connsiteX40" fmla="*/ 1912 w 10000"/>
                <a:gd name="connsiteY40" fmla="*/ 4923 h 10000"/>
                <a:gd name="connsiteX41" fmla="*/ 1815 w 10000"/>
                <a:gd name="connsiteY41" fmla="*/ 4591 h 10000"/>
                <a:gd name="connsiteX42" fmla="*/ 2050 w 10000"/>
                <a:gd name="connsiteY42" fmla="*/ 4155 h 10000"/>
                <a:gd name="connsiteX43" fmla="*/ 2627 w 10000"/>
                <a:gd name="connsiteY43" fmla="*/ 3985 h 10000"/>
                <a:gd name="connsiteX44" fmla="*/ 2975 w 10000"/>
                <a:gd name="connsiteY44" fmla="*/ 4022 h 10000"/>
                <a:gd name="connsiteX45" fmla="*/ 3283 w 10000"/>
                <a:gd name="connsiteY45" fmla="*/ 4115 h 10000"/>
                <a:gd name="connsiteX46" fmla="*/ 3283 w 10000"/>
                <a:gd name="connsiteY46" fmla="*/ 4554 h 10000"/>
                <a:gd name="connsiteX47" fmla="*/ 3241 w 10000"/>
                <a:gd name="connsiteY47" fmla="*/ 4554 h 10000"/>
                <a:gd name="connsiteX48" fmla="*/ 2975 w 10000"/>
                <a:gd name="connsiteY48" fmla="*/ 4398 h 10000"/>
                <a:gd name="connsiteX49" fmla="*/ 2653 w 10000"/>
                <a:gd name="connsiteY49" fmla="*/ 4336 h 10000"/>
                <a:gd name="connsiteX50" fmla="*/ 2538 w 10000"/>
                <a:gd name="connsiteY50" fmla="*/ 4344 h 10000"/>
                <a:gd name="connsiteX51" fmla="*/ 2429 w 10000"/>
                <a:gd name="connsiteY51" fmla="*/ 4380 h 10000"/>
                <a:gd name="connsiteX52" fmla="*/ 2350 w 10000"/>
                <a:gd name="connsiteY52" fmla="*/ 4442 h 10000"/>
                <a:gd name="connsiteX53" fmla="*/ 2316 w 10000"/>
                <a:gd name="connsiteY53" fmla="*/ 4533 h 10000"/>
                <a:gd name="connsiteX54" fmla="*/ 2369 w 10000"/>
                <a:gd name="connsiteY54" fmla="*/ 4650 h 10000"/>
                <a:gd name="connsiteX55" fmla="*/ 2574 w 10000"/>
                <a:gd name="connsiteY55" fmla="*/ 4728 h 10000"/>
                <a:gd name="connsiteX56" fmla="*/ 2764 w 10000"/>
                <a:gd name="connsiteY56" fmla="*/ 4769 h 10000"/>
                <a:gd name="connsiteX57" fmla="*/ 2959 w 10000"/>
                <a:gd name="connsiteY57" fmla="*/ 4827 h 10000"/>
                <a:gd name="connsiteX58" fmla="*/ 3262 w 10000"/>
                <a:gd name="connsiteY58" fmla="*/ 5021 h 10000"/>
                <a:gd name="connsiteX59" fmla="*/ 3360 w 10000"/>
                <a:gd name="connsiteY59" fmla="*/ 5343 h 10000"/>
                <a:gd name="connsiteX60" fmla="*/ 3131 w 10000"/>
                <a:gd name="connsiteY60" fmla="*/ 5805 h 10000"/>
                <a:gd name="connsiteX61" fmla="*/ 4728 w 10000"/>
                <a:gd name="connsiteY61" fmla="*/ 5945 h 10000"/>
                <a:gd name="connsiteX62" fmla="*/ 4607 w 10000"/>
                <a:gd name="connsiteY62" fmla="*/ 5551 h 10000"/>
                <a:gd name="connsiteX63" fmla="*/ 3992 w 10000"/>
                <a:gd name="connsiteY63" fmla="*/ 5551 h 10000"/>
                <a:gd name="connsiteX64" fmla="*/ 3871 w 10000"/>
                <a:gd name="connsiteY64" fmla="*/ 5945 h 10000"/>
                <a:gd name="connsiteX65" fmla="*/ 3378 w 10000"/>
                <a:gd name="connsiteY65" fmla="*/ 5945 h 10000"/>
                <a:gd name="connsiteX66" fmla="*/ 5233 w 10000"/>
                <a:gd name="connsiteY66" fmla="*/ 5945 h 10000"/>
                <a:gd name="connsiteX67" fmla="*/ 4728 w 10000"/>
                <a:gd name="connsiteY67" fmla="*/ 5945 h 10000"/>
                <a:gd name="connsiteX68" fmla="*/ 6739 w 10000"/>
                <a:gd name="connsiteY68" fmla="*/ 5945 h 10000"/>
                <a:gd name="connsiteX69" fmla="*/ 5437 w 10000"/>
                <a:gd name="connsiteY69" fmla="*/ 5945 h 10000"/>
                <a:gd name="connsiteX70" fmla="*/ 5437 w 10000"/>
                <a:gd name="connsiteY70" fmla="*/ 4022 h 10000"/>
                <a:gd name="connsiteX71" fmla="*/ 5927 w 10000"/>
                <a:gd name="connsiteY71" fmla="*/ 4022 h 10000"/>
                <a:gd name="connsiteX72" fmla="*/ 5927 w 10000"/>
                <a:gd name="connsiteY72" fmla="*/ 5577 h 10000"/>
                <a:gd name="connsiteX73" fmla="*/ 6739 w 10000"/>
                <a:gd name="connsiteY73" fmla="*/ 5577 h 10000"/>
                <a:gd name="connsiteX74" fmla="*/ 6739 w 10000"/>
                <a:gd name="connsiteY74" fmla="*/ 5945 h 10000"/>
                <a:gd name="connsiteX75" fmla="*/ 8267 w 10000"/>
                <a:gd name="connsiteY75" fmla="*/ 4388 h 10000"/>
                <a:gd name="connsiteX76" fmla="*/ 7435 w 10000"/>
                <a:gd name="connsiteY76" fmla="*/ 4388 h 10000"/>
                <a:gd name="connsiteX77" fmla="*/ 7435 w 10000"/>
                <a:gd name="connsiteY77" fmla="*/ 4725 h 10000"/>
                <a:gd name="connsiteX78" fmla="*/ 8202 w 10000"/>
                <a:gd name="connsiteY78" fmla="*/ 4725 h 10000"/>
                <a:gd name="connsiteX79" fmla="*/ 8202 w 10000"/>
                <a:gd name="connsiteY79" fmla="*/ 5091 h 10000"/>
                <a:gd name="connsiteX80" fmla="*/ 7435 w 10000"/>
                <a:gd name="connsiteY80" fmla="*/ 5091 h 10000"/>
                <a:gd name="connsiteX81" fmla="*/ 7435 w 10000"/>
                <a:gd name="connsiteY81" fmla="*/ 5577 h 10000"/>
                <a:gd name="connsiteX82" fmla="*/ 8267 w 10000"/>
                <a:gd name="connsiteY82" fmla="*/ 5577 h 10000"/>
                <a:gd name="connsiteX83" fmla="*/ 8267 w 10000"/>
                <a:gd name="connsiteY83" fmla="*/ 5945 h 10000"/>
                <a:gd name="connsiteX84" fmla="*/ 6947 w 10000"/>
                <a:gd name="connsiteY84" fmla="*/ 5945 h 10000"/>
                <a:gd name="connsiteX85" fmla="*/ 6947 w 10000"/>
                <a:gd name="connsiteY85" fmla="*/ 4022 h 10000"/>
                <a:gd name="connsiteX86" fmla="*/ 8267 w 10000"/>
                <a:gd name="connsiteY86" fmla="*/ 4022 h 10000"/>
                <a:gd name="connsiteX87" fmla="*/ 8267 w 10000"/>
                <a:gd name="connsiteY87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3283 w 10000"/>
                <a:gd name="connsiteY43" fmla="*/ 4554 h 10000"/>
                <a:gd name="connsiteX44" fmla="*/ 3241 w 10000"/>
                <a:gd name="connsiteY44" fmla="*/ 4554 h 10000"/>
                <a:gd name="connsiteX45" fmla="*/ 2975 w 10000"/>
                <a:gd name="connsiteY45" fmla="*/ 4398 h 10000"/>
                <a:gd name="connsiteX46" fmla="*/ 2653 w 10000"/>
                <a:gd name="connsiteY46" fmla="*/ 4336 h 10000"/>
                <a:gd name="connsiteX47" fmla="*/ 2538 w 10000"/>
                <a:gd name="connsiteY47" fmla="*/ 4344 h 10000"/>
                <a:gd name="connsiteX48" fmla="*/ 2429 w 10000"/>
                <a:gd name="connsiteY48" fmla="*/ 4380 h 10000"/>
                <a:gd name="connsiteX49" fmla="*/ 2350 w 10000"/>
                <a:gd name="connsiteY49" fmla="*/ 4442 h 10000"/>
                <a:gd name="connsiteX50" fmla="*/ 2316 w 10000"/>
                <a:gd name="connsiteY50" fmla="*/ 4533 h 10000"/>
                <a:gd name="connsiteX51" fmla="*/ 2369 w 10000"/>
                <a:gd name="connsiteY51" fmla="*/ 4650 h 10000"/>
                <a:gd name="connsiteX52" fmla="*/ 2574 w 10000"/>
                <a:gd name="connsiteY52" fmla="*/ 4728 h 10000"/>
                <a:gd name="connsiteX53" fmla="*/ 2764 w 10000"/>
                <a:gd name="connsiteY53" fmla="*/ 4769 h 10000"/>
                <a:gd name="connsiteX54" fmla="*/ 2959 w 10000"/>
                <a:gd name="connsiteY54" fmla="*/ 4827 h 10000"/>
                <a:gd name="connsiteX55" fmla="*/ 3262 w 10000"/>
                <a:gd name="connsiteY55" fmla="*/ 5021 h 10000"/>
                <a:gd name="connsiteX56" fmla="*/ 3360 w 10000"/>
                <a:gd name="connsiteY56" fmla="*/ 5343 h 10000"/>
                <a:gd name="connsiteX57" fmla="*/ 3131 w 10000"/>
                <a:gd name="connsiteY57" fmla="*/ 5805 h 10000"/>
                <a:gd name="connsiteX58" fmla="*/ 4728 w 10000"/>
                <a:gd name="connsiteY58" fmla="*/ 5945 h 10000"/>
                <a:gd name="connsiteX59" fmla="*/ 4607 w 10000"/>
                <a:gd name="connsiteY59" fmla="*/ 5551 h 10000"/>
                <a:gd name="connsiteX60" fmla="*/ 3992 w 10000"/>
                <a:gd name="connsiteY60" fmla="*/ 5551 h 10000"/>
                <a:gd name="connsiteX61" fmla="*/ 3871 w 10000"/>
                <a:gd name="connsiteY61" fmla="*/ 5945 h 10000"/>
                <a:gd name="connsiteX62" fmla="*/ 3378 w 10000"/>
                <a:gd name="connsiteY62" fmla="*/ 5945 h 10000"/>
                <a:gd name="connsiteX63" fmla="*/ 5233 w 10000"/>
                <a:gd name="connsiteY63" fmla="*/ 5945 h 10000"/>
                <a:gd name="connsiteX64" fmla="*/ 4728 w 10000"/>
                <a:gd name="connsiteY64" fmla="*/ 5945 h 10000"/>
                <a:gd name="connsiteX65" fmla="*/ 6739 w 10000"/>
                <a:gd name="connsiteY65" fmla="*/ 5945 h 10000"/>
                <a:gd name="connsiteX66" fmla="*/ 5437 w 10000"/>
                <a:gd name="connsiteY66" fmla="*/ 5945 h 10000"/>
                <a:gd name="connsiteX67" fmla="*/ 5437 w 10000"/>
                <a:gd name="connsiteY67" fmla="*/ 4022 h 10000"/>
                <a:gd name="connsiteX68" fmla="*/ 5927 w 10000"/>
                <a:gd name="connsiteY68" fmla="*/ 4022 h 10000"/>
                <a:gd name="connsiteX69" fmla="*/ 5927 w 10000"/>
                <a:gd name="connsiteY69" fmla="*/ 5577 h 10000"/>
                <a:gd name="connsiteX70" fmla="*/ 6739 w 10000"/>
                <a:gd name="connsiteY70" fmla="*/ 5577 h 10000"/>
                <a:gd name="connsiteX71" fmla="*/ 6739 w 10000"/>
                <a:gd name="connsiteY71" fmla="*/ 5945 h 10000"/>
                <a:gd name="connsiteX72" fmla="*/ 8267 w 10000"/>
                <a:gd name="connsiteY72" fmla="*/ 4388 h 10000"/>
                <a:gd name="connsiteX73" fmla="*/ 7435 w 10000"/>
                <a:gd name="connsiteY73" fmla="*/ 4388 h 10000"/>
                <a:gd name="connsiteX74" fmla="*/ 7435 w 10000"/>
                <a:gd name="connsiteY74" fmla="*/ 4725 h 10000"/>
                <a:gd name="connsiteX75" fmla="*/ 8202 w 10000"/>
                <a:gd name="connsiteY75" fmla="*/ 4725 h 10000"/>
                <a:gd name="connsiteX76" fmla="*/ 8202 w 10000"/>
                <a:gd name="connsiteY76" fmla="*/ 5091 h 10000"/>
                <a:gd name="connsiteX77" fmla="*/ 7435 w 10000"/>
                <a:gd name="connsiteY77" fmla="*/ 5091 h 10000"/>
                <a:gd name="connsiteX78" fmla="*/ 7435 w 10000"/>
                <a:gd name="connsiteY78" fmla="*/ 5577 h 10000"/>
                <a:gd name="connsiteX79" fmla="*/ 8267 w 10000"/>
                <a:gd name="connsiteY79" fmla="*/ 5577 h 10000"/>
                <a:gd name="connsiteX80" fmla="*/ 8267 w 10000"/>
                <a:gd name="connsiteY80" fmla="*/ 5945 h 10000"/>
                <a:gd name="connsiteX81" fmla="*/ 6947 w 10000"/>
                <a:gd name="connsiteY81" fmla="*/ 5945 h 10000"/>
                <a:gd name="connsiteX82" fmla="*/ 6947 w 10000"/>
                <a:gd name="connsiteY82" fmla="*/ 4022 h 10000"/>
                <a:gd name="connsiteX83" fmla="*/ 8267 w 10000"/>
                <a:gd name="connsiteY83" fmla="*/ 4022 h 10000"/>
                <a:gd name="connsiteX84" fmla="*/ 8267 w 10000"/>
                <a:gd name="connsiteY84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3283 w 10000"/>
                <a:gd name="connsiteY43" fmla="*/ 4554 h 10000"/>
                <a:gd name="connsiteX44" fmla="*/ 2975 w 10000"/>
                <a:gd name="connsiteY44" fmla="*/ 4398 h 10000"/>
                <a:gd name="connsiteX45" fmla="*/ 2653 w 10000"/>
                <a:gd name="connsiteY45" fmla="*/ 4336 h 10000"/>
                <a:gd name="connsiteX46" fmla="*/ 2538 w 10000"/>
                <a:gd name="connsiteY46" fmla="*/ 4344 h 10000"/>
                <a:gd name="connsiteX47" fmla="*/ 2429 w 10000"/>
                <a:gd name="connsiteY47" fmla="*/ 4380 h 10000"/>
                <a:gd name="connsiteX48" fmla="*/ 2350 w 10000"/>
                <a:gd name="connsiteY48" fmla="*/ 4442 h 10000"/>
                <a:gd name="connsiteX49" fmla="*/ 2316 w 10000"/>
                <a:gd name="connsiteY49" fmla="*/ 4533 h 10000"/>
                <a:gd name="connsiteX50" fmla="*/ 2369 w 10000"/>
                <a:gd name="connsiteY50" fmla="*/ 4650 h 10000"/>
                <a:gd name="connsiteX51" fmla="*/ 2574 w 10000"/>
                <a:gd name="connsiteY51" fmla="*/ 4728 h 10000"/>
                <a:gd name="connsiteX52" fmla="*/ 2764 w 10000"/>
                <a:gd name="connsiteY52" fmla="*/ 4769 h 10000"/>
                <a:gd name="connsiteX53" fmla="*/ 2959 w 10000"/>
                <a:gd name="connsiteY53" fmla="*/ 4827 h 10000"/>
                <a:gd name="connsiteX54" fmla="*/ 3262 w 10000"/>
                <a:gd name="connsiteY54" fmla="*/ 5021 h 10000"/>
                <a:gd name="connsiteX55" fmla="*/ 3360 w 10000"/>
                <a:gd name="connsiteY55" fmla="*/ 5343 h 10000"/>
                <a:gd name="connsiteX56" fmla="*/ 3131 w 10000"/>
                <a:gd name="connsiteY56" fmla="*/ 5805 h 10000"/>
                <a:gd name="connsiteX57" fmla="*/ 4728 w 10000"/>
                <a:gd name="connsiteY57" fmla="*/ 5945 h 10000"/>
                <a:gd name="connsiteX58" fmla="*/ 4607 w 10000"/>
                <a:gd name="connsiteY58" fmla="*/ 5551 h 10000"/>
                <a:gd name="connsiteX59" fmla="*/ 3992 w 10000"/>
                <a:gd name="connsiteY59" fmla="*/ 5551 h 10000"/>
                <a:gd name="connsiteX60" fmla="*/ 3871 w 10000"/>
                <a:gd name="connsiteY60" fmla="*/ 5945 h 10000"/>
                <a:gd name="connsiteX61" fmla="*/ 3378 w 10000"/>
                <a:gd name="connsiteY61" fmla="*/ 5945 h 10000"/>
                <a:gd name="connsiteX62" fmla="*/ 5233 w 10000"/>
                <a:gd name="connsiteY62" fmla="*/ 5945 h 10000"/>
                <a:gd name="connsiteX63" fmla="*/ 4728 w 10000"/>
                <a:gd name="connsiteY63" fmla="*/ 5945 h 10000"/>
                <a:gd name="connsiteX64" fmla="*/ 6739 w 10000"/>
                <a:gd name="connsiteY64" fmla="*/ 5945 h 10000"/>
                <a:gd name="connsiteX65" fmla="*/ 5437 w 10000"/>
                <a:gd name="connsiteY65" fmla="*/ 5945 h 10000"/>
                <a:gd name="connsiteX66" fmla="*/ 5437 w 10000"/>
                <a:gd name="connsiteY66" fmla="*/ 4022 h 10000"/>
                <a:gd name="connsiteX67" fmla="*/ 5927 w 10000"/>
                <a:gd name="connsiteY67" fmla="*/ 4022 h 10000"/>
                <a:gd name="connsiteX68" fmla="*/ 5927 w 10000"/>
                <a:gd name="connsiteY68" fmla="*/ 5577 h 10000"/>
                <a:gd name="connsiteX69" fmla="*/ 6739 w 10000"/>
                <a:gd name="connsiteY69" fmla="*/ 5577 h 10000"/>
                <a:gd name="connsiteX70" fmla="*/ 6739 w 10000"/>
                <a:gd name="connsiteY70" fmla="*/ 5945 h 10000"/>
                <a:gd name="connsiteX71" fmla="*/ 8267 w 10000"/>
                <a:gd name="connsiteY71" fmla="*/ 4388 h 10000"/>
                <a:gd name="connsiteX72" fmla="*/ 7435 w 10000"/>
                <a:gd name="connsiteY72" fmla="*/ 4388 h 10000"/>
                <a:gd name="connsiteX73" fmla="*/ 7435 w 10000"/>
                <a:gd name="connsiteY73" fmla="*/ 4725 h 10000"/>
                <a:gd name="connsiteX74" fmla="*/ 8202 w 10000"/>
                <a:gd name="connsiteY74" fmla="*/ 4725 h 10000"/>
                <a:gd name="connsiteX75" fmla="*/ 8202 w 10000"/>
                <a:gd name="connsiteY75" fmla="*/ 5091 h 10000"/>
                <a:gd name="connsiteX76" fmla="*/ 7435 w 10000"/>
                <a:gd name="connsiteY76" fmla="*/ 5091 h 10000"/>
                <a:gd name="connsiteX77" fmla="*/ 7435 w 10000"/>
                <a:gd name="connsiteY77" fmla="*/ 5577 h 10000"/>
                <a:gd name="connsiteX78" fmla="*/ 8267 w 10000"/>
                <a:gd name="connsiteY78" fmla="*/ 5577 h 10000"/>
                <a:gd name="connsiteX79" fmla="*/ 8267 w 10000"/>
                <a:gd name="connsiteY79" fmla="*/ 5945 h 10000"/>
                <a:gd name="connsiteX80" fmla="*/ 6947 w 10000"/>
                <a:gd name="connsiteY80" fmla="*/ 5945 h 10000"/>
                <a:gd name="connsiteX81" fmla="*/ 6947 w 10000"/>
                <a:gd name="connsiteY81" fmla="*/ 4022 h 10000"/>
                <a:gd name="connsiteX82" fmla="*/ 8267 w 10000"/>
                <a:gd name="connsiteY82" fmla="*/ 4022 h 10000"/>
                <a:gd name="connsiteX83" fmla="*/ 8267 w 10000"/>
                <a:gd name="connsiteY83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4728 w 10000"/>
                <a:gd name="connsiteY56" fmla="*/ 5945 h 10000"/>
                <a:gd name="connsiteX57" fmla="*/ 4607 w 10000"/>
                <a:gd name="connsiteY57" fmla="*/ 5551 h 10000"/>
                <a:gd name="connsiteX58" fmla="*/ 3992 w 10000"/>
                <a:gd name="connsiteY58" fmla="*/ 5551 h 10000"/>
                <a:gd name="connsiteX59" fmla="*/ 3871 w 10000"/>
                <a:gd name="connsiteY59" fmla="*/ 5945 h 10000"/>
                <a:gd name="connsiteX60" fmla="*/ 3378 w 10000"/>
                <a:gd name="connsiteY60" fmla="*/ 5945 h 10000"/>
                <a:gd name="connsiteX61" fmla="*/ 5233 w 10000"/>
                <a:gd name="connsiteY61" fmla="*/ 5945 h 10000"/>
                <a:gd name="connsiteX62" fmla="*/ 4728 w 10000"/>
                <a:gd name="connsiteY62" fmla="*/ 5945 h 10000"/>
                <a:gd name="connsiteX63" fmla="*/ 6739 w 10000"/>
                <a:gd name="connsiteY63" fmla="*/ 5945 h 10000"/>
                <a:gd name="connsiteX64" fmla="*/ 5437 w 10000"/>
                <a:gd name="connsiteY64" fmla="*/ 5945 h 10000"/>
                <a:gd name="connsiteX65" fmla="*/ 5437 w 10000"/>
                <a:gd name="connsiteY65" fmla="*/ 4022 h 10000"/>
                <a:gd name="connsiteX66" fmla="*/ 5927 w 10000"/>
                <a:gd name="connsiteY66" fmla="*/ 4022 h 10000"/>
                <a:gd name="connsiteX67" fmla="*/ 5927 w 10000"/>
                <a:gd name="connsiteY67" fmla="*/ 5577 h 10000"/>
                <a:gd name="connsiteX68" fmla="*/ 6739 w 10000"/>
                <a:gd name="connsiteY68" fmla="*/ 5577 h 10000"/>
                <a:gd name="connsiteX69" fmla="*/ 6739 w 10000"/>
                <a:gd name="connsiteY69" fmla="*/ 5945 h 10000"/>
                <a:gd name="connsiteX70" fmla="*/ 8267 w 10000"/>
                <a:gd name="connsiteY70" fmla="*/ 4388 h 10000"/>
                <a:gd name="connsiteX71" fmla="*/ 7435 w 10000"/>
                <a:gd name="connsiteY71" fmla="*/ 4388 h 10000"/>
                <a:gd name="connsiteX72" fmla="*/ 7435 w 10000"/>
                <a:gd name="connsiteY72" fmla="*/ 4725 h 10000"/>
                <a:gd name="connsiteX73" fmla="*/ 8202 w 10000"/>
                <a:gd name="connsiteY73" fmla="*/ 4725 h 10000"/>
                <a:gd name="connsiteX74" fmla="*/ 8202 w 10000"/>
                <a:gd name="connsiteY74" fmla="*/ 5091 h 10000"/>
                <a:gd name="connsiteX75" fmla="*/ 7435 w 10000"/>
                <a:gd name="connsiteY75" fmla="*/ 5091 h 10000"/>
                <a:gd name="connsiteX76" fmla="*/ 7435 w 10000"/>
                <a:gd name="connsiteY76" fmla="*/ 5577 h 10000"/>
                <a:gd name="connsiteX77" fmla="*/ 8267 w 10000"/>
                <a:gd name="connsiteY77" fmla="*/ 5577 h 10000"/>
                <a:gd name="connsiteX78" fmla="*/ 8267 w 10000"/>
                <a:gd name="connsiteY78" fmla="*/ 5945 h 10000"/>
                <a:gd name="connsiteX79" fmla="*/ 6947 w 10000"/>
                <a:gd name="connsiteY79" fmla="*/ 5945 h 10000"/>
                <a:gd name="connsiteX80" fmla="*/ 6947 w 10000"/>
                <a:gd name="connsiteY80" fmla="*/ 4022 h 10000"/>
                <a:gd name="connsiteX81" fmla="*/ 8267 w 10000"/>
                <a:gd name="connsiteY81" fmla="*/ 4022 h 10000"/>
                <a:gd name="connsiteX82" fmla="*/ 8267 w 10000"/>
                <a:gd name="connsiteY82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4728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4728 w 10000"/>
                <a:gd name="connsiteY61" fmla="*/ 5945 h 10000"/>
                <a:gd name="connsiteX62" fmla="*/ 6739 w 10000"/>
                <a:gd name="connsiteY62" fmla="*/ 5945 h 10000"/>
                <a:gd name="connsiteX63" fmla="*/ 5437 w 10000"/>
                <a:gd name="connsiteY63" fmla="*/ 5945 h 10000"/>
                <a:gd name="connsiteX64" fmla="*/ 5437 w 10000"/>
                <a:gd name="connsiteY64" fmla="*/ 4022 h 10000"/>
                <a:gd name="connsiteX65" fmla="*/ 5927 w 10000"/>
                <a:gd name="connsiteY65" fmla="*/ 4022 h 10000"/>
                <a:gd name="connsiteX66" fmla="*/ 5927 w 10000"/>
                <a:gd name="connsiteY66" fmla="*/ 5577 h 10000"/>
                <a:gd name="connsiteX67" fmla="*/ 6739 w 10000"/>
                <a:gd name="connsiteY67" fmla="*/ 5577 h 10000"/>
                <a:gd name="connsiteX68" fmla="*/ 6739 w 10000"/>
                <a:gd name="connsiteY68" fmla="*/ 5945 h 10000"/>
                <a:gd name="connsiteX69" fmla="*/ 8267 w 10000"/>
                <a:gd name="connsiteY69" fmla="*/ 4388 h 10000"/>
                <a:gd name="connsiteX70" fmla="*/ 7435 w 10000"/>
                <a:gd name="connsiteY70" fmla="*/ 4388 h 10000"/>
                <a:gd name="connsiteX71" fmla="*/ 7435 w 10000"/>
                <a:gd name="connsiteY71" fmla="*/ 4725 h 10000"/>
                <a:gd name="connsiteX72" fmla="*/ 8202 w 10000"/>
                <a:gd name="connsiteY72" fmla="*/ 4725 h 10000"/>
                <a:gd name="connsiteX73" fmla="*/ 8202 w 10000"/>
                <a:gd name="connsiteY73" fmla="*/ 5091 h 10000"/>
                <a:gd name="connsiteX74" fmla="*/ 7435 w 10000"/>
                <a:gd name="connsiteY74" fmla="*/ 5091 h 10000"/>
                <a:gd name="connsiteX75" fmla="*/ 7435 w 10000"/>
                <a:gd name="connsiteY75" fmla="*/ 5577 h 10000"/>
                <a:gd name="connsiteX76" fmla="*/ 8267 w 10000"/>
                <a:gd name="connsiteY76" fmla="*/ 5577 h 10000"/>
                <a:gd name="connsiteX77" fmla="*/ 8267 w 10000"/>
                <a:gd name="connsiteY77" fmla="*/ 5945 h 10000"/>
                <a:gd name="connsiteX78" fmla="*/ 6947 w 10000"/>
                <a:gd name="connsiteY78" fmla="*/ 5945 h 10000"/>
                <a:gd name="connsiteX79" fmla="*/ 6947 w 10000"/>
                <a:gd name="connsiteY79" fmla="*/ 4022 h 10000"/>
                <a:gd name="connsiteX80" fmla="*/ 8267 w 10000"/>
                <a:gd name="connsiteY80" fmla="*/ 4022 h 10000"/>
                <a:gd name="connsiteX81" fmla="*/ 8267 w 10000"/>
                <a:gd name="connsiteY81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8267 w 10000"/>
                <a:gd name="connsiteY68" fmla="*/ 4388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4725 h 10000"/>
                <a:gd name="connsiteX72" fmla="*/ 8202 w 10000"/>
                <a:gd name="connsiteY72" fmla="*/ 5091 h 10000"/>
                <a:gd name="connsiteX73" fmla="*/ 7435 w 10000"/>
                <a:gd name="connsiteY73" fmla="*/ 5091 h 10000"/>
                <a:gd name="connsiteX74" fmla="*/ 7435 w 10000"/>
                <a:gd name="connsiteY74" fmla="*/ 5577 h 10000"/>
                <a:gd name="connsiteX75" fmla="*/ 8267 w 10000"/>
                <a:gd name="connsiteY75" fmla="*/ 5577 h 10000"/>
                <a:gd name="connsiteX76" fmla="*/ 8267 w 10000"/>
                <a:gd name="connsiteY76" fmla="*/ 5945 h 10000"/>
                <a:gd name="connsiteX77" fmla="*/ 6947 w 10000"/>
                <a:gd name="connsiteY77" fmla="*/ 5945 h 10000"/>
                <a:gd name="connsiteX78" fmla="*/ 6947 w 10000"/>
                <a:gd name="connsiteY78" fmla="*/ 4022 h 10000"/>
                <a:gd name="connsiteX79" fmla="*/ 8267 w 10000"/>
                <a:gd name="connsiteY79" fmla="*/ 4022 h 10000"/>
                <a:gd name="connsiteX80" fmla="*/ 8267 w 10000"/>
                <a:gd name="connsiteY80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8267 w 10000"/>
                <a:gd name="connsiteY68" fmla="*/ 4388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4725 h 10000"/>
                <a:gd name="connsiteX72" fmla="*/ 8202 w 10000"/>
                <a:gd name="connsiteY72" fmla="*/ 5091 h 10000"/>
                <a:gd name="connsiteX73" fmla="*/ 7435 w 10000"/>
                <a:gd name="connsiteY73" fmla="*/ 5091 h 10000"/>
                <a:gd name="connsiteX74" fmla="*/ 7435 w 10000"/>
                <a:gd name="connsiteY74" fmla="*/ 5577 h 10000"/>
                <a:gd name="connsiteX75" fmla="*/ 8267 w 10000"/>
                <a:gd name="connsiteY75" fmla="*/ 5577 h 10000"/>
                <a:gd name="connsiteX76" fmla="*/ 8267 w 10000"/>
                <a:gd name="connsiteY76" fmla="*/ 5945 h 10000"/>
                <a:gd name="connsiteX77" fmla="*/ 6947 w 10000"/>
                <a:gd name="connsiteY77" fmla="*/ 5945 h 10000"/>
                <a:gd name="connsiteX78" fmla="*/ 6947 w 10000"/>
                <a:gd name="connsiteY78" fmla="*/ 4022 h 10000"/>
                <a:gd name="connsiteX79" fmla="*/ 8267 w 10000"/>
                <a:gd name="connsiteY79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6947 w 10000"/>
                <a:gd name="connsiteY68" fmla="*/ 4022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4725 h 10000"/>
                <a:gd name="connsiteX72" fmla="*/ 8202 w 10000"/>
                <a:gd name="connsiteY72" fmla="*/ 5091 h 10000"/>
                <a:gd name="connsiteX73" fmla="*/ 7435 w 10000"/>
                <a:gd name="connsiteY73" fmla="*/ 5091 h 10000"/>
                <a:gd name="connsiteX74" fmla="*/ 7435 w 10000"/>
                <a:gd name="connsiteY74" fmla="*/ 5577 h 10000"/>
                <a:gd name="connsiteX75" fmla="*/ 8267 w 10000"/>
                <a:gd name="connsiteY75" fmla="*/ 5577 h 10000"/>
                <a:gd name="connsiteX76" fmla="*/ 8267 w 10000"/>
                <a:gd name="connsiteY76" fmla="*/ 5945 h 10000"/>
                <a:gd name="connsiteX77" fmla="*/ 6947 w 10000"/>
                <a:gd name="connsiteY77" fmla="*/ 5945 h 10000"/>
                <a:gd name="connsiteX78" fmla="*/ 6947 w 10000"/>
                <a:gd name="connsiteY78" fmla="*/ 4022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6947 w 10000"/>
                <a:gd name="connsiteY68" fmla="*/ 594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4725 h 10000"/>
                <a:gd name="connsiteX72" fmla="*/ 8202 w 10000"/>
                <a:gd name="connsiteY72" fmla="*/ 5091 h 10000"/>
                <a:gd name="connsiteX73" fmla="*/ 7435 w 10000"/>
                <a:gd name="connsiteY73" fmla="*/ 5091 h 10000"/>
                <a:gd name="connsiteX74" fmla="*/ 7435 w 10000"/>
                <a:gd name="connsiteY74" fmla="*/ 5577 h 10000"/>
                <a:gd name="connsiteX75" fmla="*/ 8267 w 10000"/>
                <a:gd name="connsiteY75" fmla="*/ 5577 h 10000"/>
                <a:gd name="connsiteX76" fmla="*/ 8267 w 10000"/>
                <a:gd name="connsiteY76" fmla="*/ 5945 h 10000"/>
                <a:gd name="connsiteX77" fmla="*/ 6947 w 10000"/>
                <a:gd name="connsiteY7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6947 w 10000"/>
                <a:gd name="connsiteY68" fmla="*/ 594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5091 h 10000"/>
                <a:gd name="connsiteX72" fmla="*/ 7435 w 10000"/>
                <a:gd name="connsiteY72" fmla="*/ 5091 h 10000"/>
                <a:gd name="connsiteX73" fmla="*/ 7435 w 10000"/>
                <a:gd name="connsiteY73" fmla="*/ 5577 h 10000"/>
                <a:gd name="connsiteX74" fmla="*/ 8267 w 10000"/>
                <a:gd name="connsiteY74" fmla="*/ 5577 h 10000"/>
                <a:gd name="connsiteX75" fmla="*/ 8267 w 10000"/>
                <a:gd name="connsiteY75" fmla="*/ 5945 h 10000"/>
                <a:gd name="connsiteX76" fmla="*/ 6947 w 10000"/>
                <a:gd name="connsiteY7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6947 w 10000"/>
                <a:gd name="connsiteY68" fmla="*/ 594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72" fmla="*/ 7435 w 10000"/>
                <a:gd name="connsiteY72" fmla="*/ 5577 h 10000"/>
                <a:gd name="connsiteX73" fmla="*/ 8267 w 10000"/>
                <a:gd name="connsiteY73" fmla="*/ 5577 h 10000"/>
                <a:gd name="connsiteX74" fmla="*/ 8267 w 10000"/>
                <a:gd name="connsiteY74" fmla="*/ 5945 h 10000"/>
                <a:gd name="connsiteX75" fmla="*/ 6947 w 10000"/>
                <a:gd name="connsiteY7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8267 w 10000"/>
                <a:gd name="connsiteY68" fmla="*/ 594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72" fmla="*/ 7435 w 10000"/>
                <a:gd name="connsiteY72" fmla="*/ 5577 h 10000"/>
                <a:gd name="connsiteX73" fmla="*/ 8267 w 10000"/>
                <a:gd name="connsiteY73" fmla="*/ 5577 h 10000"/>
                <a:gd name="connsiteX74" fmla="*/ 8267 w 10000"/>
                <a:gd name="connsiteY7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8267 w 10000"/>
                <a:gd name="connsiteY68" fmla="*/ 5577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72" fmla="*/ 7435 w 10000"/>
                <a:gd name="connsiteY72" fmla="*/ 5577 h 10000"/>
                <a:gd name="connsiteX73" fmla="*/ 8267 w 10000"/>
                <a:gd name="connsiteY73" fmla="*/ 5577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7435 w 10000"/>
                <a:gd name="connsiteY68" fmla="*/ 5577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72" fmla="*/ 7435 w 10000"/>
                <a:gd name="connsiteY72" fmla="*/ 5577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7435 w 10000"/>
                <a:gd name="connsiteY68" fmla="*/ 5091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7435 w 10000"/>
                <a:gd name="connsiteY68" fmla="*/ 472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5577 h 10000"/>
                <a:gd name="connsiteX65" fmla="*/ 6739 w 10000"/>
                <a:gd name="connsiteY65" fmla="*/ 5577 h 10000"/>
                <a:gd name="connsiteX66" fmla="*/ 6739 w 10000"/>
                <a:gd name="connsiteY6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927 w 10000"/>
                <a:gd name="connsiteY63" fmla="*/ 5577 h 10000"/>
                <a:gd name="connsiteX64" fmla="*/ 6739 w 10000"/>
                <a:gd name="connsiteY64" fmla="*/ 5577 h 10000"/>
                <a:gd name="connsiteX65" fmla="*/ 6739 w 10000"/>
                <a:gd name="connsiteY6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6739 w 10000"/>
                <a:gd name="connsiteY63" fmla="*/ 5577 h 10000"/>
                <a:gd name="connsiteX64" fmla="*/ 6739 w 10000"/>
                <a:gd name="connsiteY6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6739 w 10000"/>
                <a:gd name="connsiteY63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871 w 10000"/>
                <a:gd name="connsiteY57" fmla="*/ 5945 h 10000"/>
                <a:gd name="connsiteX58" fmla="*/ 3378 w 10000"/>
                <a:gd name="connsiteY58" fmla="*/ 5945 h 10000"/>
                <a:gd name="connsiteX59" fmla="*/ 5233 w 10000"/>
                <a:gd name="connsiteY59" fmla="*/ 5945 h 10000"/>
                <a:gd name="connsiteX60" fmla="*/ 6739 w 10000"/>
                <a:gd name="connsiteY60" fmla="*/ 5945 h 10000"/>
                <a:gd name="connsiteX61" fmla="*/ 5437 w 10000"/>
                <a:gd name="connsiteY61" fmla="*/ 5945 h 10000"/>
                <a:gd name="connsiteX62" fmla="*/ 6739 w 10000"/>
                <a:gd name="connsiteY62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2975 w 10000"/>
                <a:gd name="connsiteY42" fmla="*/ 4398 h 10000"/>
                <a:gd name="connsiteX43" fmla="*/ 2653 w 10000"/>
                <a:gd name="connsiteY43" fmla="*/ 4336 h 10000"/>
                <a:gd name="connsiteX44" fmla="*/ 2538 w 10000"/>
                <a:gd name="connsiteY44" fmla="*/ 4344 h 10000"/>
                <a:gd name="connsiteX45" fmla="*/ 2429 w 10000"/>
                <a:gd name="connsiteY45" fmla="*/ 4380 h 10000"/>
                <a:gd name="connsiteX46" fmla="*/ 2350 w 10000"/>
                <a:gd name="connsiteY46" fmla="*/ 4442 h 10000"/>
                <a:gd name="connsiteX47" fmla="*/ 2316 w 10000"/>
                <a:gd name="connsiteY47" fmla="*/ 4533 h 10000"/>
                <a:gd name="connsiteX48" fmla="*/ 2369 w 10000"/>
                <a:gd name="connsiteY48" fmla="*/ 4650 h 10000"/>
                <a:gd name="connsiteX49" fmla="*/ 2574 w 10000"/>
                <a:gd name="connsiteY49" fmla="*/ 4728 h 10000"/>
                <a:gd name="connsiteX50" fmla="*/ 2764 w 10000"/>
                <a:gd name="connsiteY50" fmla="*/ 4769 h 10000"/>
                <a:gd name="connsiteX51" fmla="*/ 2959 w 10000"/>
                <a:gd name="connsiteY51" fmla="*/ 4827 h 10000"/>
                <a:gd name="connsiteX52" fmla="*/ 3262 w 10000"/>
                <a:gd name="connsiteY52" fmla="*/ 5021 h 10000"/>
                <a:gd name="connsiteX53" fmla="*/ 3360 w 10000"/>
                <a:gd name="connsiteY53" fmla="*/ 5343 h 10000"/>
                <a:gd name="connsiteX54" fmla="*/ 3131 w 10000"/>
                <a:gd name="connsiteY54" fmla="*/ 5805 h 10000"/>
                <a:gd name="connsiteX55" fmla="*/ 5233 w 10000"/>
                <a:gd name="connsiteY55" fmla="*/ 5945 h 10000"/>
                <a:gd name="connsiteX56" fmla="*/ 3871 w 10000"/>
                <a:gd name="connsiteY56" fmla="*/ 5945 h 10000"/>
                <a:gd name="connsiteX57" fmla="*/ 3378 w 10000"/>
                <a:gd name="connsiteY57" fmla="*/ 5945 h 10000"/>
                <a:gd name="connsiteX58" fmla="*/ 5233 w 10000"/>
                <a:gd name="connsiteY58" fmla="*/ 5945 h 10000"/>
                <a:gd name="connsiteX59" fmla="*/ 6739 w 10000"/>
                <a:gd name="connsiteY59" fmla="*/ 5945 h 10000"/>
                <a:gd name="connsiteX60" fmla="*/ 5437 w 10000"/>
                <a:gd name="connsiteY60" fmla="*/ 5945 h 10000"/>
                <a:gd name="connsiteX61" fmla="*/ 6739 w 10000"/>
                <a:gd name="connsiteY61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2574 w 10000"/>
                <a:gd name="connsiteY48" fmla="*/ 4728 h 10000"/>
                <a:gd name="connsiteX49" fmla="*/ 2764 w 10000"/>
                <a:gd name="connsiteY49" fmla="*/ 4769 h 10000"/>
                <a:gd name="connsiteX50" fmla="*/ 2959 w 10000"/>
                <a:gd name="connsiteY50" fmla="*/ 4827 h 10000"/>
                <a:gd name="connsiteX51" fmla="*/ 3262 w 10000"/>
                <a:gd name="connsiteY51" fmla="*/ 5021 h 10000"/>
                <a:gd name="connsiteX52" fmla="*/ 3360 w 10000"/>
                <a:gd name="connsiteY52" fmla="*/ 5343 h 10000"/>
                <a:gd name="connsiteX53" fmla="*/ 3131 w 10000"/>
                <a:gd name="connsiteY53" fmla="*/ 5805 h 10000"/>
                <a:gd name="connsiteX54" fmla="*/ 5233 w 10000"/>
                <a:gd name="connsiteY54" fmla="*/ 5945 h 10000"/>
                <a:gd name="connsiteX55" fmla="*/ 3871 w 10000"/>
                <a:gd name="connsiteY55" fmla="*/ 5945 h 10000"/>
                <a:gd name="connsiteX56" fmla="*/ 3378 w 10000"/>
                <a:gd name="connsiteY56" fmla="*/ 5945 h 10000"/>
                <a:gd name="connsiteX57" fmla="*/ 5233 w 10000"/>
                <a:gd name="connsiteY57" fmla="*/ 5945 h 10000"/>
                <a:gd name="connsiteX58" fmla="*/ 6739 w 10000"/>
                <a:gd name="connsiteY58" fmla="*/ 5945 h 10000"/>
                <a:gd name="connsiteX59" fmla="*/ 5437 w 10000"/>
                <a:gd name="connsiteY59" fmla="*/ 5945 h 10000"/>
                <a:gd name="connsiteX60" fmla="*/ 6739 w 10000"/>
                <a:gd name="connsiteY60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2574 w 10000"/>
                <a:gd name="connsiteY48" fmla="*/ 4728 h 10000"/>
                <a:gd name="connsiteX49" fmla="*/ 2764 w 10000"/>
                <a:gd name="connsiteY49" fmla="*/ 4769 h 10000"/>
                <a:gd name="connsiteX50" fmla="*/ 2959 w 10000"/>
                <a:gd name="connsiteY50" fmla="*/ 4827 h 10000"/>
                <a:gd name="connsiteX51" fmla="*/ 3360 w 10000"/>
                <a:gd name="connsiteY51" fmla="*/ 5343 h 10000"/>
                <a:gd name="connsiteX52" fmla="*/ 3131 w 10000"/>
                <a:gd name="connsiteY52" fmla="*/ 5805 h 10000"/>
                <a:gd name="connsiteX53" fmla="*/ 5233 w 10000"/>
                <a:gd name="connsiteY53" fmla="*/ 5945 h 10000"/>
                <a:gd name="connsiteX54" fmla="*/ 3871 w 10000"/>
                <a:gd name="connsiteY54" fmla="*/ 5945 h 10000"/>
                <a:gd name="connsiteX55" fmla="*/ 3378 w 10000"/>
                <a:gd name="connsiteY55" fmla="*/ 5945 h 10000"/>
                <a:gd name="connsiteX56" fmla="*/ 5233 w 10000"/>
                <a:gd name="connsiteY56" fmla="*/ 5945 h 10000"/>
                <a:gd name="connsiteX57" fmla="*/ 6739 w 10000"/>
                <a:gd name="connsiteY57" fmla="*/ 5945 h 10000"/>
                <a:gd name="connsiteX58" fmla="*/ 5437 w 10000"/>
                <a:gd name="connsiteY58" fmla="*/ 5945 h 10000"/>
                <a:gd name="connsiteX59" fmla="*/ 6739 w 10000"/>
                <a:gd name="connsiteY59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2574 w 10000"/>
                <a:gd name="connsiteY48" fmla="*/ 4728 h 10000"/>
                <a:gd name="connsiteX49" fmla="*/ 2764 w 10000"/>
                <a:gd name="connsiteY49" fmla="*/ 4769 h 10000"/>
                <a:gd name="connsiteX50" fmla="*/ 3360 w 10000"/>
                <a:gd name="connsiteY50" fmla="*/ 5343 h 10000"/>
                <a:gd name="connsiteX51" fmla="*/ 3131 w 10000"/>
                <a:gd name="connsiteY51" fmla="*/ 5805 h 10000"/>
                <a:gd name="connsiteX52" fmla="*/ 5233 w 10000"/>
                <a:gd name="connsiteY52" fmla="*/ 5945 h 10000"/>
                <a:gd name="connsiteX53" fmla="*/ 3871 w 10000"/>
                <a:gd name="connsiteY53" fmla="*/ 5945 h 10000"/>
                <a:gd name="connsiteX54" fmla="*/ 3378 w 10000"/>
                <a:gd name="connsiteY54" fmla="*/ 5945 h 10000"/>
                <a:gd name="connsiteX55" fmla="*/ 5233 w 10000"/>
                <a:gd name="connsiteY55" fmla="*/ 5945 h 10000"/>
                <a:gd name="connsiteX56" fmla="*/ 6739 w 10000"/>
                <a:gd name="connsiteY56" fmla="*/ 5945 h 10000"/>
                <a:gd name="connsiteX57" fmla="*/ 5437 w 10000"/>
                <a:gd name="connsiteY57" fmla="*/ 5945 h 10000"/>
                <a:gd name="connsiteX58" fmla="*/ 6739 w 10000"/>
                <a:gd name="connsiteY58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2574 w 10000"/>
                <a:gd name="connsiteY48" fmla="*/ 4728 h 10000"/>
                <a:gd name="connsiteX49" fmla="*/ 3360 w 10000"/>
                <a:gd name="connsiteY49" fmla="*/ 5343 h 10000"/>
                <a:gd name="connsiteX50" fmla="*/ 3131 w 10000"/>
                <a:gd name="connsiteY50" fmla="*/ 5805 h 10000"/>
                <a:gd name="connsiteX51" fmla="*/ 5233 w 10000"/>
                <a:gd name="connsiteY51" fmla="*/ 5945 h 10000"/>
                <a:gd name="connsiteX52" fmla="*/ 3871 w 10000"/>
                <a:gd name="connsiteY52" fmla="*/ 5945 h 10000"/>
                <a:gd name="connsiteX53" fmla="*/ 3378 w 10000"/>
                <a:gd name="connsiteY53" fmla="*/ 5945 h 10000"/>
                <a:gd name="connsiteX54" fmla="*/ 5233 w 10000"/>
                <a:gd name="connsiteY54" fmla="*/ 5945 h 10000"/>
                <a:gd name="connsiteX55" fmla="*/ 6739 w 10000"/>
                <a:gd name="connsiteY55" fmla="*/ 5945 h 10000"/>
                <a:gd name="connsiteX56" fmla="*/ 5437 w 10000"/>
                <a:gd name="connsiteY56" fmla="*/ 5945 h 10000"/>
                <a:gd name="connsiteX57" fmla="*/ 6739 w 10000"/>
                <a:gd name="connsiteY5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3360 w 10000"/>
                <a:gd name="connsiteY48" fmla="*/ 5343 h 10000"/>
                <a:gd name="connsiteX49" fmla="*/ 3131 w 10000"/>
                <a:gd name="connsiteY49" fmla="*/ 5805 h 10000"/>
                <a:gd name="connsiteX50" fmla="*/ 5233 w 10000"/>
                <a:gd name="connsiteY50" fmla="*/ 5945 h 10000"/>
                <a:gd name="connsiteX51" fmla="*/ 3871 w 10000"/>
                <a:gd name="connsiteY51" fmla="*/ 5945 h 10000"/>
                <a:gd name="connsiteX52" fmla="*/ 3378 w 10000"/>
                <a:gd name="connsiteY52" fmla="*/ 5945 h 10000"/>
                <a:gd name="connsiteX53" fmla="*/ 5233 w 10000"/>
                <a:gd name="connsiteY53" fmla="*/ 5945 h 10000"/>
                <a:gd name="connsiteX54" fmla="*/ 6739 w 10000"/>
                <a:gd name="connsiteY54" fmla="*/ 5945 h 10000"/>
                <a:gd name="connsiteX55" fmla="*/ 5437 w 10000"/>
                <a:gd name="connsiteY55" fmla="*/ 5945 h 10000"/>
                <a:gd name="connsiteX56" fmla="*/ 6739 w 10000"/>
                <a:gd name="connsiteY5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653 w 10000"/>
                <a:gd name="connsiteY41" fmla="*/ 4336 h 10000"/>
                <a:gd name="connsiteX42" fmla="*/ 2538 w 10000"/>
                <a:gd name="connsiteY42" fmla="*/ 4344 h 10000"/>
                <a:gd name="connsiteX43" fmla="*/ 2429 w 10000"/>
                <a:gd name="connsiteY43" fmla="*/ 4380 h 10000"/>
                <a:gd name="connsiteX44" fmla="*/ 2350 w 10000"/>
                <a:gd name="connsiteY44" fmla="*/ 4442 h 10000"/>
                <a:gd name="connsiteX45" fmla="*/ 2316 w 10000"/>
                <a:gd name="connsiteY45" fmla="*/ 4533 h 10000"/>
                <a:gd name="connsiteX46" fmla="*/ 2369 w 10000"/>
                <a:gd name="connsiteY46" fmla="*/ 4650 h 10000"/>
                <a:gd name="connsiteX47" fmla="*/ 3360 w 10000"/>
                <a:gd name="connsiteY47" fmla="*/ 5343 h 10000"/>
                <a:gd name="connsiteX48" fmla="*/ 3131 w 10000"/>
                <a:gd name="connsiteY48" fmla="*/ 5805 h 10000"/>
                <a:gd name="connsiteX49" fmla="*/ 5233 w 10000"/>
                <a:gd name="connsiteY49" fmla="*/ 5945 h 10000"/>
                <a:gd name="connsiteX50" fmla="*/ 3871 w 10000"/>
                <a:gd name="connsiteY50" fmla="*/ 5945 h 10000"/>
                <a:gd name="connsiteX51" fmla="*/ 3378 w 10000"/>
                <a:gd name="connsiteY51" fmla="*/ 5945 h 10000"/>
                <a:gd name="connsiteX52" fmla="*/ 5233 w 10000"/>
                <a:gd name="connsiteY52" fmla="*/ 5945 h 10000"/>
                <a:gd name="connsiteX53" fmla="*/ 6739 w 10000"/>
                <a:gd name="connsiteY53" fmla="*/ 5945 h 10000"/>
                <a:gd name="connsiteX54" fmla="*/ 5437 w 10000"/>
                <a:gd name="connsiteY54" fmla="*/ 5945 h 10000"/>
                <a:gd name="connsiteX55" fmla="*/ 6739 w 10000"/>
                <a:gd name="connsiteY5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538 w 10000"/>
                <a:gd name="connsiteY41" fmla="*/ 4344 h 10000"/>
                <a:gd name="connsiteX42" fmla="*/ 2429 w 10000"/>
                <a:gd name="connsiteY42" fmla="*/ 4380 h 10000"/>
                <a:gd name="connsiteX43" fmla="*/ 2350 w 10000"/>
                <a:gd name="connsiteY43" fmla="*/ 4442 h 10000"/>
                <a:gd name="connsiteX44" fmla="*/ 2316 w 10000"/>
                <a:gd name="connsiteY44" fmla="*/ 4533 h 10000"/>
                <a:gd name="connsiteX45" fmla="*/ 2369 w 10000"/>
                <a:gd name="connsiteY45" fmla="*/ 4650 h 10000"/>
                <a:gd name="connsiteX46" fmla="*/ 3360 w 10000"/>
                <a:gd name="connsiteY46" fmla="*/ 5343 h 10000"/>
                <a:gd name="connsiteX47" fmla="*/ 3131 w 10000"/>
                <a:gd name="connsiteY47" fmla="*/ 5805 h 10000"/>
                <a:gd name="connsiteX48" fmla="*/ 5233 w 10000"/>
                <a:gd name="connsiteY48" fmla="*/ 5945 h 10000"/>
                <a:gd name="connsiteX49" fmla="*/ 3871 w 10000"/>
                <a:gd name="connsiteY49" fmla="*/ 5945 h 10000"/>
                <a:gd name="connsiteX50" fmla="*/ 3378 w 10000"/>
                <a:gd name="connsiteY50" fmla="*/ 5945 h 10000"/>
                <a:gd name="connsiteX51" fmla="*/ 5233 w 10000"/>
                <a:gd name="connsiteY51" fmla="*/ 5945 h 10000"/>
                <a:gd name="connsiteX52" fmla="*/ 6739 w 10000"/>
                <a:gd name="connsiteY52" fmla="*/ 5945 h 10000"/>
                <a:gd name="connsiteX53" fmla="*/ 5437 w 10000"/>
                <a:gd name="connsiteY53" fmla="*/ 5945 h 10000"/>
                <a:gd name="connsiteX54" fmla="*/ 6739 w 10000"/>
                <a:gd name="connsiteY5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538 w 10000"/>
                <a:gd name="connsiteY41" fmla="*/ 4344 h 10000"/>
                <a:gd name="connsiteX42" fmla="*/ 2350 w 10000"/>
                <a:gd name="connsiteY42" fmla="*/ 4442 h 10000"/>
                <a:gd name="connsiteX43" fmla="*/ 2316 w 10000"/>
                <a:gd name="connsiteY43" fmla="*/ 4533 h 10000"/>
                <a:gd name="connsiteX44" fmla="*/ 2369 w 10000"/>
                <a:gd name="connsiteY44" fmla="*/ 4650 h 10000"/>
                <a:gd name="connsiteX45" fmla="*/ 3360 w 10000"/>
                <a:gd name="connsiteY45" fmla="*/ 5343 h 10000"/>
                <a:gd name="connsiteX46" fmla="*/ 3131 w 10000"/>
                <a:gd name="connsiteY46" fmla="*/ 5805 h 10000"/>
                <a:gd name="connsiteX47" fmla="*/ 5233 w 10000"/>
                <a:gd name="connsiteY47" fmla="*/ 5945 h 10000"/>
                <a:gd name="connsiteX48" fmla="*/ 3871 w 10000"/>
                <a:gd name="connsiteY48" fmla="*/ 5945 h 10000"/>
                <a:gd name="connsiteX49" fmla="*/ 3378 w 10000"/>
                <a:gd name="connsiteY49" fmla="*/ 5945 h 10000"/>
                <a:gd name="connsiteX50" fmla="*/ 5233 w 10000"/>
                <a:gd name="connsiteY50" fmla="*/ 5945 h 10000"/>
                <a:gd name="connsiteX51" fmla="*/ 6739 w 10000"/>
                <a:gd name="connsiteY51" fmla="*/ 5945 h 10000"/>
                <a:gd name="connsiteX52" fmla="*/ 5437 w 10000"/>
                <a:gd name="connsiteY52" fmla="*/ 5945 h 10000"/>
                <a:gd name="connsiteX53" fmla="*/ 6739 w 10000"/>
                <a:gd name="connsiteY53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350 w 10000"/>
                <a:gd name="connsiteY41" fmla="*/ 4442 h 10000"/>
                <a:gd name="connsiteX42" fmla="*/ 2316 w 10000"/>
                <a:gd name="connsiteY42" fmla="*/ 4533 h 10000"/>
                <a:gd name="connsiteX43" fmla="*/ 2369 w 10000"/>
                <a:gd name="connsiteY43" fmla="*/ 4650 h 10000"/>
                <a:gd name="connsiteX44" fmla="*/ 3360 w 10000"/>
                <a:gd name="connsiteY44" fmla="*/ 5343 h 10000"/>
                <a:gd name="connsiteX45" fmla="*/ 3131 w 10000"/>
                <a:gd name="connsiteY45" fmla="*/ 5805 h 10000"/>
                <a:gd name="connsiteX46" fmla="*/ 5233 w 10000"/>
                <a:gd name="connsiteY46" fmla="*/ 5945 h 10000"/>
                <a:gd name="connsiteX47" fmla="*/ 3871 w 10000"/>
                <a:gd name="connsiteY47" fmla="*/ 5945 h 10000"/>
                <a:gd name="connsiteX48" fmla="*/ 3378 w 10000"/>
                <a:gd name="connsiteY48" fmla="*/ 5945 h 10000"/>
                <a:gd name="connsiteX49" fmla="*/ 5233 w 10000"/>
                <a:gd name="connsiteY49" fmla="*/ 5945 h 10000"/>
                <a:gd name="connsiteX50" fmla="*/ 6739 w 10000"/>
                <a:gd name="connsiteY50" fmla="*/ 5945 h 10000"/>
                <a:gd name="connsiteX51" fmla="*/ 5437 w 10000"/>
                <a:gd name="connsiteY51" fmla="*/ 5945 h 10000"/>
                <a:gd name="connsiteX52" fmla="*/ 6739 w 10000"/>
                <a:gd name="connsiteY52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350 w 10000"/>
                <a:gd name="connsiteY40" fmla="*/ 4442 h 10000"/>
                <a:gd name="connsiteX41" fmla="*/ 2316 w 10000"/>
                <a:gd name="connsiteY41" fmla="*/ 4533 h 10000"/>
                <a:gd name="connsiteX42" fmla="*/ 2369 w 10000"/>
                <a:gd name="connsiteY42" fmla="*/ 4650 h 10000"/>
                <a:gd name="connsiteX43" fmla="*/ 3360 w 10000"/>
                <a:gd name="connsiteY43" fmla="*/ 5343 h 10000"/>
                <a:gd name="connsiteX44" fmla="*/ 3131 w 10000"/>
                <a:gd name="connsiteY44" fmla="*/ 5805 h 10000"/>
                <a:gd name="connsiteX45" fmla="*/ 5233 w 10000"/>
                <a:gd name="connsiteY45" fmla="*/ 5945 h 10000"/>
                <a:gd name="connsiteX46" fmla="*/ 3871 w 10000"/>
                <a:gd name="connsiteY46" fmla="*/ 5945 h 10000"/>
                <a:gd name="connsiteX47" fmla="*/ 3378 w 10000"/>
                <a:gd name="connsiteY47" fmla="*/ 5945 h 10000"/>
                <a:gd name="connsiteX48" fmla="*/ 5233 w 10000"/>
                <a:gd name="connsiteY48" fmla="*/ 5945 h 10000"/>
                <a:gd name="connsiteX49" fmla="*/ 6739 w 10000"/>
                <a:gd name="connsiteY49" fmla="*/ 5945 h 10000"/>
                <a:gd name="connsiteX50" fmla="*/ 5437 w 10000"/>
                <a:gd name="connsiteY50" fmla="*/ 5945 h 10000"/>
                <a:gd name="connsiteX51" fmla="*/ 6739 w 10000"/>
                <a:gd name="connsiteY51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350 w 10000"/>
                <a:gd name="connsiteY39" fmla="*/ 4442 h 10000"/>
                <a:gd name="connsiteX40" fmla="*/ 2316 w 10000"/>
                <a:gd name="connsiteY40" fmla="*/ 4533 h 10000"/>
                <a:gd name="connsiteX41" fmla="*/ 2369 w 10000"/>
                <a:gd name="connsiteY41" fmla="*/ 4650 h 10000"/>
                <a:gd name="connsiteX42" fmla="*/ 3360 w 10000"/>
                <a:gd name="connsiteY42" fmla="*/ 5343 h 10000"/>
                <a:gd name="connsiteX43" fmla="*/ 3131 w 10000"/>
                <a:gd name="connsiteY43" fmla="*/ 5805 h 10000"/>
                <a:gd name="connsiteX44" fmla="*/ 5233 w 10000"/>
                <a:gd name="connsiteY44" fmla="*/ 5945 h 10000"/>
                <a:gd name="connsiteX45" fmla="*/ 3871 w 10000"/>
                <a:gd name="connsiteY45" fmla="*/ 5945 h 10000"/>
                <a:gd name="connsiteX46" fmla="*/ 3378 w 10000"/>
                <a:gd name="connsiteY46" fmla="*/ 5945 h 10000"/>
                <a:gd name="connsiteX47" fmla="*/ 5233 w 10000"/>
                <a:gd name="connsiteY47" fmla="*/ 5945 h 10000"/>
                <a:gd name="connsiteX48" fmla="*/ 6739 w 10000"/>
                <a:gd name="connsiteY48" fmla="*/ 5945 h 10000"/>
                <a:gd name="connsiteX49" fmla="*/ 5437 w 10000"/>
                <a:gd name="connsiteY49" fmla="*/ 5945 h 10000"/>
                <a:gd name="connsiteX50" fmla="*/ 6739 w 10000"/>
                <a:gd name="connsiteY50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2350 w 10000"/>
                <a:gd name="connsiteY38" fmla="*/ 4442 h 10000"/>
                <a:gd name="connsiteX39" fmla="*/ 2316 w 10000"/>
                <a:gd name="connsiteY39" fmla="*/ 4533 h 10000"/>
                <a:gd name="connsiteX40" fmla="*/ 2369 w 10000"/>
                <a:gd name="connsiteY40" fmla="*/ 4650 h 10000"/>
                <a:gd name="connsiteX41" fmla="*/ 3360 w 10000"/>
                <a:gd name="connsiteY41" fmla="*/ 5343 h 10000"/>
                <a:gd name="connsiteX42" fmla="*/ 3131 w 10000"/>
                <a:gd name="connsiteY42" fmla="*/ 5805 h 10000"/>
                <a:gd name="connsiteX43" fmla="*/ 5233 w 10000"/>
                <a:gd name="connsiteY43" fmla="*/ 5945 h 10000"/>
                <a:gd name="connsiteX44" fmla="*/ 3871 w 10000"/>
                <a:gd name="connsiteY44" fmla="*/ 5945 h 10000"/>
                <a:gd name="connsiteX45" fmla="*/ 3378 w 10000"/>
                <a:gd name="connsiteY45" fmla="*/ 5945 h 10000"/>
                <a:gd name="connsiteX46" fmla="*/ 5233 w 10000"/>
                <a:gd name="connsiteY46" fmla="*/ 5945 h 10000"/>
                <a:gd name="connsiteX47" fmla="*/ 6739 w 10000"/>
                <a:gd name="connsiteY47" fmla="*/ 5945 h 10000"/>
                <a:gd name="connsiteX48" fmla="*/ 5437 w 10000"/>
                <a:gd name="connsiteY48" fmla="*/ 5945 h 10000"/>
                <a:gd name="connsiteX49" fmla="*/ 6739 w 10000"/>
                <a:gd name="connsiteY49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2316 w 10000"/>
                <a:gd name="connsiteY38" fmla="*/ 4533 h 10000"/>
                <a:gd name="connsiteX39" fmla="*/ 2369 w 10000"/>
                <a:gd name="connsiteY39" fmla="*/ 4650 h 10000"/>
                <a:gd name="connsiteX40" fmla="*/ 3360 w 10000"/>
                <a:gd name="connsiteY40" fmla="*/ 5343 h 10000"/>
                <a:gd name="connsiteX41" fmla="*/ 3131 w 10000"/>
                <a:gd name="connsiteY41" fmla="*/ 5805 h 10000"/>
                <a:gd name="connsiteX42" fmla="*/ 5233 w 10000"/>
                <a:gd name="connsiteY42" fmla="*/ 5945 h 10000"/>
                <a:gd name="connsiteX43" fmla="*/ 3871 w 10000"/>
                <a:gd name="connsiteY43" fmla="*/ 5945 h 10000"/>
                <a:gd name="connsiteX44" fmla="*/ 3378 w 10000"/>
                <a:gd name="connsiteY44" fmla="*/ 5945 h 10000"/>
                <a:gd name="connsiteX45" fmla="*/ 5233 w 10000"/>
                <a:gd name="connsiteY45" fmla="*/ 5945 h 10000"/>
                <a:gd name="connsiteX46" fmla="*/ 6739 w 10000"/>
                <a:gd name="connsiteY46" fmla="*/ 5945 h 10000"/>
                <a:gd name="connsiteX47" fmla="*/ 5437 w 10000"/>
                <a:gd name="connsiteY47" fmla="*/ 5945 h 10000"/>
                <a:gd name="connsiteX48" fmla="*/ 6739 w 10000"/>
                <a:gd name="connsiteY48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2316 w 10000"/>
                <a:gd name="connsiteY38" fmla="*/ 4533 h 10000"/>
                <a:gd name="connsiteX39" fmla="*/ 3360 w 10000"/>
                <a:gd name="connsiteY39" fmla="*/ 5343 h 10000"/>
                <a:gd name="connsiteX40" fmla="*/ 3131 w 10000"/>
                <a:gd name="connsiteY40" fmla="*/ 5805 h 10000"/>
                <a:gd name="connsiteX41" fmla="*/ 5233 w 10000"/>
                <a:gd name="connsiteY41" fmla="*/ 5945 h 10000"/>
                <a:gd name="connsiteX42" fmla="*/ 3871 w 10000"/>
                <a:gd name="connsiteY42" fmla="*/ 5945 h 10000"/>
                <a:gd name="connsiteX43" fmla="*/ 3378 w 10000"/>
                <a:gd name="connsiteY43" fmla="*/ 5945 h 10000"/>
                <a:gd name="connsiteX44" fmla="*/ 5233 w 10000"/>
                <a:gd name="connsiteY44" fmla="*/ 5945 h 10000"/>
                <a:gd name="connsiteX45" fmla="*/ 6739 w 10000"/>
                <a:gd name="connsiteY45" fmla="*/ 5945 h 10000"/>
                <a:gd name="connsiteX46" fmla="*/ 5437 w 10000"/>
                <a:gd name="connsiteY46" fmla="*/ 5945 h 10000"/>
                <a:gd name="connsiteX47" fmla="*/ 6739 w 10000"/>
                <a:gd name="connsiteY4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3360 w 10000"/>
                <a:gd name="connsiteY38" fmla="*/ 5343 h 10000"/>
                <a:gd name="connsiteX39" fmla="*/ 3131 w 10000"/>
                <a:gd name="connsiteY39" fmla="*/ 5805 h 10000"/>
                <a:gd name="connsiteX40" fmla="*/ 5233 w 10000"/>
                <a:gd name="connsiteY40" fmla="*/ 5945 h 10000"/>
                <a:gd name="connsiteX41" fmla="*/ 3871 w 10000"/>
                <a:gd name="connsiteY41" fmla="*/ 5945 h 10000"/>
                <a:gd name="connsiteX42" fmla="*/ 3378 w 10000"/>
                <a:gd name="connsiteY42" fmla="*/ 5945 h 10000"/>
                <a:gd name="connsiteX43" fmla="*/ 5233 w 10000"/>
                <a:gd name="connsiteY43" fmla="*/ 5945 h 10000"/>
                <a:gd name="connsiteX44" fmla="*/ 6739 w 10000"/>
                <a:gd name="connsiteY44" fmla="*/ 5945 h 10000"/>
                <a:gd name="connsiteX45" fmla="*/ 5437 w 10000"/>
                <a:gd name="connsiteY45" fmla="*/ 5945 h 10000"/>
                <a:gd name="connsiteX46" fmla="*/ 6739 w 10000"/>
                <a:gd name="connsiteY4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3360 w 10000"/>
                <a:gd name="connsiteY37" fmla="*/ 5343 h 10000"/>
                <a:gd name="connsiteX38" fmla="*/ 3131 w 10000"/>
                <a:gd name="connsiteY38" fmla="*/ 5805 h 10000"/>
                <a:gd name="connsiteX39" fmla="*/ 5233 w 10000"/>
                <a:gd name="connsiteY39" fmla="*/ 5945 h 10000"/>
                <a:gd name="connsiteX40" fmla="*/ 3871 w 10000"/>
                <a:gd name="connsiteY40" fmla="*/ 5945 h 10000"/>
                <a:gd name="connsiteX41" fmla="*/ 3378 w 10000"/>
                <a:gd name="connsiteY41" fmla="*/ 5945 h 10000"/>
                <a:gd name="connsiteX42" fmla="*/ 5233 w 10000"/>
                <a:gd name="connsiteY42" fmla="*/ 5945 h 10000"/>
                <a:gd name="connsiteX43" fmla="*/ 6739 w 10000"/>
                <a:gd name="connsiteY43" fmla="*/ 5945 h 10000"/>
                <a:gd name="connsiteX44" fmla="*/ 5437 w 10000"/>
                <a:gd name="connsiteY44" fmla="*/ 5945 h 10000"/>
                <a:gd name="connsiteX45" fmla="*/ 6739 w 10000"/>
                <a:gd name="connsiteY4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3360 w 10000"/>
                <a:gd name="connsiteY36" fmla="*/ 5343 h 10000"/>
                <a:gd name="connsiteX37" fmla="*/ 3131 w 10000"/>
                <a:gd name="connsiteY37" fmla="*/ 5805 h 10000"/>
                <a:gd name="connsiteX38" fmla="*/ 5233 w 10000"/>
                <a:gd name="connsiteY38" fmla="*/ 5945 h 10000"/>
                <a:gd name="connsiteX39" fmla="*/ 3871 w 10000"/>
                <a:gd name="connsiteY39" fmla="*/ 5945 h 10000"/>
                <a:gd name="connsiteX40" fmla="*/ 3378 w 10000"/>
                <a:gd name="connsiteY40" fmla="*/ 5945 h 10000"/>
                <a:gd name="connsiteX41" fmla="*/ 5233 w 10000"/>
                <a:gd name="connsiteY41" fmla="*/ 5945 h 10000"/>
                <a:gd name="connsiteX42" fmla="*/ 6739 w 10000"/>
                <a:gd name="connsiteY42" fmla="*/ 5945 h 10000"/>
                <a:gd name="connsiteX43" fmla="*/ 5437 w 10000"/>
                <a:gd name="connsiteY43" fmla="*/ 5945 h 10000"/>
                <a:gd name="connsiteX44" fmla="*/ 6739 w 10000"/>
                <a:gd name="connsiteY4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2174 w 10000"/>
                <a:gd name="connsiteY26" fmla="*/ 5561 h 10000"/>
                <a:gd name="connsiteX27" fmla="*/ 2516 w 10000"/>
                <a:gd name="connsiteY27" fmla="*/ 5628 h 10000"/>
                <a:gd name="connsiteX28" fmla="*/ 2627 w 10000"/>
                <a:gd name="connsiteY28" fmla="*/ 5618 h 10000"/>
                <a:gd name="connsiteX29" fmla="*/ 2737 w 10000"/>
                <a:gd name="connsiteY29" fmla="*/ 5590 h 10000"/>
                <a:gd name="connsiteX30" fmla="*/ 2825 w 10000"/>
                <a:gd name="connsiteY30" fmla="*/ 5529 h 10000"/>
                <a:gd name="connsiteX31" fmla="*/ 2859 w 10000"/>
                <a:gd name="connsiteY31" fmla="*/ 5426 h 10000"/>
                <a:gd name="connsiteX32" fmla="*/ 2804 w 10000"/>
                <a:gd name="connsiteY32" fmla="*/ 5306 h 10000"/>
                <a:gd name="connsiteX33" fmla="*/ 2664 w 10000"/>
                <a:gd name="connsiteY33" fmla="*/ 5242 h 10000"/>
                <a:gd name="connsiteX34" fmla="*/ 2450 w 10000"/>
                <a:gd name="connsiteY34" fmla="*/ 5192 h 10000"/>
                <a:gd name="connsiteX35" fmla="*/ 3360 w 10000"/>
                <a:gd name="connsiteY35" fmla="*/ 5343 h 10000"/>
                <a:gd name="connsiteX36" fmla="*/ 3131 w 10000"/>
                <a:gd name="connsiteY36" fmla="*/ 5805 h 10000"/>
                <a:gd name="connsiteX37" fmla="*/ 5233 w 10000"/>
                <a:gd name="connsiteY37" fmla="*/ 5945 h 10000"/>
                <a:gd name="connsiteX38" fmla="*/ 3871 w 10000"/>
                <a:gd name="connsiteY38" fmla="*/ 5945 h 10000"/>
                <a:gd name="connsiteX39" fmla="*/ 3378 w 10000"/>
                <a:gd name="connsiteY39" fmla="*/ 5945 h 10000"/>
                <a:gd name="connsiteX40" fmla="*/ 5233 w 10000"/>
                <a:gd name="connsiteY40" fmla="*/ 5945 h 10000"/>
                <a:gd name="connsiteX41" fmla="*/ 6739 w 10000"/>
                <a:gd name="connsiteY41" fmla="*/ 5945 h 10000"/>
                <a:gd name="connsiteX42" fmla="*/ 5437 w 10000"/>
                <a:gd name="connsiteY42" fmla="*/ 5945 h 10000"/>
                <a:gd name="connsiteX43" fmla="*/ 6739 w 10000"/>
                <a:gd name="connsiteY43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2174 w 10000"/>
                <a:gd name="connsiteY25" fmla="*/ 5561 h 10000"/>
                <a:gd name="connsiteX26" fmla="*/ 2516 w 10000"/>
                <a:gd name="connsiteY26" fmla="*/ 5628 h 10000"/>
                <a:gd name="connsiteX27" fmla="*/ 2627 w 10000"/>
                <a:gd name="connsiteY27" fmla="*/ 5618 h 10000"/>
                <a:gd name="connsiteX28" fmla="*/ 2737 w 10000"/>
                <a:gd name="connsiteY28" fmla="*/ 5590 h 10000"/>
                <a:gd name="connsiteX29" fmla="*/ 2825 w 10000"/>
                <a:gd name="connsiteY29" fmla="*/ 5529 h 10000"/>
                <a:gd name="connsiteX30" fmla="*/ 2859 w 10000"/>
                <a:gd name="connsiteY30" fmla="*/ 5426 h 10000"/>
                <a:gd name="connsiteX31" fmla="*/ 2804 w 10000"/>
                <a:gd name="connsiteY31" fmla="*/ 5306 h 10000"/>
                <a:gd name="connsiteX32" fmla="*/ 2664 w 10000"/>
                <a:gd name="connsiteY32" fmla="*/ 5242 h 10000"/>
                <a:gd name="connsiteX33" fmla="*/ 2450 w 10000"/>
                <a:gd name="connsiteY33" fmla="*/ 5192 h 10000"/>
                <a:gd name="connsiteX34" fmla="*/ 3360 w 10000"/>
                <a:gd name="connsiteY34" fmla="*/ 5343 h 10000"/>
                <a:gd name="connsiteX35" fmla="*/ 3131 w 10000"/>
                <a:gd name="connsiteY35" fmla="*/ 5805 h 10000"/>
                <a:gd name="connsiteX36" fmla="*/ 5233 w 10000"/>
                <a:gd name="connsiteY36" fmla="*/ 5945 h 10000"/>
                <a:gd name="connsiteX37" fmla="*/ 3871 w 10000"/>
                <a:gd name="connsiteY37" fmla="*/ 5945 h 10000"/>
                <a:gd name="connsiteX38" fmla="*/ 3378 w 10000"/>
                <a:gd name="connsiteY38" fmla="*/ 5945 h 10000"/>
                <a:gd name="connsiteX39" fmla="*/ 5233 w 10000"/>
                <a:gd name="connsiteY39" fmla="*/ 5945 h 10000"/>
                <a:gd name="connsiteX40" fmla="*/ 6739 w 10000"/>
                <a:gd name="connsiteY40" fmla="*/ 5945 h 10000"/>
                <a:gd name="connsiteX41" fmla="*/ 5437 w 10000"/>
                <a:gd name="connsiteY41" fmla="*/ 5945 h 10000"/>
                <a:gd name="connsiteX42" fmla="*/ 6739 w 10000"/>
                <a:gd name="connsiteY42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2174 w 10000"/>
                <a:gd name="connsiteY24" fmla="*/ 5561 h 10000"/>
                <a:gd name="connsiteX25" fmla="*/ 2516 w 10000"/>
                <a:gd name="connsiteY25" fmla="*/ 5628 h 10000"/>
                <a:gd name="connsiteX26" fmla="*/ 2627 w 10000"/>
                <a:gd name="connsiteY26" fmla="*/ 5618 h 10000"/>
                <a:gd name="connsiteX27" fmla="*/ 2737 w 10000"/>
                <a:gd name="connsiteY27" fmla="*/ 5590 h 10000"/>
                <a:gd name="connsiteX28" fmla="*/ 2825 w 10000"/>
                <a:gd name="connsiteY28" fmla="*/ 5529 h 10000"/>
                <a:gd name="connsiteX29" fmla="*/ 2859 w 10000"/>
                <a:gd name="connsiteY29" fmla="*/ 5426 h 10000"/>
                <a:gd name="connsiteX30" fmla="*/ 2804 w 10000"/>
                <a:gd name="connsiteY30" fmla="*/ 5306 h 10000"/>
                <a:gd name="connsiteX31" fmla="*/ 2664 w 10000"/>
                <a:gd name="connsiteY31" fmla="*/ 5242 h 10000"/>
                <a:gd name="connsiteX32" fmla="*/ 2450 w 10000"/>
                <a:gd name="connsiteY32" fmla="*/ 5192 h 10000"/>
                <a:gd name="connsiteX33" fmla="*/ 3360 w 10000"/>
                <a:gd name="connsiteY33" fmla="*/ 5343 h 10000"/>
                <a:gd name="connsiteX34" fmla="*/ 3131 w 10000"/>
                <a:gd name="connsiteY34" fmla="*/ 5805 h 10000"/>
                <a:gd name="connsiteX35" fmla="*/ 5233 w 10000"/>
                <a:gd name="connsiteY35" fmla="*/ 5945 h 10000"/>
                <a:gd name="connsiteX36" fmla="*/ 3871 w 10000"/>
                <a:gd name="connsiteY36" fmla="*/ 5945 h 10000"/>
                <a:gd name="connsiteX37" fmla="*/ 3378 w 10000"/>
                <a:gd name="connsiteY37" fmla="*/ 5945 h 10000"/>
                <a:gd name="connsiteX38" fmla="*/ 5233 w 10000"/>
                <a:gd name="connsiteY38" fmla="*/ 5945 h 10000"/>
                <a:gd name="connsiteX39" fmla="*/ 6739 w 10000"/>
                <a:gd name="connsiteY39" fmla="*/ 5945 h 10000"/>
                <a:gd name="connsiteX40" fmla="*/ 5437 w 10000"/>
                <a:gd name="connsiteY40" fmla="*/ 5945 h 10000"/>
                <a:gd name="connsiteX41" fmla="*/ 6739 w 10000"/>
                <a:gd name="connsiteY41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2516 w 10000"/>
                <a:gd name="connsiteY24" fmla="*/ 5628 h 10000"/>
                <a:gd name="connsiteX25" fmla="*/ 2627 w 10000"/>
                <a:gd name="connsiteY25" fmla="*/ 5618 h 10000"/>
                <a:gd name="connsiteX26" fmla="*/ 2737 w 10000"/>
                <a:gd name="connsiteY26" fmla="*/ 5590 h 10000"/>
                <a:gd name="connsiteX27" fmla="*/ 2825 w 10000"/>
                <a:gd name="connsiteY27" fmla="*/ 5529 h 10000"/>
                <a:gd name="connsiteX28" fmla="*/ 2859 w 10000"/>
                <a:gd name="connsiteY28" fmla="*/ 5426 h 10000"/>
                <a:gd name="connsiteX29" fmla="*/ 2804 w 10000"/>
                <a:gd name="connsiteY29" fmla="*/ 5306 h 10000"/>
                <a:gd name="connsiteX30" fmla="*/ 2664 w 10000"/>
                <a:gd name="connsiteY30" fmla="*/ 5242 h 10000"/>
                <a:gd name="connsiteX31" fmla="*/ 2450 w 10000"/>
                <a:gd name="connsiteY31" fmla="*/ 5192 h 10000"/>
                <a:gd name="connsiteX32" fmla="*/ 3360 w 10000"/>
                <a:gd name="connsiteY32" fmla="*/ 5343 h 10000"/>
                <a:gd name="connsiteX33" fmla="*/ 3131 w 10000"/>
                <a:gd name="connsiteY33" fmla="*/ 5805 h 10000"/>
                <a:gd name="connsiteX34" fmla="*/ 5233 w 10000"/>
                <a:gd name="connsiteY34" fmla="*/ 5945 h 10000"/>
                <a:gd name="connsiteX35" fmla="*/ 3871 w 10000"/>
                <a:gd name="connsiteY35" fmla="*/ 5945 h 10000"/>
                <a:gd name="connsiteX36" fmla="*/ 3378 w 10000"/>
                <a:gd name="connsiteY36" fmla="*/ 5945 h 10000"/>
                <a:gd name="connsiteX37" fmla="*/ 5233 w 10000"/>
                <a:gd name="connsiteY37" fmla="*/ 5945 h 10000"/>
                <a:gd name="connsiteX38" fmla="*/ 6739 w 10000"/>
                <a:gd name="connsiteY38" fmla="*/ 5945 h 10000"/>
                <a:gd name="connsiteX39" fmla="*/ 5437 w 10000"/>
                <a:gd name="connsiteY39" fmla="*/ 5945 h 10000"/>
                <a:gd name="connsiteX40" fmla="*/ 6739 w 10000"/>
                <a:gd name="connsiteY40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859 w 10000"/>
                <a:gd name="connsiteY27" fmla="*/ 5426 h 10000"/>
                <a:gd name="connsiteX28" fmla="*/ 2804 w 10000"/>
                <a:gd name="connsiteY28" fmla="*/ 5306 h 10000"/>
                <a:gd name="connsiteX29" fmla="*/ 2664 w 10000"/>
                <a:gd name="connsiteY29" fmla="*/ 5242 h 10000"/>
                <a:gd name="connsiteX30" fmla="*/ 2450 w 10000"/>
                <a:gd name="connsiteY30" fmla="*/ 5192 h 10000"/>
                <a:gd name="connsiteX31" fmla="*/ 3360 w 10000"/>
                <a:gd name="connsiteY31" fmla="*/ 5343 h 10000"/>
                <a:gd name="connsiteX32" fmla="*/ 3131 w 10000"/>
                <a:gd name="connsiteY32" fmla="*/ 5805 h 10000"/>
                <a:gd name="connsiteX33" fmla="*/ 5233 w 10000"/>
                <a:gd name="connsiteY33" fmla="*/ 5945 h 10000"/>
                <a:gd name="connsiteX34" fmla="*/ 3871 w 10000"/>
                <a:gd name="connsiteY34" fmla="*/ 5945 h 10000"/>
                <a:gd name="connsiteX35" fmla="*/ 3378 w 10000"/>
                <a:gd name="connsiteY35" fmla="*/ 5945 h 10000"/>
                <a:gd name="connsiteX36" fmla="*/ 5233 w 10000"/>
                <a:gd name="connsiteY36" fmla="*/ 5945 h 10000"/>
                <a:gd name="connsiteX37" fmla="*/ 6739 w 10000"/>
                <a:gd name="connsiteY37" fmla="*/ 5945 h 10000"/>
                <a:gd name="connsiteX38" fmla="*/ 5437 w 10000"/>
                <a:gd name="connsiteY38" fmla="*/ 5945 h 10000"/>
                <a:gd name="connsiteX39" fmla="*/ 6739 w 10000"/>
                <a:gd name="connsiteY39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360 w 10000"/>
                <a:gd name="connsiteY21" fmla="*/ 5343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859 w 10000"/>
                <a:gd name="connsiteY27" fmla="*/ 5426 h 10000"/>
                <a:gd name="connsiteX28" fmla="*/ 2804 w 10000"/>
                <a:gd name="connsiteY28" fmla="*/ 5306 h 10000"/>
                <a:gd name="connsiteX29" fmla="*/ 2664 w 10000"/>
                <a:gd name="connsiteY29" fmla="*/ 5242 h 10000"/>
                <a:gd name="connsiteX30" fmla="*/ 2450 w 10000"/>
                <a:gd name="connsiteY30" fmla="*/ 5192 h 10000"/>
                <a:gd name="connsiteX31" fmla="*/ 3360 w 10000"/>
                <a:gd name="connsiteY31" fmla="*/ 5343 h 10000"/>
                <a:gd name="connsiteX32" fmla="*/ 5233 w 10000"/>
                <a:gd name="connsiteY32" fmla="*/ 5945 h 10000"/>
                <a:gd name="connsiteX33" fmla="*/ 3871 w 10000"/>
                <a:gd name="connsiteY33" fmla="*/ 5945 h 10000"/>
                <a:gd name="connsiteX34" fmla="*/ 3378 w 10000"/>
                <a:gd name="connsiteY34" fmla="*/ 5945 h 10000"/>
                <a:gd name="connsiteX35" fmla="*/ 5233 w 10000"/>
                <a:gd name="connsiteY35" fmla="*/ 5945 h 10000"/>
                <a:gd name="connsiteX36" fmla="*/ 6739 w 10000"/>
                <a:gd name="connsiteY36" fmla="*/ 5945 h 10000"/>
                <a:gd name="connsiteX37" fmla="*/ 5437 w 10000"/>
                <a:gd name="connsiteY37" fmla="*/ 5945 h 10000"/>
                <a:gd name="connsiteX38" fmla="*/ 6739 w 10000"/>
                <a:gd name="connsiteY38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859 w 10000"/>
                <a:gd name="connsiteY27" fmla="*/ 5426 h 10000"/>
                <a:gd name="connsiteX28" fmla="*/ 2804 w 10000"/>
                <a:gd name="connsiteY28" fmla="*/ 5306 h 10000"/>
                <a:gd name="connsiteX29" fmla="*/ 2664 w 10000"/>
                <a:gd name="connsiteY29" fmla="*/ 5242 h 10000"/>
                <a:gd name="connsiteX30" fmla="*/ 2450 w 10000"/>
                <a:gd name="connsiteY30" fmla="*/ 5192 h 10000"/>
                <a:gd name="connsiteX31" fmla="*/ 5233 w 10000"/>
                <a:gd name="connsiteY31" fmla="*/ 5945 h 10000"/>
                <a:gd name="connsiteX32" fmla="*/ 3871 w 10000"/>
                <a:gd name="connsiteY32" fmla="*/ 5945 h 10000"/>
                <a:gd name="connsiteX33" fmla="*/ 3378 w 10000"/>
                <a:gd name="connsiteY33" fmla="*/ 5945 h 10000"/>
                <a:gd name="connsiteX34" fmla="*/ 5233 w 10000"/>
                <a:gd name="connsiteY34" fmla="*/ 5945 h 10000"/>
                <a:gd name="connsiteX35" fmla="*/ 6739 w 10000"/>
                <a:gd name="connsiteY35" fmla="*/ 5945 h 10000"/>
                <a:gd name="connsiteX36" fmla="*/ 5437 w 10000"/>
                <a:gd name="connsiteY36" fmla="*/ 5945 h 10000"/>
                <a:gd name="connsiteX37" fmla="*/ 6739 w 10000"/>
                <a:gd name="connsiteY3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804 w 10000"/>
                <a:gd name="connsiteY27" fmla="*/ 5306 h 10000"/>
                <a:gd name="connsiteX28" fmla="*/ 2664 w 10000"/>
                <a:gd name="connsiteY28" fmla="*/ 5242 h 10000"/>
                <a:gd name="connsiteX29" fmla="*/ 2450 w 10000"/>
                <a:gd name="connsiteY29" fmla="*/ 5192 h 10000"/>
                <a:gd name="connsiteX30" fmla="*/ 5233 w 10000"/>
                <a:gd name="connsiteY30" fmla="*/ 5945 h 10000"/>
                <a:gd name="connsiteX31" fmla="*/ 3871 w 10000"/>
                <a:gd name="connsiteY31" fmla="*/ 5945 h 10000"/>
                <a:gd name="connsiteX32" fmla="*/ 3378 w 10000"/>
                <a:gd name="connsiteY32" fmla="*/ 5945 h 10000"/>
                <a:gd name="connsiteX33" fmla="*/ 5233 w 10000"/>
                <a:gd name="connsiteY33" fmla="*/ 5945 h 10000"/>
                <a:gd name="connsiteX34" fmla="*/ 6739 w 10000"/>
                <a:gd name="connsiteY34" fmla="*/ 5945 h 10000"/>
                <a:gd name="connsiteX35" fmla="*/ 5437 w 10000"/>
                <a:gd name="connsiteY35" fmla="*/ 5945 h 10000"/>
                <a:gd name="connsiteX36" fmla="*/ 6739 w 10000"/>
                <a:gd name="connsiteY3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664 w 10000"/>
                <a:gd name="connsiteY27" fmla="*/ 5242 h 10000"/>
                <a:gd name="connsiteX28" fmla="*/ 2450 w 10000"/>
                <a:gd name="connsiteY28" fmla="*/ 5192 h 10000"/>
                <a:gd name="connsiteX29" fmla="*/ 5233 w 10000"/>
                <a:gd name="connsiteY29" fmla="*/ 5945 h 10000"/>
                <a:gd name="connsiteX30" fmla="*/ 3871 w 10000"/>
                <a:gd name="connsiteY30" fmla="*/ 5945 h 10000"/>
                <a:gd name="connsiteX31" fmla="*/ 3378 w 10000"/>
                <a:gd name="connsiteY31" fmla="*/ 5945 h 10000"/>
                <a:gd name="connsiteX32" fmla="*/ 5233 w 10000"/>
                <a:gd name="connsiteY32" fmla="*/ 5945 h 10000"/>
                <a:gd name="connsiteX33" fmla="*/ 6739 w 10000"/>
                <a:gd name="connsiteY33" fmla="*/ 5945 h 10000"/>
                <a:gd name="connsiteX34" fmla="*/ 5437 w 10000"/>
                <a:gd name="connsiteY34" fmla="*/ 5945 h 10000"/>
                <a:gd name="connsiteX35" fmla="*/ 6739 w 10000"/>
                <a:gd name="connsiteY3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450 w 10000"/>
                <a:gd name="connsiteY27" fmla="*/ 5192 h 10000"/>
                <a:gd name="connsiteX28" fmla="*/ 5233 w 10000"/>
                <a:gd name="connsiteY28" fmla="*/ 5945 h 10000"/>
                <a:gd name="connsiteX29" fmla="*/ 3871 w 10000"/>
                <a:gd name="connsiteY29" fmla="*/ 5945 h 10000"/>
                <a:gd name="connsiteX30" fmla="*/ 3378 w 10000"/>
                <a:gd name="connsiteY30" fmla="*/ 5945 h 10000"/>
                <a:gd name="connsiteX31" fmla="*/ 5233 w 10000"/>
                <a:gd name="connsiteY31" fmla="*/ 5945 h 10000"/>
                <a:gd name="connsiteX32" fmla="*/ 6739 w 10000"/>
                <a:gd name="connsiteY32" fmla="*/ 5945 h 10000"/>
                <a:gd name="connsiteX33" fmla="*/ 5437 w 10000"/>
                <a:gd name="connsiteY33" fmla="*/ 5945 h 10000"/>
                <a:gd name="connsiteX34" fmla="*/ 6739 w 10000"/>
                <a:gd name="connsiteY3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450 w 10000"/>
                <a:gd name="connsiteY26" fmla="*/ 5192 h 10000"/>
                <a:gd name="connsiteX27" fmla="*/ 5233 w 10000"/>
                <a:gd name="connsiteY27" fmla="*/ 5945 h 10000"/>
                <a:gd name="connsiteX28" fmla="*/ 3871 w 10000"/>
                <a:gd name="connsiteY28" fmla="*/ 5945 h 10000"/>
                <a:gd name="connsiteX29" fmla="*/ 3378 w 10000"/>
                <a:gd name="connsiteY29" fmla="*/ 5945 h 10000"/>
                <a:gd name="connsiteX30" fmla="*/ 5233 w 10000"/>
                <a:gd name="connsiteY30" fmla="*/ 5945 h 10000"/>
                <a:gd name="connsiteX31" fmla="*/ 6739 w 10000"/>
                <a:gd name="connsiteY31" fmla="*/ 5945 h 10000"/>
                <a:gd name="connsiteX32" fmla="*/ 5437 w 10000"/>
                <a:gd name="connsiteY32" fmla="*/ 5945 h 10000"/>
                <a:gd name="connsiteX33" fmla="*/ 6739 w 10000"/>
                <a:gd name="connsiteY33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450 w 10000"/>
                <a:gd name="connsiteY25" fmla="*/ 5192 h 10000"/>
                <a:gd name="connsiteX26" fmla="*/ 5233 w 10000"/>
                <a:gd name="connsiteY26" fmla="*/ 5945 h 10000"/>
                <a:gd name="connsiteX27" fmla="*/ 3871 w 10000"/>
                <a:gd name="connsiteY27" fmla="*/ 5945 h 10000"/>
                <a:gd name="connsiteX28" fmla="*/ 3378 w 10000"/>
                <a:gd name="connsiteY28" fmla="*/ 5945 h 10000"/>
                <a:gd name="connsiteX29" fmla="*/ 5233 w 10000"/>
                <a:gd name="connsiteY29" fmla="*/ 5945 h 10000"/>
                <a:gd name="connsiteX30" fmla="*/ 6739 w 10000"/>
                <a:gd name="connsiteY30" fmla="*/ 5945 h 10000"/>
                <a:gd name="connsiteX31" fmla="*/ 5437 w 10000"/>
                <a:gd name="connsiteY31" fmla="*/ 5945 h 10000"/>
                <a:gd name="connsiteX32" fmla="*/ 6739 w 10000"/>
                <a:gd name="connsiteY32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450 w 10000"/>
                <a:gd name="connsiteY24" fmla="*/ 5192 h 10000"/>
                <a:gd name="connsiteX25" fmla="*/ 5233 w 10000"/>
                <a:gd name="connsiteY25" fmla="*/ 5945 h 10000"/>
                <a:gd name="connsiteX26" fmla="*/ 3871 w 10000"/>
                <a:gd name="connsiteY26" fmla="*/ 5945 h 10000"/>
                <a:gd name="connsiteX27" fmla="*/ 3378 w 10000"/>
                <a:gd name="connsiteY27" fmla="*/ 5945 h 10000"/>
                <a:gd name="connsiteX28" fmla="*/ 5233 w 10000"/>
                <a:gd name="connsiteY28" fmla="*/ 5945 h 10000"/>
                <a:gd name="connsiteX29" fmla="*/ 6739 w 10000"/>
                <a:gd name="connsiteY29" fmla="*/ 5945 h 10000"/>
                <a:gd name="connsiteX30" fmla="*/ 5437 w 10000"/>
                <a:gd name="connsiteY30" fmla="*/ 5945 h 10000"/>
                <a:gd name="connsiteX31" fmla="*/ 6739 w 10000"/>
                <a:gd name="connsiteY31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450 w 10000"/>
                <a:gd name="connsiteY23" fmla="*/ 5192 h 10000"/>
                <a:gd name="connsiteX24" fmla="*/ 5233 w 10000"/>
                <a:gd name="connsiteY24" fmla="*/ 5945 h 10000"/>
                <a:gd name="connsiteX25" fmla="*/ 3871 w 10000"/>
                <a:gd name="connsiteY25" fmla="*/ 5945 h 10000"/>
                <a:gd name="connsiteX26" fmla="*/ 3378 w 10000"/>
                <a:gd name="connsiteY26" fmla="*/ 5945 h 10000"/>
                <a:gd name="connsiteX27" fmla="*/ 5233 w 10000"/>
                <a:gd name="connsiteY27" fmla="*/ 5945 h 10000"/>
                <a:gd name="connsiteX28" fmla="*/ 6739 w 10000"/>
                <a:gd name="connsiteY28" fmla="*/ 5945 h 10000"/>
                <a:gd name="connsiteX29" fmla="*/ 5437 w 10000"/>
                <a:gd name="connsiteY29" fmla="*/ 5945 h 10000"/>
                <a:gd name="connsiteX30" fmla="*/ 6739 w 10000"/>
                <a:gd name="connsiteY30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5233 w 10000"/>
                <a:gd name="connsiteY21" fmla="*/ 5945 h 10000"/>
                <a:gd name="connsiteX22" fmla="*/ 3871 w 10000"/>
                <a:gd name="connsiteY22" fmla="*/ 5945 h 10000"/>
                <a:gd name="connsiteX23" fmla="*/ 3378 w 10000"/>
                <a:gd name="connsiteY23" fmla="*/ 5945 h 10000"/>
                <a:gd name="connsiteX24" fmla="*/ 5233 w 10000"/>
                <a:gd name="connsiteY24" fmla="*/ 5945 h 10000"/>
                <a:gd name="connsiteX25" fmla="*/ 6739 w 10000"/>
                <a:gd name="connsiteY25" fmla="*/ 5945 h 10000"/>
                <a:gd name="connsiteX26" fmla="*/ 5437 w 10000"/>
                <a:gd name="connsiteY26" fmla="*/ 5945 h 10000"/>
                <a:gd name="connsiteX27" fmla="*/ 6739 w 10000"/>
                <a:gd name="connsiteY27" fmla="*/ 594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000" h="10000">
                  <a:moveTo>
                    <a:pt x="9486" y="4684"/>
                  </a:moveTo>
                  <a:cubicBezTo>
                    <a:pt x="9841" y="4261"/>
                    <a:pt x="9954" y="3664"/>
                    <a:pt x="9733" y="3121"/>
                  </a:cubicBezTo>
                  <a:cubicBezTo>
                    <a:pt x="9494" y="2538"/>
                    <a:pt x="8931" y="2177"/>
                    <a:pt x="8330" y="2157"/>
                  </a:cubicBezTo>
                  <a:cubicBezTo>
                    <a:pt x="8394" y="1567"/>
                    <a:pt x="8109" y="971"/>
                    <a:pt x="7556" y="656"/>
                  </a:cubicBezTo>
                  <a:cubicBezTo>
                    <a:pt x="7040" y="363"/>
                    <a:pt x="6425" y="392"/>
                    <a:pt x="5950" y="677"/>
                  </a:cubicBezTo>
                  <a:cubicBezTo>
                    <a:pt x="5637" y="223"/>
                    <a:pt x="5089" y="-49"/>
                    <a:pt x="4496" y="8"/>
                  </a:cubicBezTo>
                  <a:cubicBezTo>
                    <a:pt x="3903" y="68"/>
                    <a:pt x="3423" y="444"/>
                    <a:pt x="3207" y="950"/>
                  </a:cubicBezTo>
                  <a:cubicBezTo>
                    <a:pt x="2684" y="763"/>
                    <a:pt x="2076" y="856"/>
                    <a:pt x="1631" y="1245"/>
                  </a:cubicBezTo>
                  <a:cubicBezTo>
                    <a:pt x="1185" y="1635"/>
                    <a:pt x="1019" y="2216"/>
                    <a:pt x="1143" y="2750"/>
                  </a:cubicBezTo>
                  <a:cubicBezTo>
                    <a:pt x="608" y="2898"/>
                    <a:pt x="170" y="3326"/>
                    <a:pt x="39" y="3897"/>
                  </a:cubicBezTo>
                  <a:cubicBezTo>
                    <a:pt x="-91" y="4469"/>
                    <a:pt x="120" y="5039"/>
                    <a:pt x="539" y="5400"/>
                  </a:cubicBezTo>
                  <a:cubicBezTo>
                    <a:pt x="194" y="5828"/>
                    <a:pt x="92" y="6425"/>
                    <a:pt x="323" y="6964"/>
                  </a:cubicBezTo>
                  <a:cubicBezTo>
                    <a:pt x="557" y="7504"/>
                    <a:pt x="1067" y="7844"/>
                    <a:pt x="1620" y="7896"/>
                  </a:cubicBezTo>
                  <a:cubicBezTo>
                    <a:pt x="1593" y="8444"/>
                    <a:pt x="1867" y="8989"/>
                    <a:pt x="2377" y="9290"/>
                  </a:cubicBezTo>
                  <a:cubicBezTo>
                    <a:pt x="2885" y="9593"/>
                    <a:pt x="3502" y="9578"/>
                    <a:pt x="3981" y="9301"/>
                  </a:cubicBezTo>
                  <a:cubicBezTo>
                    <a:pt x="4285" y="9757"/>
                    <a:pt x="4828" y="10042"/>
                    <a:pt x="5421" y="9996"/>
                  </a:cubicBezTo>
                  <a:cubicBezTo>
                    <a:pt x="6017" y="9947"/>
                    <a:pt x="6504" y="9580"/>
                    <a:pt x="6731" y="9080"/>
                  </a:cubicBezTo>
                  <a:cubicBezTo>
                    <a:pt x="7250" y="9276"/>
                    <a:pt x="7859" y="9194"/>
                    <a:pt x="8312" y="8815"/>
                  </a:cubicBezTo>
                  <a:cubicBezTo>
                    <a:pt x="8765" y="8434"/>
                    <a:pt x="8945" y="7854"/>
                    <a:pt x="8828" y="7318"/>
                  </a:cubicBezTo>
                  <a:cubicBezTo>
                    <a:pt x="9366" y="7180"/>
                    <a:pt x="9813" y="6763"/>
                    <a:pt x="9954" y="6194"/>
                  </a:cubicBezTo>
                  <a:cubicBezTo>
                    <a:pt x="10097" y="5623"/>
                    <a:pt x="9899" y="5050"/>
                    <a:pt x="9486" y="4684"/>
                  </a:cubicBezTo>
                  <a:close/>
                  <a:moveTo>
                    <a:pt x="5233" y="5945"/>
                  </a:moveTo>
                  <a:lnTo>
                    <a:pt x="3871" y="5945"/>
                  </a:lnTo>
                  <a:lnTo>
                    <a:pt x="3378" y="5945"/>
                  </a:lnTo>
                  <a:lnTo>
                    <a:pt x="5233" y="5945"/>
                  </a:lnTo>
                  <a:close/>
                  <a:moveTo>
                    <a:pt x="6739" y="5945"/>
                  </a:moveTo>
                  <a:lnTo>
                    <a:pt x="5437" y="5945"/>
                  </a:lnTo>
                  <a:lnTo>
                    <a:pt x="6739" y="59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1520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44B6579-5108-7BB4-CB54-A7F444DAB670}"/>
                </a:ext>
              </a:extLst>
            </p:cNvPr>
            <p:cNvSpPr txBox="1"/>
            <p:nvPr/>
          </p:nvSpPr>
          <p:spPr>
            <a:xfrm>
              <a:off x="5812723" y="5691723"/>
              <a:ext cx="1249681" cy="553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bg1"/>
                  </a:solidFill>
                  <a:latin typeface="Calisto MT" panose="02040603050505030304" pitchFamily="18" charset="0"/>
                </a:rPr>
                <a:t>bubble</a:t>
              </a:r>
              <a:endParaRPr lang="zh-CN" altLang="en-US" sz="1100" b="1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9B15481-75BD-7586-5596-CF0BDAC4843D}"/>
              </a:ext>
            </a:extLst>
          </p:cNvPr>
          <p:cNvCxnSpPr>
            <a:cxnSpLocks/>
          </p:cNvCxnSpPr>
          <p:nvPr/>
        </p:nvCxnSpPr>
        <p:spPr>
          <a:xfrm>
            <a:off x="4195975" y="3200400"/>
            <a:ext cx="1153344" cy="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AA52FF4-65FE-8E6C-5B38-EF1C9E408E4B}"/>
              </a:ext>
            </a:extLst>
          </p:cNvPr>
          <p:cNvCxnSpPr>
            <a:cxnSpLocks/>
          </p:cNvCxnSpPr>
          <p:nvPr/>
        </p:nvCxnSpPr>
        <p:spPr>
          <a:xfrm>
            <a:off x="5703132" y="3200400"/>
            <a:ext cx="1153344" cy="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1767101-0BBA-4AF4-D669-97FC9C7B5900}"/>
              </a:ext>
            </a:extLst>
          </p:cNvPr>
          <p:cNvGrpSpPr/>
          <p:nvPr/>
        </p:nvGrpSpPr>
        <p:grpSpPr>
          <a:xfrm>
            <a:off x="5202658" y="2891291"/>
            <a:ext cx="609171" cy="618213"/>
            <a:chOff x="5777485" y="5288434"/>
            <a:chExt cx="1287792" cy="1306907"/>
          </a:xfrm>
          <a:solidFill>
            <a:schemeClr val="accent1"/>
          </a:solidFill>
        </p:grpSpPr>
        <p:sp>
          <p:nvSpPr>
            <p:cNvPr id="28" name="KSO_Shape">
              <a:extLst>
                <a:ext uri="{FF2B5EF4-FFF2-40B4-BE49-F238E27FC236}">
                  <a16:creationId xmlns:a16="http://schemas.microsoft.com/office/drawing/2014/main" id="{C67C73A8-4907-1DAE-326D-CA31D8F6AA95}"/>
                </a:ext>
              </a:extLst>
            </p:cNvPr>
            <p:cNvSpPr/>
            <p:nvPr/>
          </p:nvSpPr>
          <p:spPr bwMode="auto">
            <a:xfrm>
              <a:off x="5777485" y="5288434"/>
              <a:ext cx="1287792" cy="1306907"/>
            </a:xfrm>
            <a:custGeom>
              <a:avLst/>
              <a:gdLst>
                <a:gd name="T0" fmla="*/ 805963 w 3865"/>
                <a:gd name="T1" fmla="*/ 937003 h 3889"/>
                <a:gd name="T2" fmla="*/ 736060 w 3865"/>
                <a:gd name="T3" fmla="*/ 937003 h 3889"/>
                <a:gd name="T4" fmla="*/ 1725344 w 3865"/>
                <a:gd name="T5" fmla="*/ 565720 h 3889"/>
                <a:gd name="T6" fmla="*/ 1342963 w 3865"/>
                <a:gd name="T7" fmla="*/ 125921 h 3889"/>
                <a:gd name="T8" fmla="*/ 805500 w 3865"/>
                <a:gd name="T9" fmla="*/ 10185 h 3889"/>
                <a:gd name="T10" fmla="*/ 302294 w 3865"/>
                <a:gd name="T11" fmla="*/ 231010 h 3889"/>
                <a:gd name="T12" fmla="*/ 22684 w 3865"/>
                <a:gd name="T13" fmla="*/ 704141 h 3889"/>
                <a:gd name="T14" fmla="*/ 72680 w 3865"/>
                <a:gd name="T15" fmla="*/ 1251343 h 3889"/>
                <a:gd name="T16" fmla="*/ 433303 w 3865"/>
                <a:gd name="T17" fmla="*/ 1666143 h 3889"/>
                <a:gd name="T18" fmla="*/ 967989 w 3865"/>
                <a:gd name="T19" fmla="*/ 1792064 h 3889"/>
                <a:gd name="T20" fmla="*/ 1475824 w 3865"/>
                <a:gd name="T21" fmla="*/ 1581424 h 3889"/>
                <a:gd name="T22" fmla="*/ 1764230 w 3865"/>
                <a:gd name="T23" fmla="*/ 1113848 h 3889"/>
                <a:gd name="T24" fmla="*/ 565702 w 3865"/>
                <a:gd name="T25" fmla="*/ 1044406 h 3889"/>
                <a:gd name="T26" fmla="*/ 387936 w 3865"/>
                <a:gd name="T27" fmla="*/ 1068016 h 3889"/>
                <a:gd name="T28" fmla="*/ 332847 w 3865"/>
                <a:gd name="T29" fmla="*/ 967094 h 3889"/>
                <a:gd name="T30" fmla="*/ 397658 w 3865"/>
                <a:gd name="T31" fmla="*/ 1000889 h 3889"/>
                <a:gd name="T32" fmla="*/ 477282 w 3865"/>
                <a:gd name="T33" fmla="*/ 1011074 h 3889"/>
                <a:gd name="T34" fmla="*/ 512002 w 3865"/>
                <a:gd name="T35" fmla="*/ 995334 h 3889"/>
                <a:gd name="T36" fmla="*/ 508298 w 3865"/>
                <a:gd name="T37" fmla="*/ 955521 h 3889"/>
                <a:gd name="T38" fmla="*/ 446265 w 3865"/>
                <a:gd name="T39" fmla="*/ 935151 h 3889"/>
                <a:gd name="T40" fmla="*/ 351827 w 3865"/>
                <a:gd name="T41" fmla="*/ 887005 h 3889"/>
                <a:gd name="T42" fmla="*/ 375900 w 3865"/>
                <a:gd name="T43" fmla="*/ 749973 h 3889"/>
                <a:gd name="T44" fmla="*/ 538389 w 3865"/>
                <a:gd name="T45" fmla="*/ 726362 h 3889"/>
                <a:gd name="T46" fmla="*/ 592552 w 3865"/>
                <a:gd name="T47" fmla="*/ 821266 h 3889"/>
                <a:gd name="T48" fmla="*/ 538389 w 3865"/>
                <a:gd name="T49" fmla="*/ 793489 h 3889"/>
                <a:gd name="T50" fmla="*/ 461542 w 3865"/>
                <a:gd name="T51" fmla="*/ 783768 h 3889"/>
                <a:gd name="T52" fmla="*/ 428674 w 3865"/>
                <a:gd name="T53" fmla="*/ 801360 h 3889"/>
                <a:gd name="T54" fmla="*/ 431915 w 3865"/>
                <a:gd name="T55" fmla="*/ 838395 h 3889"/>
                <a:gd name="T56" fmla="*/ 501354 w 3865"/>
                <a:gd name="T57" fmla="*/ 859691 h 3889"/>
                <a:gd name="T58" fmla="*/ 588848 w 3865"/>
                <a:gd name="T59" fmla="*/ 904596 h 3889"/>
                <a:gd name="T60" fmla="*/ 565702 w 3865"/>
                <a:gd name="T61" fmla="*/ 1044406 h 3889"/>
                <a:gd name="T62" fmla="*/ 824943 w 3865"/>
                <a:gd name="T63" fmla="*/ 999037 h 3889"/>
                <a:gd name="T64" fmla="*/ 695785 w 3865"/>
                <a:gd name="T65" fmla="*/ 1069405 h 3889"/>
                <a:gd name="T66" fmla="*/ 725413 w 3865"/>
                <a:gd name="T67" fmla="*/ 726362 h 3889"/>
                <a:gd name="T68" fmla="*/ 935120 w 3865"/>
                <a:gd name="T69" fmla="*/ 1069405 h 3889"/>
                <a:gd name="T70" fmla="*/ 1199454 w 3865"/>
                <a:gd name="T71" fmla="*/ 1069405 h 3889"/>
                <a:gd name="T72" fmla="*/ 970766 w 3865"/>
                <a:gd name="T73" fmla="*/ 726362 h 3889"/>
                <a:gd name="T74" fmla="*/ 1056871 w 3865"/>
                <a:gd name="T75" fmla="*/ 1003667 h 3889"/>
                <a:gd name="T76" fmla="*/ 1199454 w 3865"/>
                <a:gd name="T77" fmla="*/ 1069405 h 3889"/>
                <a:gd name="T78" fmla="*/ 1321668 w 3865"/>
                <a:gd name="T79" fmla="*/ 791638 h 3889"/>
                <a:gd name="T80" fmla="*/ 1456381 w 3865"/>
                <a:gd name="T81" fmla="*/ 851821 h 3889"/>
                <a:gd name="T82" fmla="*/ 1321668 w 3865"/>
                <a:gd name="T83" fmla="*/ 917096 h 3889"/>
                <a:gd name="T84" fmla="*/ 1467954 w 3865"/>
                <a:gd name="T85" fmla="*/ 1003667 h 3889"/>
                <a:gd name="T86" fmla="*/ 1236026 w 3865"/>
                <a:gd name="T87" fmla="*/ 1069405 h 3889"/>
                <a:gd name="T88" fmla="*/ 1467954 w 3865"/>
                <a:gd name="T89" fmla="*/ 726362 h 38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connsiteX0" fmla="*/ 4025 w 9816"/>
                <a:gd name="connsiteY0" fmla="*/ 5155 h 9909"/>
                <a:gd name="connsiteX1" fmla="*/ 4416 w 9816"/>
                <a:gd name="connsiteY1" fmla="*/ 5155 h 9909"/>
                <a:gd name="connsiteX2" fmla="*/ 4221 w 9816"/>
                <a:gd name="connsiteY2" fmla="*/ 4528 h 9909"/>
                <a:gd name="connsiteX3" fmla="*/ 4025 w 9816"/>
                <a:gd name="connsiteY3" fmla="*/ 5155 h 9909"/>
                <a:gd name="connsiteX4" fmla="*/ 9311 w 9816"/>
                <a:gd name="connsiteY4" fmla="*/ 4641 h 9909"/>
                <a:gd name="connsiteX5" fmla="*/ 9554 w 9816"/>
                <a:gd name="connsiteY5" fmla="*/ 3093 h 9909"/>
                <a:gd name="connsiteX6" fmla="*/ 8177 w 9816"/>
                <a:gd name="connsiteY6" fmla="*/ 2137 h 9909"/>
                <a:gd name="connsiteX7" fmla="*/ 7417 w 9816"/>
                <a:gd name="connsiteY7" fmla="*/ 650 h 9909"/>
                <a:gd name="connsiteX8" fmla="*/ 5841 w 9816"/>
                <a:gd name="connsiteY8" fmla="*/ 671 h 9909"/>
                <a:gd name="connsiteX9" fmla="*/ 4413 w 9816"/>
                <a:gd name="connsiteY9" fmla="*/ 8 h 9909"/>
                <a:gd name="connsiteX10" fmla="*/ 3148 w 9816"/>
                <a:gd name="connsiteY10" fmla="*/ 941 h 9909"/>
                <a:gd name="connsiteX11" fmla="*/ 1601 w 9816"/>
                <a:gd name="connsiteY11" fmla="*/ 1234 h 9909"/>
                <a:gd name="connsiteX12" fmla="*/ 1122 w 9816"/>
                <a:gd name="connsiteY12" fmla="*/ 2725 h 9909"/>
                <a:gd name="connsiteX13" fmla="*/ 38 w 9816"/>
                <a:gd name="connsiteY13" fmla="*/ 3862 h 9909"/>
                <a:gd name="connsiteX14" fmla="*/ 529 w 9816"/>
                <a:gd name="connsiteY14" fmla="*/ 5351 h 9909"/>
                <a:gd name="connsiteX15" fmla="*/ 317 w 9816"/>
                <a:gd name="connsiteY15" fmla="*/ 6901 h 9909"/>
                <a:gd name="connsiteX16" fmla="*/ 1590 w 9816"/>
                <a:gd name="connsiteY16" fmla="*/ 7824 h 9909"/>
                <a:gd name="connsiteX17" fmla="*/ 2333 w 9816"/>
                <a:gd name="connsiteY17" fmla="*/ 9205 h 9909"/>
                <a:gd name="connsiteX18" fmla="*/ 3908 w 9816"/>
                <a:gd name="connsiteY18" fmla="*/ 9216 h 9909"/>
                <a:gd name="connsiteX19" fmla="*/ 5321 w 9816"/>
                <a:gd name="connsiteY19" fmla="*/ 9905 h 9909"/>
                <a:gd name="connsiteX20" fmla="*/ 6607 w 9816"/>
                <a:gd name="connsiteY20" fmla="*/ 8997 h 9909"/>
                <a:gd name="connsiteX21" fmla="*/ 8159 w 9816"/>
                <a:gd name="connsiteY21" fmla="*/ 8735 h 9909"/>
                <a:gd name="connsiteX22" fmla="*/ 8666 w 9816"/>
                <a:gd name="connsiteY22" fmla="*/ 7251 h 9909"/>
                <a:gd name="connsiteX23" fmla="*/ 9771 w 9816"/>
                <a:gd name="connsiteY23" fmla="*/ 6138 h 9909"/>
                <a:gd name="connsiteX24" fmla="*/ 9311 w 9816"/>
                <a:gd name="connsiteY24" fmla="*/ 4641 h 9909"/>
                <a:gd name="connsiteX25" fmla="*/ 3073 w 9816"/>
                <a:gd name="connsiteY25" fmla="*/ 5752 h 9909"/>
                <a:gd name="connsiteX26" fmla="*/ 2467 w 9816"/>
                <a:gd name="connsiteY26" fmla="*/ 5924 h 9909"/>
                <a:gd name="connsiteX27" fmla="*/ 2079 w 9816"/>
                <a:gd name="connsiteY27" fmla="*/ 5883 h 9909"/>
                <a:gd name="connsiteX28" fmla="*/ 1771 w 9816"/>
                <a:gd name="connsiteY28" fmla="*/ 5778 h 9909"/>
                <a:gd name="connsiteX29" fmla="*/ 1771 w 9816"/>
                <a:gd name="connsiteY29" fmla="*/ 5323 h 9909"/>
                <a:gd name="connsiteX30" fmla="*/ 1815 w 9816"/>
                <a:gd name="connsiteY30" fmla="*/ 5323 h 9909"/>
                <a:gd name="connsiteX31" fmla="*/ 2134 w 9816"/>
                <a:gd name="connsiteY31" fmla="*/ 5510 h 9909"/>
                <a:gd name="connsiteX32" fmla="*/ 2470 w 9816"/>
                <a:gd name="connsiteY32" fmla="*/ 5577 h 9909"/>
                <a:gd name="connsiteX33" fmla="*/ 2579 w 9816"/>
                <a:gd name="connsiteY33" fmla="*/ 5567 h 9909"/>
                <a:gd name="connsiteX34" fmla="*/ 2687 w 9816"/>
                <a:gd name="connsiteY34" fmla="*/ 5539 h 9909"/>
                <a:gd name="connsiteX35" fmla="*/ 2773 w 9816"/>
                <a:gd name="connsiteY35" fmla="*/ 5479 h 9909"/>
                <a:gd name="connsiteX36" fmla="*/ 2806 w 9816"/>
                <a:gd name="connsiteY36" fmla="*/ 5377 h 9909"/>
                <a:gd name="connsiteX37" fmla="*/ 2752 w 9816"/>
                <a:gd name="connsiteY37" fmla="*/ 5258 h 9909"/>
                <a:gd name="connsiteX38" fmla="*/ 2615 w 9816"/>
                <a:gd name="connsiteY38" fmla="*/ 5194 h 9909"/>
                <a:gd name="connsiteX39" fmla="*/ 2405 w 9816"/>
                <a:gd name="connsiteY39" fmla="*/ 5145 h 9909"/>
                <a:gd name="connsiteX40" fmla="*/ 2198 w 9816"/>
                <a:gd name="connsiteY40" fmla="*/ 5089 h 9909"/>
                <a:gd name="connsiteX41" fmla="*/ 1877 w 9816"/>
                <a:gd name="connsiteY41" fmla="*/ 4878 h 9909"/>
                <a:gd name="connsiteX42" fmla="*/ 1782 w 9816"/>
                <a:gd name="connsiteY42" fmla="*/ 4549 h 9909"/>
                <a:gd name="connsiteX43" fmla="*/ 2012 w 9816"/>
                <a:gd name="connsiteY43" fmla="*/ 4117 h 9909"/>
                <a:gd name="connsiteX44" fmla="*/ 2579 w 9816"/>
                <a:gd name="connsiteY44" fmla="*/ 3949 h 9909"/>
                <a:gd name="connsiteX45" fmla="*/ 2920 w 9816"/>
                <a:gd name="connsiteY45" fmla="*/ 3985 h 9909"/>
                <a:gd name="connsiteX46" fmla="*/ 3223 w 9816"/>
                <a:gd name="connsiteY46" fmla="*/ 4078 h 9909"/>
                <a:gd name="connsiteX47" fmla="*/ 3223 w 9816"/>
                <a:gd name="connsiteY47" fmla="*/ 4513 h 9909"/>
                <a:gd name="connsiteX48" fmla="*/ 3181 w 9816"/>
                <a:gd name="connsiteY48" fmla="*/ 4513 h 9909"/>
                <a:gd name="connsiteX49" fmla="*/ 2920 w 9816"/>
                <a:gd name="connsiteY49" fmla="*/ 4358 h 9909"/>
                <a:gd name="connsiteX50" fmla="*/ 2604 w 9816"/>
                <a:gd name="connsiteY50" fmla="*/ 4297 h 9909"/>
                <a:gd name="connsiteX51" fmla="*/ 2491 w 9816"/>
                <a:gd name="connsiteY51" fmla="*/ 4304 h 9909"/>
                <a:gd name="connsiteX52" fmla="*/ 2384 w 9816"/>
                <a:gd name="connsiteY52" fmla="*/ 4340 h 9909"/>
                <a:gd name="connsiteX53" fmla="*/ 2307 w 9816"/>
                <a:gd name="connsiteY53" fmla="*/ 4402 h 9909"/>
                <a:gd name="connsiteX54" fmla="*/ 2273 w 9816"/>
                <a:gd name="connsiteY54" fmla="*/ 4492 h 9909"/>
                <a:gd name="connsiteX55" fmla="*/ 2325 w 9816"/>
                <a:gd name="connsiteY55" fmla="*/ 4608 h 9909"/>
                <a:gd name="connsiteX56" fmla="*/ 2527 w 9816"/>
                <a:gd name="connsiteY56" fmla="*/ 4685 h 9909"/>
                <a:gd name="connsiteX57" fmla="*/ 2713 w 9816"/>
                <a:gd name="connsiteY57" fmla="*/ 4726 h 9909"/>
                <a:gd name="connsiteX58" fmla="*/ 2905 w 9816"/>
                <a:gd name="connsiteY58" fmla="*/ 4783 h 9909"/>
                <a:gd name="connsiteX59" fmla="*/ 3202 w 9816"/>
                <a:gd name="connsiteY59" fmla="*/ 4975 h 9909"/>
                <a:gd name="connsiteX60" fmla="*/ 3298 w 9816"/>
                <a:gd name="connsiteY60" fmla="*/ 5294 h 9909"/>
                <a:gd name="connsiteX61" fmla="*/ 3073 w 9816"/>
                <a:gd name="connsiteY61" fmla="*/ 5752 h 9909"/>
                <a:gd name="connsiteX62" fmla="*/ 4641 w 9816"/>
                <a:gd name="connsiteY62" fmla="*/ 5891 h 9909"/>
                <a:gd name="connsiteX63" fmla="*/ 4522 w 9816"/>
                <a:gd name="connsiteY63" fmla="*/ 5500 h 9909"/>
                <a:gd name="connsiteX64" fmla="*/ 3919 w 9816"/>
                <a:gd name="connsiteY64" fmla="*/ 5500 h 9909"/>
                <a:gd name="connsiteX65" fmla="*/ 3800 w 9816"/>
                <a:gd name="connsiteY65" fmla="*/ 5891 h 9909"/>
                <a:gd name="connsiteX66" fmla="*/ 3316 w 9816"/>
                <a:gd name="connsiteY66" fmla="*/ 5891 h 9909"/>
                <a:gd name="connsiteX67" fmla="*/ 3965 w 9816"/>
                <a:gd name="connsiteY67" fmla="*/ 3985 h 9909"/>
                <a:gd name="connsiteX68" fmla="*/ 5137 w 9816"/>
                <a:gd name="connsiteY68" fmla="*/ 5891 h 9909"/>
                <a:gd name="connsiteX69" fmla="*/ 4641 w 9816"/>
                <a:gd name="connsiteY69" fmla="*/ 5891 h 9909"/>
                <a:gd name="connsiteX70" fmla="*/ 6615 w 9816"/>
                <a:gd name="connsiteY70" fmla="*/ 5891 h 9909"/>
                <a:gd name="connsiteX71" fmla="*/ 5337 w 9816"/>
                <a:gd name="connsiteY71" fmla="*/ 5891 h 9909"/>
                <a:gd name="connsiteX72" fmla="*/ 5337 w 9816"/>
                <a:gd name="connsiteY72" fmla="*/ 3985 h 9909"/>
                <a:gd name="connsiteX73" fmla="*/ 5818 w 9816"/>
                <a:gd name="connsiteY73" fmla="*/ 3985 h 9909"/>
                <a:gd name="connsiteX74" fmla="*/ 5818 w 9816"/>
                <a:gd name="connsiteY74" fmla="*/ 5526 h 9909"/>
                <a:gd name="connsiteX75" fmla="*/ 6615 w 9816"/>
                <a:gd name="connsiteY75" fmla="*/ 5526 h 9909"/>
                <a:gd name="connsiteX76" fmla="*/ 6615 w 9816"/>
                <a:gd name="connsiteY76" fmla="*/ 5891 h 9909"/>
                <a:gd name="connsiteX77" fmla="*/ 8115 w 9816"/>
                <a:gd name="connsiteY77" fmla="*/ 4348 h 9909"/>
                <a:gd name="connsiteX78" fmla="*/ 7298 w 9816"/>
                <a:gd name="connsiteY78" fmla="*/ 4348 h 9909"/>
                <a:gd name="connsiteX79" fmla="*/ 7298 w 9816"/>
                <a:gd name="connsiteY79" fmla="*/ 4682 h 9909"/>
                <a:gd name="connsiteX80" fmla="*/ 8051 w 9816"/>
                <a:gd name="connsiteY80" fmla="*/ 4682 h 9909"/>
                <a:gd name="connsiteX81" fmla="*/ 8051 w 9816"/>
                <a:gd name="connsiteY81" fmla="*/ 5045 h 9909"/>
                <a:gd name="connsiteX82" fmla="*/ 7298 w 9816"/>
                <a:gd name="connsiteY82" fmla="*/ 5045 h 9909"/>
                <a:gd name="connsiteX83" fmla="*/ 7298 w 9816"/>
                <a:gd name="connsiteY83" fmla="*/ 5526 h 9909"/>
                <a:gd name="connsiteX84" fmla="*/ 8115 w 9816"/>
                <a:gd name="connsiteY84" fmla="*/ 5526 h 9909"/>
                <a:gd name="connsiteX85" fmla="*/ 8115 w 9816"/>
                <a:gd name="connsiteY85" fmla="*/ 5891 h 9909"/>
                <a:gd name="connsiteX86" fmla="*/ 6819 w 9816"/>
                <a:gd name="connsiteY86" fmla="*/ 5891 h 9909"/>
                <a:gd name="connsiteX87" fmla="*/ 6819 w 9816"/>
                <a:gd name="connsiteY87" fmla="*/ 3985 h 9909"/>
                <a:gd name="connsiteX88" fmla="*/ 8115 w 9816"/>
                <a:gd name="connsiteY88" fmla="*/ 3985 h 9909"/>
                <a:gd name="connsiteX89" fmla="*/ 8115 w 9816"/>
                <a:gd name="connsiteY89" fmla="*/ 4348 h 9909"/>
                <a:gd name="connsiteX0" fmla="*/ 4100 w 10000"/>
                <a:gd name="connsiteY0" fmla="*/ 5202 h 10000"/>
                <a:gd name="connsiteX1" fmla="*/ 4499 w 10000"/>
                <a:gd name="connsiteY1" fmla="*/ 5202 h 10000"/>
                <a:gd name="connsiteX2" fmla="*/ 4300 w 10000"/>
                <a:gd name="connsiteY2" fmla="*/ 4570 h 10000"/>
                <a:gd name="connsiteX3" fmla="*/ 4100 w 10000"/>
                <a:gd name="connsiteY3" fmla="*/ 5202 h 10000"/>
                <a:gd name="connsiteX4" fmla="*/ 9486 w 10000"/>
                <a:gd name="connsiteY4" fmla="*/ 4684 h 10000"/>
                <a:gd name="connsiteX5" fmla="*/ 9733 w 10000"/>
                <a:gd name="connsiteY5" fmla="*/ 3121 h 10000"/>
                <a:gd name="connsiteX6" fmla="*/ 8330 w 10000"/>
                <a:gd name="connsiteY6" fmla="*/ 2157 h 10000"/>
                <a:gd name="connsiteX7" fmla="*/ 7556 w 10000"/>
                <a:gd name="connsiteY7" fmla="*/ 656 h 10000"/>
                <a:gd name="connsiteX8" fmla="*/ 5950 w 10000"/>
                <a:gd name="connsiteY8" fmla="*/ 677 h 10000"/>
                <a:gd name="connsiteX9" fmla="*/ 4496 w 10000"/>
                <a:gd name="connsiteY9" fmla="*/ 8 h 10000"/>
                <a:gd name="connsiteX10" fmla="*/ 3207 w 10000"/>
                <a:gd name="connsiteY10" fmla="*/ 950 h 10000"/>
                <a:gd name="connsiteX11" fmla="*/ 1631 w 10000"/>
                <a:gd name="connsiteY11" fmla="*/ 1245 h 10000"/>
                <a:gd name="connsiteX12" fmla="*/ 1143 w 10000"/>
                <a:gd name="connsiteY12" fmla="*/ 2750 h 10000"/>
                <a:gd name="connsiteX13" fmla="*/ 39 w 10000"/>
                <a:gd name="connsiteY13" fmla="*/ 3897 h 10000"/>
                <a:gd name="connsiteX14" fmla="*/ 539 w 10000"/>
                <a:gd name="connsiteY14" fmla="*/ 5400 h 10000"/>
                <a:gd name="connsiteX15" fmla="*/ 323 w 10000"/>
                <a:gd name="connsiteY15" fmla="*/ 6964 h 10000"/>
                <a:gd name="connsiteX16" fmla="*/ 1620 w 10000"/>
                <a:gd name="connsiteY16" fmla="*/ 7896 h 10000"/>
                <a:gd name="connsiteX17" fmla="*/ 2377 w 10000"/>
                <a:gd name="connsiteY17" fmla="*/ 9290 h 10000"/>
                <a:gd name="connsiteX18" fmla="*/ 3981 w 10000"/>
                <a:gd name="connsiteY18" fmla="*/ 9301 h 10000"/>
                <a:gd name="connsiteX19" fmla="*/ 5421 w 10000"/>
                <a:gd name="connsiteY19" fmla="*/ 9996 h 10000"/>
                <a:gd name="connsiteX20" fmla="*/ 6731 w 10000"/>
                <a:gd name="connsiteY20" fmla="*/ 9080 h 10000"/>
                <a:gd name="connsiteX21" fmla="*/ 8312 w 10000"/>
                <a:gd name="connsiteY21" fmla="*/ 8815 h 10000"/>
                <a:gd name="connsiteX22" fmla="*/ 8828 w 10000"/>
                <a:gd name="connsiteY22" fmla="*/ 7318 h 10000"/>
                <a:gd name="connsiteX23" fmla="*/ 9954 w 10000"/>
                <a:gd name="connsiteY23" fmla="*/ 6194 h 10000"/>
                <a:gd name="connsiteX24" fmla="*/ 9486 w 10000"/>
                <a:gd name="connsiteY24" fmla="*/ 4684 h 10000"/>
                <a:gd name="connsiteX25" fmla="*/ 3131 w 10000"/>
                <a:gd name="connsiteY25" fmla="*/ 5805 h 10000"/>
                <a:gd name="connsiteX26" fmla="*/ 2513 w 10000"/>
                <a:gd name="connsiteY26" fmla="*/ 5978 h 10000"/>
                <a:gd name="connsiteX27" fmla="*/ 2118 w 10000"/>
                <a:gd name="connsiteY27" fmla="*/ 5937 h 10000"/>
                <a:gd name="connsiteX28" fmla="*/ 1804 w 10000"/>
                <a:gd name="connsiteY28" fmla="*/ 5831 h 10000"/>
                <a:gd name="connsiteX29" fmla="*/ 1804 w 10000"/>
                <a:gd name="connsiteY29" fmla="*/ 5372 h 10000"/>
                <a:gd name="connsiteX30" fmla="*/ 1849 w 10000"/>
                <a:gd name="connsiteY30" fmla="*/ 5372 h 10000"/>
                <a:gd name="connsiteX31" fmla="*/ 2174 w 10000"/>
                <a:gd name="connsiteY31" fmla="*/ 5561 h 10000"/>
                <a:gd name="connsiteX32" fmla="*/ 2516 w 10000"/>
                <a:gd name="connsiteY32" fmla="*/ 5628 h 10000"/>
                <a:gd name="connsiteX33" fmla="*/ 2627 w 10000"/>
                <a:gd name="connsiteY33" fmla="*/ 5618 h 10000"/>
                <a:gd name="connsiteX34" fmla="*/ 2737 w 10000"/>
                <a:gd name="connsiteY34" fmla="*/ 5590 h 10000"/>
                <a:gd name="connsiteX35" fmla="*/ 2825 w 10000"/>
                <a:gd name="connsiteY35" fmla="*/ 5529 h 10000"/>
                <a:gd name="connsiteX36" fmla="*/ 2859 w 10000"/>
                <a:gd name="connsiteY36" fmla="*/ 5426 h 10000"/>
                <a:gd name="connsiteX37" fmla="*/ 2804 w 10000"/>
                <a:gd name="connsiteY37" fmla="*/ 5306 h 10000"/>
                <a:gd name="connsiteX38" fmla="*/ 2664 w 10000"/>
                <a:gd name="connsiteY38" fmla="*/ 5242 h 10000"/>
                <a:gd name="connsiteX39" fmla="*/ 2450 w 10000"/>
                <a:gd name="connsiteY39" fmla="*/ 5192 h 10000"/>
                <a:gd name="connsiteX40" fmla="*/ 2239 w 10000"/>
                <a:gd name="connsiteY40" fmla="*/ 5136 h 10000"/>
                <a:gd name="connsiteX41" fmla="*/ 1912 w 10000"/>
                <a:gd name="connsiteY41" fmla="*/ 4923 h 10000"/>
                <a:gd name="connsiteX42" fmla="*/ 1815 w 10000"/>
                <a:gd name="connsiteY42" fmla="*/ 4591 h 10000"/>
                <a:gd name="connsiteX43" fmla="*/ 2050 w 10000"/>
                <a:gd name="connsiteY43" fmla="*/ 4155 h 10000"/>
                <a:gd name="connsiteX44" fmla="*/ 2627 w 10000"/>
                <a:gd name="connsiteY44" fmla="*/ 3985 h 10000"/>
                <a:gd name="connsiteX45" fmla="*/ 2975 w 10000"/>
                <a:gd name="connsiteY45" fmla="*/ 4022 h 10000"/>
                <a:gd name="connsiteX46" fmla="*/ 3283 w 10000"/>
                <a:gd name="connsiteY46" fmla="*/ 4115 h 10000"/>
                <a:gd name="connsiteX47" fmla="*/ 3283 w 10000"/>
                <a:gd name="connsiteY47" fmla="*/ 4554 h 10000"/>
                <a:gd name="connsiteX48" fmla="*/ 3241 w 10000"/>
                <a:gd name="connsiteY48" fmla="*/ 4554 h 10000"/>
                <a:gd name="connsiteX49" fmla="*/ 2975 w 10000"/>
                <a:gd name="connsiteY49" fmla="*/ 4398 h 10000"/>
                <a:gd name="connsiteX50" fmla="*/ 2653 w 10000"/>
                <a:gd name="connsiteY50" fmla="*/ 4336 h 10000"/>
                <a:gd name="connsiteX51" fmla="*/ 2538 w 10000"/>
                <a:gd name="connsiteY51" fmla="*/ 4344 h 10000"/>
                <a:gd name="connsiteX52" fmla="*/ 2429 w 10000"/>
                <a:gd name="connsiteY52" fmla="*/ 4380 h 10000"/>
                <a:gd name="connsiteX53" fmla="*/ 2350 w 10000"/>
                <a:gd name="connsiteY53" fmla="*/ 4442 h 10000"/>
                <a:gd name="connsiteX54" fmla="*/ 2316 w 10000"/>
                <a:gd name="connsiteY54" fmla="*/ 4533 h 10000"/>
                <a:gd name="connsiteX55" fmla="*/ 2369 w 10000"/>
                <a:gd name="connsiteY55" fmla="*/ 4650 h 10000"/>
                <a:gd name="connsiteX56" fmla="*/ 2574 w 10000"/>
                <a:gd name="connsiteY56" fmla="*/ 4728 h 10000"/>
                <a:gd name="connsiteX57" fmla="*/ 2764 w 10000"/>
                <a:gd name="connsiteY57" fmla="*/ 4769 h 10000"/>
                <a:gd name="connsiteX58" fmla="*/ 2959 w 10000"/>
                <a:gd name="connsiteY58" fmla="*/ 4827 h 10000"/>
                <a:gd name="connsiteX59" fmla="*/ 3262 w 10000"/>
                <a:gd name="connsiteY59" fmla="*/ 5021 h 10000"/>
                <a:gd name="connsiteX60" fmla="*/ 3360 w 10000"/>
                <a:gd name="connsiteY60" fmla="*/ 5343 h 10000"/>
                <a:gd name="connsiteX61" fmla="*/ 3131 w 10000"/>
                <a:gd name="connsiteY61" fmla="*/ 5805 h 10000"/>
                <a:gd name="connsiteX62" fmla="*/ 4728 w 10000"/>
                <a:gd name="connsiteY62" fmla="*/ 5945 h 10000"/>
                <a:gd name="connsiteX63" fmla="*/ 4607 w 10000"/>
                <a:gd name="connsiteY63" fmla="*/ 5551 h 10000"/>
                <a:gd name="connsiteX64" fmla="*/ 3992 w 10000"/>
                <a:gd name="connsiteY64" fmla="*/ 5551 h 10000"/>
                <a:gd name="connsiteX65" fmla="*/ 3871 w 10000"/>
                <a:gd name="connsiteY65" fmla="*/ 5945 h 10000"/>
                <a:gd name="connsiteX66" fmla="*/ 3378 w 10000"/>
                <a:gd name="connsiteY66" fmla="*/ 5945 h 10000"/>
                <a:gd name="connsiteX67" fmla="*/ 5233 w 10000"/>
                <a:gd name="connsiteY67" fmla="*/ 5945 h 10000"/>
                <a:gd name="connsiteX68" fmla="*/ 4728 w 10000"/>
                <a:gd name="connsiteY68" fmla="*/ 5945 h 10000"/>
                <a:gd name="connsiteX69" fmla="*/ 6739 w 10000"/>
                <a:gd name="connsiteY69" fmla="*/ 5945 h 10000"/>
                <a:gd name="connsiteX70" fmla="*/ 5437 w 10000"/>
                <a:gd name="connsiteY70" fmla="*/ 5945 h 10000"/>
                <a:gd name="connsiteX71" fmla="*/ 5437 w 10000"/>
                <a:gd name="connsiteY71" fmla="*/ 4022 h 10000"/>
                <a:gd name="connsiteX72" fmla="*/ 5927 w 10000"/>
                <a:gd name="connsiteY72" fmla="*/ 4022 h 10000"/>
                <a:gd name="connsiteX73" fmla="*/ 5927 w 10000"/>
                <a:gd name="connsiteY73" fmla="*/ 5577 h 10000"/>
                <a:gd name="connsiteX74" fmla="*/ 6739 w 10000"/>
                <a:gd name="connsiteY74" fmla="*/ 5577 h 10000"/>
                <a:gd name="connsiteX75" fmla="*/ 6739 w 10000"/>
                <a:gd name="connsiteY75" fmla="*/ 5945 h 10000"/>
                <a:gd name="connsiteX76" fmla="*/ 8267 w 10000"/>
                <a:gd name="connsiteY76" fmla="*/ 4388 h 10000"/>
                <a:gd name="connsiteX77" fmla="*/ 7435 w 10000"/>
                <a:gd name="connsiteY77" fmla="*/ 4388 h 10000"/>
                <a:gd name="connsiteX78" fmla="*/ 7435 w 10000"/>
                <a:gd name="connsiteY78" fmla="*/ 4725 h 10000"/>
                <a:gd name="connsiteX79" fmla="*/ 8202 w 10000"/>
                <a:gd name="connsiteY79" fmla="*/ 4725 h 10000"/>
                <a:gd name="connsiteX80" fmla="*/ 8202 w 10000"/>
                <a:gd name="connsiteY80" fmla="*/ 5091 h 10000"/>
                <a:gd name="connsiteX81" fmla="*/ 7435 w 10000"/>
                <a:gd name="connsiteY81" fmla="*/ 5091 h 10000"/>
                <a:gd name="connsiteX82" fmla="*/ 7435 w 10000"/>
                <a:gd name="connsiteY82" fmla="*/ 5577 h 10000"/>
                <a:gd name="connsiteX83" fmla="*/ 8267 w 10000"/>
                <a:gd name="connsiteY83" fmla="*/ 5577 h 10000"/>
                <a:gd name="connsiteX84" fmla="*/ 8267 w 10000"/>
                <a:gd name="connsiteY84" fmla="*/ 5945 h 10000"/>
                <a:gd name="connsiteX85" fmla="*/ 6947 w 10000"/>
                <a:gd name="connsiteY85" fmla="*/ 5945 h 10000"/>
                <a:gd name="connsiteX86" fmla="*/ 6947 w 10000"/>
                <a:gd name="connsiteY86" fmla="*/ 4022 h 10000"/>
                <a:gd name="connsiteX87" fmla="*/ 8267 w 10000"/>
                <a:gd name="connsiteY87" fmla="*/ 4022 h 10000"/>
                <a:gd name="connsiteX88" fmla="*/ 8267 w 10000"/>
                <a:gd name="connsiteY88" fmla="*/ 4388 h 10000"/>
                <a:gd name="connsiteX0" fmla="*/ 4100 w 10000"/>
                <a:gd name="connsiteY0" fmla="*/ 5202 h 10000"/>
                <a:gd name="connsiteX1" fmla="*/ 4499 w 10000"/>
                <a:gd name="connsiteY1" fmla="*/ 5202 h 10000"/>
                <a:gd name="connsiteX2" fmla="*/ 4100 w 10000"/>
                <a:gd name="connsiteY2" fmla="*/ 5202 h 10000"/>
                <a:gd name="connsiteX3" fmla="*/ 9486 w 10000"/>
                <a:gd name="connsiteY3" fmla="*/ 4684 h 10000"/>
                <a:gd name="connsiteX4" fmla="*/ 9733 w 10000"/>
                <a:gd name="connsiteY4" fmla="*/ 3121 h 10000"/>
                <a:gd name="connsiteX5" fmla="*/ 8330 w 10000"/>
                <a:gd name="connsiteY5" fmla="*/ 2157 h 10000"/>
                <a:gd name="connsiteX6" fmla="*/ 7556 w 10000"/>
                <a:gd name="connsiteY6" fmla="*/ 656 h 10000"/>
                <a:gd name="connsiteX7" fmla="*/ 5950 w 10000"/>
                <a:gd name="connsiteY7" fmla="*/ 677 h 10000"/>
                <a:gd name="connsiteX8" fmla="*/ 4496 w 10000"/>
                <a:gd name="connsiteY8" fmla="*/ 8 h 10000"/>
                <a:gd name="connsiteX9" fmla="*/ 3207 w 10000"/>
                <a:gd name="connsiteY9" fmla="*/ 950 h 10000"/>
                <a:gd name="connsiteX10" fmla="*/ 1631 w 10000"/>
                <a:gd name="connsiteY10" fmla="*/ 1245 h 10000"/>
                <a:gd name="connsiteX11" fmla="*/ 1143 w 10000"/>
                <a:gd name="connsiteY11" fmla="*/ 2750 h 10000"/>
                <a:gd name="connsiteX12" fmla="*/ 39 w 10000"/>
                <a:gd name="connsiteY12" fmla="*/ 3897 h 10000"/>
                <a:gd name="connsiteX13" fmla="*/ 539 w 10000"/>
                <a:gd name="connsiteY13" fmla="*/ 5400 h 10000"/>
                <a:gd name="connsiteX14" fmla="*/ 323 w 10000"/>
                <a:gd name="connsiteY14" fmla="*/ 6964 h 10000"/>
                <a:gd name="connsiteX15" fmla="*/ 1620 w 10000"/>
                <a:gd name="connsiteY15" fmla="*/ 7896 h 10000"/>
                <a:gd name="connsiteX16" fmla="*/ 2377 w 10000"/>
                <a:gd name="connsiteY16" fmla="*/ 9290 h 10000"/>
                <a:gd name="connsiteX17" fmla="*/ 3981 w 10000"/>
                <a:gd name="connsiteY17" fmla="*/ 9301 h 10000"/>
                <a:gd name="connsiteX18" fmla="*/ 5421 w 10000"/>
                <a:gd name="connsiteY18" fmla="*/ 9996 h 10000"/>
                <a:gd name="connsiteX19" fmla="*/ 6731 w 10000"/>
                <a:gd name="connsiteY19" fmla="*/ 9080 h 10000"/>
                <a:gd name="connsiteX20" fmla="*/ 8312 w 10000"/>
                <a:gd name="connsiteY20" fmla="*/ 8815 h 10000"/>
                <a:gd name="connsiteX21" fmla="*/ 8828 w 10000"/>
                <a:gd name="connsiteY21" fmla="*/ 7318 h 10000"/>
                <a:gd name="connsiteX22" fmla="*/ 9954 w 10000"/>
                <a:gd name="connsiteY22" fmla="*/ 6194 h 10000"/>
                <a:gd name="connsiteX23" fmla="*/ 9486 w 10000"/>
                <a:gd name="connsiteY23" fmla="*/ 4684 h 10000"/>
                <a:gd name="connsiteX24" fmla="*/ 3131 w 10000"/>
                <a:gd name="connsiteY24" fmla="*/ 5805 h 10000"/>
                <a:gd name="connsiteX25" fmla="*/ 2513 w 10000"/>
                <a:gd name="connsiteY25" fmla="*/ 5978 h 10000"/>
                <a:gd name="connsiteX26" fmla="*/ 2118 w 10000"/>
                <a:gd name="connsiteY26" fmla="*/ 5937 h 10000"/>
                <a:gd name="connsiteX27" fmla="*/ 1804 w 10000"/>
                <a:gd name="connsiteY27" fmla="*/ 5831 h 10000"/>
                <a:gd name="connsiteX28" fmla="*/ 1804 w 10000"/>
                <a:gd name="connsiteY28" fmla="*/ 5372 h 10000"/>
                <a:gd name="connsiteX29" fmla="*/ 1849 w 10000"/>
                <a:gd name="connsiteY29" fmla="*/ 5372 h 10000"/>
                <a:gd name="connsiteX30" fmla="*/ 2174 w 10000"/>
                <a:gd name="connsiteY30" fmla="*/ 5561 h 10000"/>
                <a:gd name="connsiteX31" fmla="*/ 2516 w 10000"/>
                <a:gd name="connsiteY31" fmla="*/ 5628 h 10000"/>
                <a:gd name="connsiteX32" fmla="*/ 2627 w 10000"/>
                <a:gd name="connsiteY32" fmla="*/ 5618 h 10000"/>
                <a:gd name="connsiteX33" fmla="*/ 2737 w 10000"/>
                <a:gd name="connsiteY33" fmla="*/ 5590 h 10000"/>
                <a:gd name="connsiteX34" fmla="*/ 2825 w 10000"/>
                <a:gd name="connsiteY34" fmla="*/ 5529 h 10000"/>
                <a:gd name="connsiteX35" fmla="*/ 2859 w 10000"/>
                <a:gd name="connsiteY35" fmla="*/ 5426 h 10000"/>
                <a:gd name="connsiteX36" fmla="*/ 2804 w 10000"/>
                <a:gd name="connsiteY36" fmla="*/ 5306 h 10000"/>
                <a:gd name="connsiteX37" fmla="*/ 2664 w 10000"/>
                <a:gd name="connsiteY37" fmla="*/ 5242 h 10000"/>
                <a:gd name="connsiteX38" fmla="*/ 2450 w 10000"/>
                <a:gd name="connsiteY38" fmla="*/ 5192 h 10000"/>
                <a:gd name="connsiteX39" fmla="*/ 2239 w 10000"/>
                <a:gd name="connsiteY39" fmla="*/ 5136 h 10000"/>
                <a:gd name="connsiteX40" fmla="*/ 1912 w 10000"/>
                <a:gd name="connsiteY40" fmla="*/ 4923 h 10000"/>
                <a:gd name="connsiteX41" fmla="*/ 1815 w 10000"/>
                <a:gd name="connsiteY41" fmla="*/ 4591 h 10000"/>
                <a:gd name="connsiteX42" fmla="*/ 2050 w 10000"/>
                <a:gd name="connsiteY42" fmla="*/ 4155 h 10000"/>
                <a:gd name="connsiteX43" fmla="*/ 2627 w 10000"/>
                <a:gd name="connsiteY43" fmla="*/ 3985 h 10000"/>
                <a:gd name="connsiteX44" fmla="*/ 2975 w 10000"/>
                <a:gd name="connsiteY44" fmla="*/ 4022 h 10000"/>
                <a:gd name="connsiteX45" fmla="*/ 3283 w 10000"/>
                <a:gd name="connsiteY45" fmla="*/ 4115 h 10000"/>
                <a:gd name="connsiteX46" fmla="*/ 3283 w 10000"/>
                <a:gd name="connsiteY46" fmla="*/ 4554 h 10000"/>
                <a:gd name="connsiteX47" fmla="*/ 3241 w 10000"/>
                <a:gd name="connsiteY47" fmla="*/ 4554 h 10000"/>
                <a:gd name="connsiteX48" fmla="*/ 2975 w 10000"/>
                <a:gd name="connsiteY48" fmla="*/ 4398 h 10000"/>
                <a:gd name="connsiteX49" fmla="*/ 2653 w 10000"/>
                <a:gd name="connsiteY49" fmla="*/ 4336 h 10000"/>
                <a:gd name="connsiteX50" fmla="*/ 2538 w 10000"/>
                <a:gd name="connsiteY50" fmla="*/ 4344 h 10000"/>
                <a:gd name="connsiteX51" fmla="*/ 2429 w 10000"/>
                <a:gd name="connsiteY51" fmla="*/ 4380 h 10000"/>
                <a:gd name="connsiteX52" fmla="*/ 2350 w 10000"/>
                <a:gd name="connsiteY52" fmla="*/ 4442 h 10000"/>
                <a:gd name="connsiteX53" fmla="*/ 2316 w 10000"/>
                <a:gd name="connsiteY53" fmla="*/ 4533 h 10000"/>
                <a:gd name="connsiteX54" fmla="*/ 2369 w 10000"/>
                <a:gd name="connsiteY54" fmla="*/ 4650 h 10000"/>
                <a:gd name="connsiteX55" fmla="*/ 2574 w 10000"/>
                <a:gd name="connsiteY55" fmla="*/ 4728 h 10000"/>
                <a:gd name="connsiteX56" fmla="*/ 2764 w 10000"/>
                <a:gd name="connsiteY56" fmla="*/ 4769 h 10000"/>
                <a:gd name="connsiteX57" fmla="*/ 2959 w 10000"/>
                <a:gd name="connsiteY57" fmla="*/ 4827 h 10000"/>
                <a:gd name="connsiteX58" fmla="*/ 3262 w 10000"/>
                <a:gd name="connsiteY58" fmla="*/ 5021 h 10000"/>
                <a:gd name="connsiteX59" fmla="*/ 3360 w 10000"/>
                <a:gd name="connsiteY59" fmla="*/ 5343 h 10000"/>
                <a:gd name="connsiteX60" fmla="*/ 3131 w 10000"/>
                <a:gd name="connsiteY60" fmla="*/ 5805 h 10000"/>
                <a:gd name="connsiteX61" fmla="*/ 4728 w 10000"/>
                <a:gd name="connsiteY61" fmla="*/ 5945 h 10000"/>
                <a:gd name="connsiteX62" fmla="*/ 4607 w 10000"/>
                <a:gd name="connsiteY62" fmla="*/ 5551 h 10000"/>
                <a:gd name="connsiteX63" fmla="*/ 3992 w 10000"/>
                <a:gd name="connsiteY63" fmla="*/ 5551 h 10000"/>
                <a:gd name="connsiteX64" fmla="*/ 3871 w 10000"/>
                <a:gd name="connsiteY64" fmla="*/ 5945 h 10000"/>
                <a:gd name="connsiteX65" fmla="*/ 3378 w 10000"/>
                <a:gd name="connsiteY65" fmla="*/ 5945 h 10000"/>
                <a:gd name="connsiteX66" fmla="*/ 5233 w 10000"/>
                <a:gd name="connsiteY66" fmla="*/ 5945 h 10000"/>
                <a:gd name="connsiteX67" fmla="*/ 4728 w 10000"/>
                <a:gd name="connsiteY67" fmla="*/ 5945 h 10000"/>
                <a:gd name="connsiteX68" fmla="*/ 6739 w 10000"/>
                <a:gd name="connsiteY68" fmla="*/ 5945 h 10000"/>
                <a:gd name="connsiteX69" fmla="*/ 5437 w 10000"/>
                <a:gd name="connsiteY69" fmla="*/ 5945 h 10000"/>
                <a:gd name="connsiteX70" fmla="*/ 5437 w 10000"/>
                <a:gd name="connsiteY70" fmla="*/ 4022 h 10000"/>
                <a:gd name="connsiteX71" fmla="*/ 5927 w 10000"/>
                <a:gd name="connsiteY71" fmla="*/ 4022 h 10000"/>
                <a:gd name="connsiteX72" fmla="*/ 5927 w 10000"/>
                <a:gd name="connsiteY72" fmla="*/ 5577 h 10000"/>
                <a:gd name="connsiteX73" fmla="*/ 6739 w 10000"/>
                <a:gd name="connsiteY73" fmla="*/ 5577 h 10000"/>
                <a:gd name="connsiteX74" fmla="*/ 6739 w 10000"/>
                <a:gd name="connsiteY74" fmla="*/ 5945 h 10000"/>
                <a:gd name="connsiteX75" fmla="*/ 8267 w 10000"/>
                <a:gd name="connsiteY75" fmla="*/ 4388 h 10000"/>
                <a:gd name="connsiteX76" fmla="*/ 7435 w 10000"/>
                <a:gd name="connsiteY76" fmla="*/ 4388 h 10000"/>
                <a:gd name="connsiteX77" fmla="*/ 7435 w 10000"/>
                <a:gd name="connsiteY77" fmla="*/ 4725 h 10000"/>
                <a:gd name="connsiteX78" fmla="*/ 8202 w 10000"/>
                <a:gd name="connsiteY78" fmla="*/ 4725 h 10000"/>
                <a:gd name="connsiteX79" fmla="*/ 8202 w 10000"/>
                <a:gd name="connsiteY79" fmla="*/ 5091 h 10000"/>
                <a:gd name="connsiteX80" fmla="*/ 7435 w 10000"/>
                <a:gd name="connsiteY80" fmla="*/ 5091 h 10000"/>
                <a:gd name="connsiteX81" fmla="*/ 7435 w 10000"/>
                <a:gd name="connsiteY81" fmla="*/ 5577 h 10000"/>
                <a:gd name="connsiteX82" fmla="*/ 8267 w 10000"/>
                <a:gd name="connsiteY82" fmla="*/ 5577 h 10000"/>
                <a:gd name="connsiteX83" fmla="*/ 8267 w 10000"/>
                <a:gd name="connsiteY83" fmla="*/ 5945 h 10000"/>
                <a:gd name="connsiteX84" fmla="*/ 6947 w 10000"/>
                <a:gd name="connsiteY84" fmla="*/ 5945 h 10000"/>
                <a:gd name="connsiteX85" fmla="*/ 6947 w 10000"/>
                <a:gd name="connsiteY85" fmla="*/ 4022 h 10000"/>
                <a:gd name="connsiteX86" fmla="*/ 8267 w 10000"/>
                <a:gd name="connsiteY86" fmla="*/ 4022 h 10000"/>
                <a:gd name="connsiteX87" fmla="*/ 8267 w 10000"/>
                <a:gd name="connsiteY87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3283 w 10000"/>
                <a:gd name="connsiteY43" fmla="*/ 4554 h 10000"/>
                <a:gd name="connsiteX44" fmla="*/ 3241 w 10000"/>
                <a:gd name="connsiteY44" fmla="*/ 4554 h 10000"/>
                <a:gd name="connsiteX45" fmla="*/ 2975 w 10000"/>
                <a:gd name="connsiteY45" fmla="*/ 4398 h 10000"/>
                <a:gd name="connsiteX46" fmla="*/ 2653 w 10000"/>
                <a:gd name="connsiteY46" fmla="*/ 4336 h 10000"/>
                <a:gd name="connsiteX47" fmla="*/ 2538 w 10000"/>
                <a:gd name="connsiteY47" fmla="*/ 4344 h 10000"/>
                <a:gd name="connsiteX48" fmla="*/ 2429 w 10000"/>
                <a:gd name="connsiteY48" fmla="*/ 4380 h 10000"/>
                <a:gd name="connsiteX49" fmla="*/ 2350 w 10000"/>
                <a:gd name="connsiteY49" fmla="*/ 4442 h 10000"/>
                <a:gd name="connsiteX50" fmla="*/ 2316 w 10000"/>
                <a:gd name="connsiteY50" fmla="*/ 4533 h 10000"/>
                <a:gd name="connsiteX51" fmla="*/ 2369 w 10000"/>
                <a:gd name="connsiteY51" fmla="*/ 4650 h 10000"/>
                <a:gd name="connsiteX52" fmla="*/ 2574 w 10000"/>
                <a:gd name="connsiteY52" fmla="*/ 4728 h 10000"/>
                <a:gd name="connsiteX53" fmla="*/ 2764 w 10000"/>
                <a:gd name="connsiteY53" fmla="*/ 4769 h 10000"/>
                <a:gd name="connsiteX54" fmla="*/ 2959 w 10000"/>
                <a:gd name="connsiteY54" fmla="*/ 4827 h 10000"/>
                <a:gd name="connsiteX55" fmla="*/ 3262 w 10000"/>
                <a:gd name="connsiteY55" fmla="*/ 5021 h 10000"/>
                <a:gd name="connsiteX56" fmla="*/ 3360 w 10000"/>
                <a:gd name="connsiteY56" fmla="*/ 5343 h 10000"/>
                <a:gd name="connsiteX57" fmla="*/ 3131 w 10000"/>
                <a:gd name="connsiteY57" fmla="*/ 5805 h 10000"/>
                <a:gd name="connsiteX58" fmla="*/ 4728 w 10000"/>
                <a:gd name="connsiteY58" fmla="*/ 5945 h 10000"/>
                <a:gd name="connsiteX59" fmla="*/ 4607 w 10000"/>
                <a:gd name="connsiteY59" fmla="*/ 5551 h 10000"/>
                <a:gd name="connsiteX60" fmla="*/ 3992 w 10000"/>
                <a:gd name="connsiteY60" fmla="*/ 5551 h 10000"/>
                <a:gd name="connsiteX61" fmla="*/ 3871 w 10000"/>
                <a:gd name="connsiteY61" fmla="*/ 5945 h 10000"/>
                <a:gd name="connsiteX62" fmla="*/ 3378 w 10000"/>
                <a:gd name="connsiteY62" fmla="*/ 5945 h 10000"/>
                <a:gd name="connsiteX63" fmla="*/ 5233 w 10000"/>
                <a:gd name="connsiteY63" fmla="*/ 5945 h 10000"/>
                <a:gd name="connsiteX64" fmla="*/ 4728 w 10000"/>
                <a:gd name="connsiteY64" fmla="*/ 5945 h 10000"/>
                <a:gd name="connsiteX65" fmla="*/ 6739 w 10000"/>
                <a:gd name="connsiteY65" fmla="*/ 5945 h 10000"/>
                <a:gd name="connsiteX66" fmla="*/ 5437 w 10000"/>
                <a:gd name="connsiteY66" fmla="*/ 5945 h 10000"/>
                <a:gd name="connsiteX67" fmla="*/ 5437 w 10000"/>
                <a:gd name="connsiteY67" fmla="*/ 4022 h 10000"/>
                <a:gd name="connsiteX68" fmla="*/ 5927 w 10000"/>
                <a:gd name="connsiteY68" fmla="*/ 4022 h 10000"/>
                <a:gd name="connsiteX69" fmla="*/ 5927 w 10000"/>
                <a:gd name="connsiteY69" fmla="*/ 5577 h 10000"/>
                <a:gd name="connsiteX70" fmla="*/ 6739 w 10000"/>
                <a:gd name="connsiteY70" fmla="*/ 5577 h 10000"/>
                <a:gd name="connsiteX71" fmla="*/ 6739 w 10000"/>
                <a:gd name="connsiteY71" fmla="*/ 5945 h 10000"/>
                <a:gd name="connsiteX72" fmla="*/ 8267 w 10000"/>
                <a:gd name="connsiteY72" fmla="*/ 4388 h 10000"/>
                <a:gd name="connsiteX73" fmla="*/ 7435 w 10000"/>
                <a:gd name="connsiteY73" fmla="*/ 4388 h 10000"/>
                <a:gd name="connsiteX74" fmla="*/ 7435 w 10000"/>
                <a:gd name="connsiteY74" fmla="*/ 4725 h 10000"/>
                <a:gd name="connsiteX75" fmla="*/ 8202 w 10000"/>
                <a:gd name="connsiteY75" fmla="*/ 4725 h 10000"/>
                <a:gd name="connsiteX76" fmla="*/ 8202 w 10000"/>
                <a:gd name="connsiteY76" fmla="*/ 5091 h 10000"/>
                <a:gd name="connsiteX77" fmla="*/ 7435 w 10000"/>
                <a:gd name="connsiteY77" fmla="*/ 5091 h 10000"/>
                <a:gd name="connsiteX78" fmla="*/ 7435 w 10000"/>
                <a:gd name="connsiteY78" fmla="*/ 5577 h 10000"/>
                <a:gd name="connsiteX79" fmla="*/ 8267 w 10000"/>
                <a:gd name="connsiteY79" fmla="*/ 5577 h 10000"/>
                <a:gd name="connsiteX80" fmla="*/ 8267 w 10000"/>
                <a:gd name="connsiteY80" fmla="*/ 5945 h 10000"/>
                <a:gd name="connsiteX81" fmla="*/ 6947 w 10000"/>
                <a:gd name="connsiteY81" fmla="*/ 5945 h 10000"/>
                <a:gd name="connsiteX82" fmla="*/ 6947 w 10000"/>
                <a:gd name="connsiteY82" fmla="*/ 4022 h 10000"/>
                <a:gd name="connsiteX83" fmla="*/ 8267 w 10000"/>
                <a:gd name="connsiteY83" fmla="*/ 4022 h 10000"/>
                <a:gd name="connsiteX84" fmla="*/ 8267 w 10000"/>
                <a:gd name="connsiteY84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3283 w 10000"/>
                <a:gd name="connsiteY43" fmla="*/ 4554 h 10000"/>
                <a:gd name="connsiteX44" fmla="*/ 2975 w 10000"/>
                <a:gd name="connsiteY44" fmla="*/ 4398 h 10000"/>
                <a:gd name="connsiteX45" fmla="*/ 2653 w 10000"/>
                <a:gd name="connsiteY45" fmla="*/ 4336 h 10000"/>
                <a:gd name="connsiteX46" fmla="*/ 2538 w 10000"/>
                <a:gd name="connsiteY46" fmla="*/ 4344 h 10000"/>
                <a:gd name="connsiteX47" fmla="*/ 2429 w 10000"/>
                <a:gd name="connsiteY47" fmla="*/ 4380 h 10000"/>
                <a:gd name="connsiteX48" fmla="*/ 2350 w 10000"/>
                <a:gd name="connsiteY48" fmla="*/ 4442 h 10000"/>
                <a:gd name="connsiteX49" fmla="*/ 2316 w 10000"/>
                <a:gd name="connsiteY49" fmla="*/ 4533 h 10000"/>
                <a:gd name="connsiteX50" fmla="*/ 2369 w 10000"/>
                <a:gd name="connsiteY50" fmla="*/ 4650 h 10000"/>
                <a:gd name="connsiteX51" fmla="*/ 2574 w 10000"/>
                <a:gd name="connsiteY51" fmla="*/ 4728 h 10000"/>
                <a:gd name="connsiteX52" fmla="*/ 2764 w 10000"/>
                <a:gd name="connsiteY52" fmla="*/ 4769 h 10000"/>
                <a:gd name="connsiteX53" fmla="*/ 2959 w 10000"/>
                <a:gd name="connsiteY53" fmla="*/ 4827 h 10000"/>
                <a:gd name="connsiteX54" fmla="*/ 3262 w 10000"/>
                <a:gd name="connsiteY54" fmla="*/ 5021 h 10000"/>
                <a:gd name="connsiteX55" fmla="*/ 3360 w 10000"/>
                <a:gd name="connsiteY55" fmla="*/ 5343 h 10000"/>
                <a:gd name="connsiteX56" fmla="*/ 3131 w 10000"/>
                <a:gd name="connsiteY56" fmla="*/ 5805 h 10000"/>
                <a:gd name="connsiteX57" fmla="*/ 4728 w 10000"/>
                <a:gd name="connsiteY57" fmla="*/ 5945 h 10000"/>
                <a:gd name="connsiteX58" fmla="*/ 4607 w 10000"/>
                <a:gd name="connsiteY58" fmla="*/ 5551 h 10000"/>
                <a:gd name="connsiteX59" fmla="*/ 3992 w 10000"/>
                <a:gd name="connsiteY59" fmla="*/ 5551 h 10000"/>
                <a:gd name="connsiteX60" fmla="*/ 3871 w 10000"/>
                <a:gd name="connsiteY60" fmla="*/ 5945 h 10000"/>
                <a:gd name="connsiteX61" fmla="*/ 3378 w 10000"/>
                <a:gd name="connsiteY61" fmla="*/ 5945 h 10000"/>
                <a:gd name="connsiteX62" fmla="*/ 5233 w 10000"/>
                <a:gd name="connsiteY62" fmla="*/ 5945 h 10000"/>
                <a:gd name="connsiteX63" fmla="*/ 4728 w 10000"/>
                <a:gd name="connsiteY63" fmla="*/ 5945 h 10000"/>
                <a:gd name="connsiteX64" fmla="*/ 6739 w 10000"/>
                <a:gd name="connsiteY64" fmla="*/ 5945 h 10000"/>
                <a:gd name="connsiteX65" fmla="*/ 5437 w 10000"/>
                <a:gd name="connsiteY65" fmla="*/ 5945 h 10000"/>
                <a:gd name="connsiteX66" fmla="*/ 5437 w 10000"/>
                <a:gd name="connsiteY66" fmla="*/ 4022 h 10000"/>
                <a:gd name="connsiteX67" fmla="*/ 5927 w 10000"/>
                <a:gd name="connsiteY67" fmla="*/ 4022 h 10000"/>
                <a:gd name="connsiteX68" fmla="*/ 5927 w 10000"/>
                <a:gd name="connsiteY68" fmla="*/ 5577 h 10000"/>
                <a:gd name="connsiteX69" fmla="*/ 6739 w 10000"/>
                <a:gd name="connsiteY69" fmla="*/ 5577 h 10000"/>
                <a:gd name="connsiteX70" fmla="*/ 6739 w 10000"/>
                <a:gd name="connsiteY70" fmla="*/ 5945 h 10000"/>
                <a:gd name="connsiteX71" fmla="*/ 8267 w 10000"/>
                <a:gd name="connsiteY71" fmla="*/ 4388 h 10000"/>
                <a:gd name="connsiteX72" fmla="*/ 7435 w 10000"/>
                <a:gd name="connsiteY72" fmla="*/ 4388 h 10000"/>
                <a:gd name="connsiteX73" fmla="*/ 7435 w 10000"/>
                <a:gd name="connsiteY73" fmla="*/ 4725 h 10000"/>
                <a:gd name="connsiteX74" fmla="*/ 8202 w 10000"/>
                <a:gd name="connsiteY74" fmla="*/ 4725 h 10000"/>
                <a:gd name="connsiteX75" fmla="*/ 8202 w 10000"/>
                <a:gd name="connsiteY75" fmla="*/ 5091 h 10000"/>
                <a:gd name="connsiteX76" fmla="*/ 7435 w 10000"/>
                <a:gd name="connsiteY76" fmla="*/ 5091 h 10000"/>
                <a:gd name="connsiteX77" fmla="*/ 7435 w 10000"/>
                <a:gd name="connsiteY77" fmla="*/ 5577 h 10000"/>
                <a:gd name="connsiteX78" fmla="*/ 8267 w 10000"/>
                <a:gd name="connsiteY78" fmla="*/ 5577 h 10000"/>
                <a:gd name="connsiteX79" fmla="*/ 8267 w 10000"/>
                <a:gd name="connsiteY79" fmla="*/ 5945 h 10000"/>
                <a:gd name="connsiteX80" fmla="*/ 6947 w 10000"/>
                <a:gd name="connsiteY80" fmla="*/ 5945 h 10000"/>
                <a:gd name="connsiteX81" fmla="*/ 6947 w 10000"/>
                <a:gd name="connsiteY81" fmla="*/ 4022 h 10000"/>
                <a:gd name="connsiteX82" fmla="*/ 8267 w 10000"/>
                <a:gd name="connsiteY82" fmla="*/ 4022 h 10000"/>
                <a:gd name="connsiteX83" fmla="*/ 8267 w 10000"/>
                <a:gd name="connsiteY83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4728 w 10000"/>
                <a:gd name="connsiteY56" fmla="*/ 5945 h 10000"/>
                <a:gd name="connsiteX57" fmla="*/ 4607 w 10000"/>
                <a:gd name="connsiteY57" fmla="*/ 5551 h 10000"/>
                <a:gd name="connsiteX58" fmla="*/ 3992 w 10000"/>
                <a:gd name="connsiteY58" fmla="*/ 5551 h 10000"/>
                <a:gd name="connsiteX59" fmla="*/ 3871 w 10000"/>
                <a:gd name="connsiteY59" fmla="*/ 5945 h 10000"/>
                <a:gd name="connsiteX60" fmla="*/ 3378 w 10000"/>
                <a:gd name="connsiteY60" fmla="*/ 5945 h 10000"/>
                <a:gd name="connsiteX61" fmla="*/ 5233 w 10000"/>
                <a:gd name="connsiteY61" fmla="*/ 5945 h 10000"/>
                <a:gd name="connsiteX62" fmla="*/ 4728 w 10000"/>
                <a:gd name="connsiteY62" fmla="*/ 5945 h 10000"/>
                <a:gd name="connsiteX63" fmla="*/ 6739 w 10000"/>
                <a:gd name="connsiteY63" fmla="*/ 5945 h 10000"/>
                <a:gd name="connsiteX64" fmla="*/ 5437 w 10000"/>
                <a:gd name="connsiteY64" fmla="*/ 5945 h 10000"/>
                <a:gd name="connsiteX65" fmla="*/ 5437 w 10000"/>
                <a:gd name="connsiteY65" fmla="*/ 4022 h 10000"/>
                <a:gd name="connsiteX66" fmla="*/ 5927 w 10000"/>
                <a:gd name="connsiteY66" fmla="*/ 4022 h 10000"/>
                <a:gd name="connsiteX67" fmla="*/ 5927 w 10000"/>
                <a:gd name="connsiteY67" fmla="*/ 5577 h 10000"/>
                <a:gd name="connsiteX68" fmla="*/ 6739 w 10000"/>
                <a:gd name="connsiteY68" fmla="*/ 5577 h 10000"/>
                <a:gd name="connsiteX69" fmla="*/ 6739 w 10000"/>
                <a:gd name="connsiteY69" fmla="*/ 5945 h 10000"/>
                <a:gd name="connsiteX70" fmla="*/ 8267 w 10000"/>
                <a:gd name="connsiteY70" fmla="*/ 4388 h 10000"/>
                <a:gd name="connsiteX71" fmla="*/ 7435 w 10000"/>
                <a:gd name="connsiteY71" fmla="*/ 4388 h 10000"/>
                <a:gd name="connsiteX72" fmla="*/ 7435 w 10000"/>
                <a:gd name="connsiteY72" fmla="*/ 4725 h 10000"/>
                <a:gd name="connsiteX73" fmla="*/ 8202 w 10000"/>
                <a:gd name="connsiteY73" fmla="*/ 4725 h 10000"/>
                <a:gd name="connsiteX74" fmla="*/ 8202 w 10000"/>
                <a:gd name="connsiteY74" fmla="*/ 5091 h 10000"/>
                <a:gd name="connsiteX75" fmla="*/ 7435 w 10000"/>
                <a:gd name="connsiteY75" fmla="*/ 5091 h 10000"/>
                <a:gd name="connsiteX76" fmla="*/ 7435 w 10000"/>
                <a:gd name="connsiteY76" fmla="*/ 5577 h 10000"/>
                <a:gd name="connsiteX77" fmla="*/ 8267 w 10000"/>
                <a:gd name="connsiteY77" fmla="*/ 5577 h 10000"/>
                <a:gd name="connsiteX78" fmla="*/ 8267 w 10000"/>
                <a:gd name="connsiteY78" fmla="*/ 5945 h 10000"/>
                <a:gd name="connsiteX79" fmla="*/ 6947 w 10000"/>
                <a:gd name="connsiteY79" fmla="*/ 5945 h 10000"/>
                <a:gd name="connsiteX80" fmla="*/ 6947 w 10000"/>
                <a:gd name="connsiteY80" fmla="*/ 4022 h 10000"/>
                <a:gd name="connsiteX81" fmla="*/ 8267 w 10000"/>
                <a:gd name="connsiteY81" fmla="*/ 4022 h 10000"/>
                <a:gd name="connsiteX82" fmla="*/ 8267 w 10000"/>
                <a:gd name="connsiteY82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4728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4728 w 10000"/>
                <a:gd name="connsiteY61" fmla="*/ 5945 h 10000"/>
                <a:gd name="connsiteX62" fmla="*/ 6739 w 10000"/>
                <a:gd name="connsiteY62" fmla="*/ 5945 h 10000"/>
                <a:gd name="connsiteX63" fmla="*/ 5437 w 10000"/>
                <a:gd name="connsiteY63" fmla="*/ 5945 h 10000"/>
                <a:gd name="connsiteX64" fmla="*/ 5437 w 10000"/>
                <a:gd name="connsiteY64" fmla="*/ 4022 h 10000"/>
                <a:gd name="connsiteX65" fmla="*/ 5927 w 10000"/>
                <a:gd name="connsiteY65" fmla="*/ 4022 h 10000"/>
                <a:gd name="connsiteX66" fmla="*/ 5927 w 10000"/>
                <a:gd name="connsiteY66" fmla="*/ 5577 h 10000"/>
                <a:gd name="connsiteX67" fmla="*/ 6739 w 10000"/>
                <a:gd name="connsiteY67" fmla="*/ 5577 h 10000"/>
                <a:gd name="connsiteX68" fmla="*/ 6739 w 10000"/>
                <a:gd name="connsiteY68" fmla="*/ 5945 h 10000"/>
                <a:gd name="connsiteX69" fmla="*/ 8267 w 10000"/>
                <a:gd name="connsiteY69" fmla="*/ 4388 h 10000"/>
                <a:gd name="connsiteX70" fmla="*/ 7435 w 10000"/>
                <a:gd name="connsiteY70" fmla="*/ 4388 h 10000"/>
                <a:gd name="connsiteX71" fmla="*/ 7435 w 10000"/>
                <a:gd name="connsiteY71" fmla="*/ 4725 h 10000"/>
                <a:gd name="connsiteX72" fmla="*/ 8202 w 10000"/>
                <a:gd name="connsiteY72" fmla="*/ 4725 h 10000"/>
                <a:gd name="connsiteX73" fmla="*/ 8202 w 10000"/>
                <a:gd name="connsiteY73" fmla="*/ 5091 h 10000"/>
                <a:gd name="connsiteX74" fmla="*/ 7435 w 10000"/>
                <a:gd name="connsiteY74" fmla="*/ 5091 h 10000"/>
                <a:gd name="connsiteX75" fmla="*/ 7435 w 10000"/>
                <a:gd name="connsiteY75" fmla="*/ 5577 h 10000"/>
                <a:gd name="connsiteX76" fmla="*/ 8267 w 10000"/>
                <a:gd name="connsiteY76" fmla="*/ 5577 h 10000"/>
                <a:gd name="connsiteX77" fmla="*/ 8267 w 10000"/>
                <a:gd name="connsiteY77" fmla="*/ 5945 h 10000"/>
                <a:gd name="connsiteX78" fmla="*/ 6947 w 10000"/>
                <a:gd name="connsiteY78" fmla="*/ 5945 h 10000"/>
                <a:gd name="connsiteX79" fmla="*/ 6947 w 10000"/>
                <a:gd name="connsiteY79" fmla="*/ 4022 h 10000"/>
                <a:gd name="connsiteX80" fmla="*/ 8267 w 10000"/>
                <a:gd name="connsiteY80" fmla="*/ 4022 h 10000"/>
                <a:gd name="connsiteX81" fmla="*/ 8267 w 10000"/>
                <a:gd name="connsiteY81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8267 w 10000"/>
                <a:gd name="connsiteY68" fmla="*/ 4388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4725 h 10000"/>
                <a:gd name="connsiteX72" fmla="*/ 8202 w 10000"/>
                <a:gd name="connsiteY72" fmla="*/ 5091 h 10000"/>
                <a:gd name="connsiteX73" fmla="*/ 7435 w 10000"/>
                <a:gd name="connsiteY73" fmla="*/ 5091 h 10000"/>
                <a:gd name="connsiteX74" fmla="*/ 7435 w 10000"/>
                <a:gd name="connsiteY74" fmla="*/ 5577 h 10000"/>
                <a:gd name="connsiteX75" fmla="*/ 8267 w 10000"/>
                <a:gd name="connsiteY75" fmla="*/ 5577 h 10000"/>
                <a:gd name="connsiteX76" fmla="*/ 8267 w 10000"/>
                <a:gd name="connsiteY76" fmla="*/ 5945 h 10000"/>
                <a:gd name="connsiteX77" fmla="*/ 6947 w 10000"/>
                <a:gd name="connsiteY77" fmla="*/ 5945 h 10000"/>
                <a:gd name="connsiteX78" fmla="*/ 6947 w 10000"/>
                <a:gd name="connsiteY78" fmla="*/ 4022 h 10000"/>
                <a:gd name="connsiteX79" fmla="*/ 8267 w 10000"/>
                <a:gd name="connsiteY79" fmla="*/ 4022 h 10000"/>
                <a:gd name="connsiteX80" fmla="*/ 8267 w 10000"/>
                <a:gd name="connsiteY80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8267 w 10000"/>
                <a:gd name="connsiteY68" fmla="*/ 4388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4725 h 10000"/>
                <a:gd name="connsiteX72" fmla="*/ 8202 w 10000"/>
                <a:gd name="connsiteY72" fmla="*/ 5091 h 10000"/>
                <a:gd name="connsiteX73" fmla="*/ 7435 w 10000"/>
                <a:gd name="connsiteY73" fmla="*/ 5091 h 10000"/>
                <a:gd name="connsiteX74" fmla="*/ 7435 w 10000"/>
                <a:gd name="connsiteY74" fmla="*/ 5577 h 10000"/>
                <a:gd name="connsiteX75" fmla="*/ 8267 w 10000"/>
                <a:gd name="connsiteY75" fmla="*/ 5577 h 10000"/>
                <a:gd name="connsiteX76" fmla="*/ 8267 w 10000"/>
                <a:gd name="connsiteY76" fmla="*/ 5945 h 10000"/>
                <a:gd name="connsiteX77" fmla="*/ 6947 w 10000"/>
                <a:gd name="connsiteY77" fmla="*/ 5945 h 10000"/>
                <a:gd name="connsiteX78" fmla="*/ 6947 w 10000"/>
                <a:gd name="connsiteY78" fmla="*/ 4022 h 10000"/>
                <a:gd name="connsiteX79" fmla="*/ 8267 w 10000"/>
                <a:gd name="connsiteY79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6947 w 10000"/>
                <a:gd name="connsiteY68" fmla="*/ 4022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4725 h 10000"/>
                <a:gd name="connsiteX72" fmla="*/ 8202 w 10000"/>
                <a:gd name="connsiteY72" fmla="*/ 5091 h 10000"/>
                <a:gd name="connsiteX73" fmla="*/ 7435 w 10000"/>
                <a:gd name="connsiteY73" fmla="*/ 5091 h 10000"/>
                <a:gd name="connsiteX74" fmla="*/ 7435 w 10000"/>
                <a:gd name="connsiteY74" fmla="*/ 5577 h 10000"/>
                <a:gd name="connsiteX75" fmla="*/ 8267 w 10000"/>
                <a:gd name="connsiteY75" fmla="*/ 5577 h 10000"/>
                <a:gd name="connsiteX76" fmla="*/ 8267 w 10000"/>
                <a:gd name="connsiteY76" fmla="*/ 5945 h 10000"/>
                <a:gd name="connsiteX77" fmla="*/ 6947 w 10000"/>
                <a:gd name="connsiteY77" fmla="*/ 5945 h 10000"/>
                <a:gd name="connsiteX78" fmla="*/ 6947 w 10000"/>
                <a:gd name="connsiteY78" fmla="*/ 4022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6947 w 10000"/>
                <a:gd name="connsiteY68" fmla="*/ 594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4725 h 10000"/>
                <a:gd name="connsiteX72" fmla="*/ 8202 w 10000"/>
                <a:gd name="connsiteY72" fmla="*/ 5091 h 10000"/>
                <a:gd name="connsiteX73" fmla="*/ 7435 w 10000"/>
                <a:gd name="connsiteY73" fmla="*/ 5091 h 10000"/>
                <a:gd name="connsiteX74" fmla="*/ 7435 w 10000"/>
                <a:gd name="connsiteY74" fmla="*/ 5577 h 10000"/>
                <a:gd name="connsiteX75" fmla="*/ 8267 w 10000"/>
                <a:gd name="connsiteY75" fmla="*/ 5577 h 10000"/>
                <a:gd name="connsiteX76" fmla="*/ 8267 w 10000"/>
                <a:gd name="connsiteY76" fmla="*/ 5945 h 10000"/>
                <a:gd name="connsiteX77" fmla="*/ 6947 w 10000"/>
                <a:gd name="connsiteY7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6947 w 10000"/>
                <a:gd name="connsiteY68" fmla="*/ 594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5091 h 10000"/>
                <a:gd name="connsiteX72" fmla="*/ 7435 w 10000"/>
                <a:gd name="connsiteY72" fmla="*/ 5091 h 10000"/>
                <a:gd name="connsiteX73" fmla="*/ 7435 w 10000"/>
                <a:gd name="connsiteY73" fmla="*/ 5577 h 10000"/>
                <a:gd name="connsiteX74" fmla="*/ 8267 w 10000"/>
                <a:gd name="connsiteY74" fmla="*/ 5577 h 10000"/>
                <a:gd name="connsiteX75" fmla="*/ 8267 w 10000"/>
                <a:gd name="connsiteY75" fmla="*/ 5945 h 10000"/>
                <a:gd name="connsiteX76" fmla="*/ 6947 w 10000"/>
                <a:gd name="connsiteY7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6947 w 10000"/>
                <a:gd name="connsiteY68" fmla="*/ 594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72" fmla="*/ 7435 w 10000"/>
                <a:gd name="connsiteY72" fmla="*/ 5577 h 10000"/>
                <a:gd name="connsiteX73" fmla="*/ 8267 w 10000"/>
                <a:gd name="connsiteY73" fmla="*/ 5577 h 10000"/>
                <a:gd name="connsiteX74" fmla="*/ 8267 w 10000"/>
                <a:gd name="connsiteY74" fmla="*/ 5945 h 10000"/>
                <a:gd name="connsiteX75" fmla="*/ 6947 w 10000"/>
                <a:gd name="connsiteY7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8267 w 10000"/>
                <a:gd name="connsiteY68" fmla="*/ 594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72" fmla="*/ 7435 w 10000"/>
                <a:gd name="connsiteY72" fmla="*/ 5577 h 10000"/>
                <a:gd name="connsiteX73" fmla="*/ 8267 w 10000"/>
                <a:gd name="connsiteY73" fmla="*/ 5577 h 10000"/>
                <a:gd name="connsiteX74" fmla="*/ 8267 w 10000"/>
                <a:gd name="connsiteY7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8267 w 10000"/>
                <a:gd name="connsiteY68" fmla="*/ 5577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72" fmla="*/ 7435 w 10000"/>
                <a:gd name="connsiteY72" fmla="*/ 5577 h 10000"/>
                <a:gd name="connsiteX73" fmla="*/ 8267 w 10000"/>
                <a:gd name="connsiteY73" fmla="*/ 5577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7435 w 10000"/>
                <a:gd name="connsiteY68" fmla="*/ 5577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72" fmla="*/ 7435 w 10000"/>
                <a:gd name="connsiteY72" fmla="*/ 5577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7435 w 10000"/>
                <a:gd name="connsiteY68" fmla="*/ 5091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7435 w 10000"/>
                <a:gd name="connsiteY68" fmla="*/ 472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5577 h 10000"/>
                <a:gd name="connsiteX65" fmla="*/ 6739 w 10000"/>
                <a:gd name="connsiteY65" fmla="*/ 5577 h 10000"/>
                <a:gd name="connsiteX66" fmla="*/ 6739 w 10000"/>
                <a:gd name="connsiteY6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927 w 10000"/>
                <a:gd name="connsiteY63" fmla="*/ 5577 h 10000"/>
                <a:gd name="connsiteX64" fmla="*/ 6739 w 10000"/>
                <a:gd name="connsiteY64" fmla="*/ 5577 h 10000"/>
                <a:gd name="connsiteX65" fmla="*/ 6739 w 10000"/>
                <a:gd name="connsiteY6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6739 w 10000"/>
                <a:gd name="connsiteY63" fmla="*/ 5577 h 10000"/>
                <a:gd name="connsiteX64" fmla="*/ 6739 w 10000"/>
                <a:gd name="connsiteY6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6739 w 10000"/>
                <a:gd name="connsiteY63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871 w 10000"/>
                <a:gd name="connsiteY57" fmla="*/ 5945 h 10000"/>
                <a:gd name="connsiteX58" fmla="*/ 3378 w 10000"/>
                <a:gd name="connsiteY58" fmla="*/ 5945 h 10000"/>
                <a:gd name="connsiteX59" fmla="*/ 5233 w 10000"/>
                <a:gd name="connsiteY59" fmla="*/ 5945 h 10000"/>
                <a:gd name="connsiteX60" fmla="*/ 6739 w 10000"/>
                <a:gd name="connsiteY60" fmla="*/ 5945 h 10000"/>
                <a:gd name="connsiteX61" fmla="*/ 5437 w 10000"/>
                <a:gd name="connsiteY61" fmla="*/ 5945 h 10000"/>
                <a:gd name="connsiteX62" fmla="*/ 6739 w 10000"/>
                <a:gd name="connsiteY62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2975 w 10000"/>
                <a:gd name="connsiteY42" fmla="*/ 4398 h 10000"/>
                <a:gd name="connsiteX43" fmla="*/ 2653 w 10000"/>
                <a:gd name="connsiteY43" fmla="*/ 4336 h 10000"/>
                <a:gd name="connsiteX44" fmla="*/ 2538 w 10000"/>
                <a:gd name="connsiteY44" fmla="*/ 4344 h 10000"/>
                <a:gd name="connsiteX45" fmla="*/ 2429 w 10000"/>
                <a:gd name="connsiteY45" fmla="*/ 4380 h 10000"/>
                <a:gd name="connsiteX46" fmla="*/ 2350 w 10000"/>
                <a:gd name="connsiteY46" fmla="*/ 4442 h 10000"/>
                <a:gd name="connsiteX47" fmla="*/ 2316 w 10000"/>
                <a:gd name="connsiteY47" fmla="*/ 4533 h 10000"/>
                <a:gd name="connsiteX48" fmla="*/ 2369 w 10000"/>
                <a:gd name="connsiteY48" fmla="*/ 4650 h 10000"/>
                <a:gd name="connsiteX49" fmla="*/ 2574 w 10000"/>
                <a:gd name="connsiteY49" fmla="*/ 4728 h 10000"/>
                <a:gd name="connsiteX50" fmla="*/ 2764 w 10000"/>
                <a:gd name="connsiteY50" fmla="*/ 4769 h 10000"/>
                <a:gd name="connsiteX51" fmla="*/ 2959 w 10000"/>
                <a:gd name="connsiteY51" fmla="*/ 4827 h 10000"/>
                <a:gd name="connsiteX52" fmla="*/ 3262 w 10000"/>
                <a:gd name="connsiteY52" fmla="*/ 5021 h 10000"/>
                <a:gd name="connsiteX53" fmla="*/ 3360 w 10000"/>
                <a:gd name="connsiteY53" fmla="*/ 5343 h 10000"/>
                <a:gd name="connsiteX54" fmla="*/ 3131 w 10000"/>
                <a:gd name="connsiteY54" fmla="*/ 5805 h 10000"/>
                <a:gd name="connsiteX55" fmla="*/ 5233 w 10000"/>
                <a:gd name="connsiteY55" fmla="*/ 5945 h 10000"/>
                <a:gd name="connsiteX56" fmla="*/ 3871 w 10000"/>
                <a:gd name="connsiteY56" fmla="*/ 5945 h 10000"/>
                <a:gd name="connsiteX57" fmla="*/ 3378 w 10000"/>
                <a:gd name="connsiteY57" fmla="*/ 5945 h 10000"/>
                <a:gd name="connsiteX58" fmla="*/ 5233 w 10000"/>
                <a:gd name="connsiteY58" fmla="*/ 5945 h 10000"/>
                <a:gd name="connsiteX59" fmla="*/ 6739 w 10000"/>
                <a:gd name="connsiteY59" fmla="*/ 5945 h 10000"/>
                <a:gd name="connsiteX60" fmla="*/ 5437 w 10000"/>
                <a:gd name="connsiteY60" fmla="*/ 5945 h 10000"/>
                <a:gd name="connsiteX61" fmla="*/ 6739 w 10000"/>
                <a:gd name="connsiteY61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2574 w 10000"/>
                <a:gd name="connsiteY48" fmla="*/ 4728 h 10000"/>
                <a:gd name="connsiteX49" fmla="*/ 2764 w 10000"/>
                <a:gd name="connsiteY49" fmla="*/ 4769 h 10000"/>
                <a:gd name="connsiteX50" fmla="*/ 2959 w 10000"/>
                <a:gd name="connsiteY50" fmla="*/ 4827 h 10000"/>
                <a:gd name="connsiteX51" fmla="*/ 3262 w 10000"/>
                <a:gd name="connsiteY51" fmla="*/ 5021 h 10000"/>
                <a:gd name="connsiteX52" fmla="*/ 3360 w 10000"/>
                <a:gd name="connsiteY52" fmla="*/ 5343 h 10000"/>
                <a:gd name="connsiteX53" fmla="*/ 3131 w 10000"/>
                <a:gd name="connsiteY53" fmla="*/ 5805 h 10000"/>
                <a:gd name="connsiteX54" fmla="*/ 5233 w 10000"/>
                <a:gd name="connsiteY54" fmla="*/ 5945 h 10000"/>
                <a:gd name="connsiteX55" fmla="*/ 3871 w 10000"/>
                <a:gd name="connsiteY55" fmla="*/ 5945 h 10000"/>
                <a:gd name="connsiteX56" fmla="*/ 3378 w 10000"/>
                <a:gd name="connsiteY56" fmla="*/ 5945 h 10000"/>
                <a:gd name="connsiteX57" fmla="*/ 5233 w 10000"/>
                <a:gd name="connsiteY57" fmla="*/ 5945 h 10000"/>
                <a:gd name="connsiteX58" fmla="*/ 6739 w 10000"/>
                <a:gd name="connsiteY58" fmla="*/ 5945 h 10000"/>
                <a:gd name="connsiteX59" fmla="*/ 5437 w 10000"/>
                <a:gd name="connsiteY59" fmla="*/ 5945 h 10000"/>
                <a:gd name="connsiteX60" fmla="*/ 6739 w 10000"/>
                <a:gd name="connsiteY60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2574 w 10000"/>
                <a:gd name="connsiteY48" fmla="*/ 4728 h 10000"/>
                <a:gd name="connsiteX49" fmla="*/ 2764 w 10000"/>
                <a:gd name="connsiteY49" fmla="*/ 4769 h 10000"/>
                <a:gd name="connsiteX50" fmla="*/ 2959 w 10000"/>
                <a:gd name="connsiteY50" fmla="*/ 4827 h 10000"/>
                <a:gd name="connsiteX51" fmla="*/ 3360 w 10000"/>
                <a:gd name="connsiteY51" fmla="*/ 5343 h 10000"/>
                <a:gd name="connsiteX52" fmla="*/ 3131 w 10000"/>
                <a:gd name="connsiteY52" fmla="*/ 5805 h 10000"/>
                <a:gd name="connsiteX53" fmla="*/ 5233 w 10000"/>
                <a:gd name="connsiteY53" fmla="*/ 5945 h 10000"/>
                <a:gd name="connsiteX54" fmla="*/ 3871 w 10000"/>
                <a:gd name="connsiteY54" fmla="*/ 5945 h 10000"/>
                <a:gd name="connsiteX55" fmla="*/ 3378 w 10000"/>
                <a:gd name="connsiteY55" fmla="*/ 5945 h 10000"/>
                <a:gd name="connsiteX56" fmla="*/ 5233 w 10000"/>
                <a:gd name="connsiteY56" fmla="*/ 5945 h 10000"/>
                <a:gd name="connsiteX57" fmla="*/ 6739 w 10000"/>
                <a:gd name="connsiteY57" fmla="*/ 5945 h 10000"/>
                <a:gd name="connsiteX58" fmla="*/ 5437 w 10000"/>
                <a:gd name="connsiteY58" fmla="*/ 5945 h 10000"/>
                <a:gd name="connsiteX59" fmla="*/ 6739 w 10000"/>
                <a:gd name="connsiteY59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2574 w 10000"/>
                <a:gd name="connsiteY48" fmla="*/ 4728 h 10000"/>
                <a:gd name="connsiteX49" fmla="*/ 2764 w 10000"/>
                <a:gd name="connsiteY49" fmla="*/ 4769 h 10000"/>
                <a:gd name="connsiteX50" fmla="*/ 3360 w 10000"/>
                <a:gd name="connsiteY50" fmla="*/ 5343 h 10000"/>
                <a:gd name="connsiteX51" fmla="*/ 3131 w 10000"/>
                <a:gd name="connsiteY51" fmla="*/ 5805 h 10000"/>
                <a:gd name="connsiteX52" fmla="*/ 5233 w 10000"/>
                <a:gd name="connsiteY52" fmla="*/ 5945 h 10000"/>
                <a:gd name="connsiteX53" fmla="*/ 3871 w 10000"/>
                <a:gd name="connsiteY53" fmla="*/ 5945 h 10000"/>
                <a:gd name="connsiteX54" fmla="*/ 3378 w 10000"/>
                <a:gd name="connsiteY54" fmla="*/ 5945 h 10000"/>
                <a:gd name="connsiteX55" fmla="*/ 5233 w 10000"/>
                <a:gd name="connsiteY55" fmla="*/ 5945 h 10000"/>
                <a:gd name="connsiteX56" fmla="*/ 6739 w 10000"/>
                <a:gd name="connsiteY56" fmla="*/ 5945 h 10000"/>
                <a:gd name="connsiteX57" fmla="*/ 5437 w 10000"/>
                <a:gd name="connsiteY57" fmla="*/ 5945 h 10000"/>
                <a:gd name="connsiteX58" fmla="*/ 6739 w 10000"/>
                <a:gd name="connsiteY58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2574 w 10000"/>
                <a:gd name="connsiteY48" fmla="*/ 4728 h 10000"/>
                <a:gd name="connsiteX49" fmla="*/ 3360 w 10000"/>
                <a:gd name="connsiteY49" fmla="*/ 5343 h 10000"/>
                <a:gd name="connsiteX50" fmla="*/ 3131 w 10000"/>
                <a:gd name="connsiteY50" fmla="*/ 5805 h 10000"/>
                <a:gd name="connsiteX51" fmla="*/ 5233 w 10000"/>
                <a:gd name="connsiteY51" fmla="*/ 5945 h 10000"/>
                <a:gd name="connsiteX52" fmla="*/ 3871 w 10000"/>
                <a:gd name="connsiteY52" fmla="*/ 5945 h 10000"/>
                <a:gd name="connsiteX53" fmla="*/ 3378 w 10000"/>
                <a:gd name="connsiteY53" fmla="*/ 5945 h 10000"/>
                <a:gd name="connsiteX54" fmla="*/ 5233 w 10000"/>
                <a:gd name="connsiteY54" fmla="*/ 5945 h 10000"/>
                <a:gd name="connsiteX55" fmla="*/ 6739 w 10000"/>
                <a:gd name="connsiteY55" fmla="*/ 5945 h 10000"/>
                <a:gd name="connsiteX56" fmla="*/ 5437 w 10000"/>
                <a:gd name="connsiteY56" fmla="*/ 5945 h 10000"/>
                <a:gd name="connsiteX57" fmla="*/ 6739 w 10000"/>
                <a:gd name="connsiteY5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3360 w 10000"/>
                <a:gd name="connsiteY48" fmla="*/ 5343 h 10000"/>
                <a:gd name="connsiteX49" fmla="*/ 3131 w 10000"/>
                <a:gd name="connsiteY49" fmla="*/ 5805 h 10000"/>
                <a:gd name="connsiteX50" fmla="*/ 5233 w 10000"/>
                <a:gd name="connsiteY50" fmla="*/ 5945 h 10000"/>
                <a:gd name="connsiteX51" fmla="*/ 3871 w 10000"/>
                <a:gd name="connsiteY51" fmla="*/ 5945 h 10000"/>
                <a:gd name="connsiteX52" fmla="*/ 3378 w 10000"/>
                <a:gd name="connsiteY52" fmla="*/ 5945 h 10000"/>
                <a:gd name="connsiteX53" fmla="*/ 5233 w 10000"/>
                <a:gd name="connsiteY53" fmla="*/ 5945 h 10000"/>
                <a:gd name="connsiteX54" fmla="*/ 6739 w 10000"/>
                <a:gd name="connsiteY54" fmla="*/ 5945 h 10000"/>
                <a:gd name="connsiteX55" fmla="*/ 5437 w 10000"/>
                <a:gd name="connsiteY55" fmla="*/ 5945 h 10000"/>
                <a:gd name="connsiteX56" fmla="*/ 6739 w 10000"/>
                <a:gd name="connsiteY5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653 w 10000"/>
                <a:gd name="connsiteY41" fmla="*/ 4336 h 10000"/>
                <a:gd name="connsiteX42" fmla="*/ 2538 w 10000"/>
                <a:gd name="connsiteY42" fmla="*/ 4344 h 10000"/>
                <a:gd name="connsiteX43" fmla="*/ 2429 w 10000"/>
                <a:gd name="connsiteY43" fmla="*/ 4380 h 10000"/>
                <a:gd name="connsiteX44" fmla="*/ 2350 w 10000"/>
                <a:gd name="connsiteY44" fmla="*/ 4442 h 10000"/>
                <a:gd name="connsiteX45" fmla="*/ 2316 w 10000"/>
                <a:gd name="connsiteY45" fmla="*/ 4533 h 10000"/>
                <a:gd name="connsiteX46" fmla="*/ 2369 w 10000"/>
                <a:gd name="connsiteY46" fmla="*/ 4650 h 10000"/>
                <a:gd name="connsiteX47" fmla="*/ 3360 w 10000"/>
                <a:gd name="connsiteY47" fmla="*/ 5343 h 10000"/>
                <a:gd name="connsiteX48" fmla="*/ 3131 w 10000"/>
                <a:gd name="connsiteY48" fmla="*/ 5805 h 10000"/>
                <a:gd name="connsiteX49" fmla="*/ 5233 w 10000"/>
                <a:gd name="connsiteY49" fmla="*/ 5945 h 10000"/>
                <a:gd name="connsiteX50" fmla="*/ 3871 w 10000"/>
                <a:gd name="connsiteY50" fmla="*/ 5945 h 10000"/>
                <a:gd name="connsiteX51" fmla="*/ 3378 w 10000"/>
                <a:gd name="connsiteY51" fmla="*/ 5945 h 10000"/>
                <a:gd name="connsiteX52" fmla="*/ 5233 w 10000"/>
                <a:gd name="connsiteY52" fmla="*/ 5945 h 10000"/>
                <a:gd name="connsiteX53" fmla="*/ 6739 w 10000"/>
                <a:gd name="connsiteY53" fmla="*/ 5945 h 10000"/>
                <a:gd name="connsiteX54" fmla="*/ 5437 w 10000"/>
                <a:gd name="connsiteY54" fmla="*/ 5945 h 10000"/>
                <a:gd name="connsiteX55" fmla="*/ 6739 w 10000"/>
                <a:gd name="connsiteY5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538 w 10000"/>
                <a:gd name="connsiteY41" fmla="*/ 4344 h 10000"/>
                <a:gd name="connsiteX42" fmla="*/ 2429 w 10000"/>
                <a:gd name="connsiteY42" fmla="*/ 4380 h 10000"/>
                <a:gd name="connsiteX43" fmla="*/ 2350 w 10000"/>
                <a:gd name="connsiteY43" fmla="*/ 4442 h 10000"/>
                <a:gd name="connsiteX44" fmla="*/ 2316 w 10000"/>
                <a:gd name="connsiteY44" fmla="*/ 4533 h 10000"/>
                <a:gd name="connsiteX45" fmla="*/ 2369 w 10000"/>
                <a:gd name="connsiteY45" fmla="*/ 4650 h 10000"/>
                <a:gd name="connsiteX46" fmla="*/ 3360 w 10000"/>
                <a:gd name="connsiteY46" fmla="*/ 5343 h 10000"/>
                <a:gd name="connsiteX47" fmla="*/ 3131 w 10000"/>
                <a:gd name="connsiteY47" fmla="*/ 5805 h 10000"/>
                <a:gd name="connsiteX48" fmla="*/ 5233 w 10000"/>
                <a:gd name="connsiteY48" fmla="*/ 5945 h 10000"/>
                <a:gd name="connsiteX49" fmla="*/ 3871 w 10000"/>
                <a:gd name="connsiteY49" fmla="*/ 5945 h 10000"/>
                <a:gd name="connsiteX50" fmla="*/ 3378 w 10000"/>
                <a:gd name="connsiteY50" fmla="*/ 5945 h 10000"/>
                <a:gd name="connsiteX51" fmla="*/ 5233 w 10000"/>
                <a:gd name="connsiteY51" fmla="*/ 5945 h 10000"/>
                <a:gd name="connsiteX52" fmla="*/ 6739 w 10000"/>
                <a:gd name="connsiteY52" fmla="*/ 5945 h 10000"/>
                <a:gd name="connsiteX53" fmla="*/ 5437 w 10000"/>
                <a:gd name="connsiteY53" fmla="*/ 5945 h 10000"/>
                <a:gd name="connsiteX54" fmla="*/ 6739 w 10000"/>
                <a:gd name="connsiteY5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538 w 10000"/>
                <a:gd name="connsiteY41" fmla="*/ 4344 h 10000"/>
                <a:gd name="connsiteX42" fmla="*/ 2350 w 10000"/>
                <a:gd name="connsiteY42" fmla="*/ 4442 h 10000"/>
                <a:gd name="connsiteX43" fmla="*/ 2316 w 10000"/>
                <a:gd name="connsiteY43" fmla="*/ 4533 h 10000"/>
                <a:gd name="connsiteX44" fmla="*/ 2369 w 10000"/>
                <a:gd name="connsiteY44" fmla="*/ 4650 h 10000"/>
                <a:gd name="connsiteX45" fmla="*/ 3360 w 10000"/>
                <a:gd name="connsiteY45" fmla="*/ 5343 h 10000"/>
                <a:gd name="connsiteX46" fmla="*/ 3131 w 10000"/>
                <a:gd name="connsiteY46" fmla="*/ 5805 h 10000"/>
                <a:gd name="connsiteX47" fmla="*/ 5233 w 10000"/>
                <a:gd name="connsiteY47" fmla="*/ 5945 h 10000"/>
                <a:gd name="connsiteX48" fmla="*/ 3871 w 10000"/>
                <a:gd name="connsiteY48" fmla="*/ 5945 h 10000"/>
                <a:gd name="connsiteX49" fmla="*/ 3378 w 10000"/>
                <a:gd name="connsiteY49" fmla="*/ 5945 h 10000"/>
                <a:gd name="connsiteX50" fmla="*/ 5233 w 10000"/>
                <a:gd name="connsiteY50" fmla="*/ 5945 h 10000"/>
                <a:gd name="connsiteX51" fmla="*/ 6739 w 10000"/>
                <a:gd name="connsiteY51" fmla="*/ 5945 h 10000"/>
                <a:gd name="connsiteX52" fmla="*/ 5437 w 10000"/>
                <a:gd name="connsiteY52" fmla="*/ 5945 h 10000"/>
                <a:gd name="connsiteX53" fmla="*/ 6739 w 10000"/>
                <a:gd name="connsiteY53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350 w 10000"/>
                <a:gd name="connsiteY41" fmla="*/ 4442 h 10000"/>
                <a:gd name="connsiteX42" fmla="*/ 2316 w 10000"/>
                <a:gd name="connsiteY42" fmla="*/ 4533 h 10000"/>
                <a:gd name="connsiteX43" fmla="*/ 2369 w 10000"/>
                <a:gd name="connsiteY43" fmla="*/ 4650 h 10000"/>
                <a:gd name="connsiteX44" fmla="*/ 3360 w 10000"/>
                <a:gd name="connsiteY44" fmla="*/ 5343 h 10000"/>
                <a:gd name="connsiteX45" fmla="*/ 3131 w 10000"/>
                <a:gd name="connsiteY45" fmla="*/ 5805 h 10000"/>
                <a:gd name="connsiteX46" fmla="*/ 5233 w 10000"/>
                <a:gd name="connsiteY46" fmla="*/ 5945 h 10000"/>
                <a:gd name="connsiteX47" fmla="*/ 3871 w 10000"/>
                <a:gd name="connsiteY47" fmla="*/ 5945 h 10000"/>
                <a:gd name="connsiteX48" fmla="*/ 3378 w 10000"/>
                <a:gd name="connsiteY48" fmla="*/ 5945 h 10000"/>
                <a:gd name="connsiteX49" fmla="*/ 5233 w 10000"/>
                <a:gd name="connsiteY49" fmla="*/ 5945 h 10000"/>
                <a:gd name="connsiteX50" fmla="*/ 6739 w 10000"/>
                <a:gd name="connsiteY50" fmla="*/ 5945 h 10000"/>
                <a:gd name="connsiteX51" fmla="*/ 5437 w 10000"/>
                <a:gd name="connsiteY51" fmla="*/ 5945 h 10000"/>
                <a:gd name="connsiteX52" fmla="*/ 6739 w 10000"/>
                <a:gd name="connsiteY52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350 w 10000"/>
                <a:gd name="connsiteY40" fmla="*/ 4442 h 10000"/>
                <a:gd name="connsiteX41" fmla="*/ 2316 w 10000"/>
                <a:gd name="connsiteY41" fmla="*/ 4533 h 10000"/>
                <a:gd name="connsiteX42" fmla="*/ 2369 w 10000"/>
                <a:gd name="connsiteY42" fmla="*/ 4650 h 10000"/>
                <a:gd name="connsiteX43" fmla="*/ 3360 w 10000"/>
                <a:gd name="connsiteY43" fmla="*/ 5343 h 10000"/>
                <a:gd name="connsiteX44" fmla="*/ 3131 w 10000"/>
                <a:gd name="connsiteY44" fmla="*/ 5805 h 10000"/>
                <a:gd name="connsiteX45" fmla="*/ 5233 w 10000"/>
                <a:gd name="connsiteY45" fmla="*/ 5945 h 10000"/>
                <a:gd name="connsiteX46" fmla="*/ 3871 w 10000"/>
                <a:gd name="connsiteY46" fmla="*/ 5945 h 10000"/>
                <a:gd name="connsiteX47" fmla="*/ 3378 w 10000"/>
                <a:gd name="connsiteY47" fmla="*/ 5945 h 10000"/>
                <a:gd name="connsiteX48" fmla="*/ 5233 w 10000"/>
                <a:gd name="connsiteY48" fmla="*/ 5945 h 10000"/>
                <a:gd name="connsiteX49" fmla="*/ 6739 w 10000"/>
                <a:gd name="connsiteY49" fmla="*/ 5945 h 10000"/>
                <a:gd name="connsiteX50" fmla="*/ 5437 w 10000"/>
                <a:gd name="connsiteY50" fmla="*/ 5945 h 10000"/>
                <a:gd name="connsiteX51" fmla="*/ 6739 w 10000"/>
                <a:gd name="connsiteY51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350 w 10000"/>
                <a:gd name="connsiteY39" fmla="*/ 4442 h 10000"/>
                <a:gd name="connsiteX40" fmla="*/ 2316 w 10000"/>
                <a:gd name="connsiteY40" fmla="*/ 4533 h 10000"/>
                <a:gd name="connsiteX41" fmla="*/ 2369 w 10000"/>
                <a:gd name="connsiteY41" fmla="*/ 4650 h 10000"/>
                <a:gd name="connsiteX42" fmla="*/ 3360 w 10000"/>
                <a:gd name="connsiteY42" fmla="*/ 5343 h 10000"/>
                <a:gd name="connsiteX43" fmla="*/ 3131 w 10000"/>
                <a:gd name="connsiteY43" fmla="*/ 5805 h 10000"/>
                <a:gd name="connsiteX44" fmla="*/ 5233 w 10000"/>
                <a:gd name="connsiteY44" fmla="*/ 5945 h 10000"/>
                <a:gd name="connsiteX45" fmla="*/ 3871 w 10000"/>
                <a:gd name="connsiteY45" fmla="*/ 5945 h 10000"/>
                <a:gd name="connsiteX46" fmla="*/ 3378 w 10000"/>
                <a:gd name="connsiteY46" fmla="*/ 5945 h 10000"/>
                <a:gd name="connsiteX47" fmla="*/ 5233 w 10000"/>
                <a:gd name="connsiteY47" fmla="*/ 5945 h 10000"/>
                <a:gd name="connsiteX48" fmla="*/ 6739 w 10000"/>
                <a:gd name="connsiteY48" fmla="*/ 5945 h 10000"/>
                <a:gd name="connsiteX49" fmla="*/ 5437 w 10000"/>
                <a:gd name="connsiteY49" fmla="*/ 5945 h 10000"/>
                <a:gd name="connsiteX50" fmla="*/ 6739 w 10000"/>
                <a:gd name="connsiteY50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2350 w 10000"/>
                <a:gd name="connsiteY38" fmla="*/ 4442 h 10000"/>
                <a:gd name="connsiteX39" fmla="*/ 2316 w 10000"/>
                <a:gd name="connsiteY39" fmla="*/ 4533 h 10000"/>
                <a:gd name="connsiteX40" fmla="*/ 2369 w 10000"/>
                <a:gd name="connsiteY40" fmla="*/ 4650 h 10000"/>
                <a:gd name="connsiteX41" fmla="*/ 3360 w 10000"/>
                <a:gd name="connsiteY41" fmla="*/ 5343 h 10000"/>
                <a:gd name="connsiteX42" fmla="*/ 3131 w 10000"/>
                <a:gd name="connsiteY42" fmla="*/ 5805 h 10000"/>
                <a:gd name="connsiteX43" fmla="*/ 5233 w 10000"/>
                <a:gd name="connsiteY43" fmla="*/ 5945 h 10000"/>
                <a:gd name="connsiteX44" fmla="*/ 3871 w 10000"/>
                <a:gd name="connsiteY44" fmla="*/ 5945 h 10000"/>
                <a:gd name="connsiteX45" fmla="*/ 3378 w 10000"/>
                <a:gd name="connsiteY45" fmla="*/ 5945 h 10000"/>
                <a:gd name="connsiteX46" fmla="*/ 5233 w 10000"/>
                <a:gd name="connsiteY46" fmla="*/ 5945 h 10000"/>
                <a:gd name="connsiteX47" fmla="*/ 6739 w 10000"/>
                <a:gd name="connsiteY47" fmla="*/ 5945 h 10000"/>
                <a:gd name="connsiteX48" fmla="*/ 5437 w 10000"/>
                <a:gd name="connsiteY48" fmla="*/ 5945 h 10000"/>
                <a:gd name="connsiteX49" fmla="*/ 6739 w 10000"/>
                <a:gd name="connsiteY49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2316 w 10000"/>
                <a:gd name="connsiteY38" fmla="*/ 4533 h 10000"/>
                <a:gd name="connsiteX39" fmla="*/ 2369 w 10000"/>
                <a:gd name="connsiteY39" fmla="*/ 4650 h 10000"/>
                <a:gd name="connsiteX40" fmla="*/ 3360 w 10000"/>
                <a:gd name="connsiteY40" fmla="*/ 5343 h 10000"/>
                <a:gd name="connsiteX41" fmla="*/ 3131 w 10000"/>
                <a:gd name="connsiteY41" fmla="*/ 5805 h 10000"/>
                <a:gd name="connsiteX42" fmla="*/ 5233 w 10000"/>
                <a:gd name="connsiteY42" fmla="*/ 5945 h 10000"/>
                <a:gd name="connsiteX43" fmla="*/ 3871 w 10000"/>
                <a:gd name="connsiteY43" fmla="*/ 5945 h 10000"/>
                <a:gd name="connsiteX44" fmla="*/ 3378 w 10000"/>
                <a:gd name="connsiteY44" fmla="*/ 5945 h 10000"/>
                <a:gd name="connsiteX45" fmla="*/ 5233 w 10000"/>
                <a:gd name="connsiteY45" fmla="*/ 5945 h 10000"/>
                <a:gd name="connsiteX46" fmla="*/ 6739 w 10000"/>
                <a:gd name="connsiteY46" fmla="*/ 5945 h 10000"/>
                <a:gd name="connsiteX47" fmla="*/ 5437 w 10000"/>
                <a:gd name="connsiteY47" fmla="*/ 5945 h 10000"/>
                <a:gd name="connsiteX48" fmla="*/ 6739 w 10000"/>
                <a:gd name="connsiteY48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2316 w 10000"/>
                <a:gd name="connsiteY38" fmla="*/ 4533 h 10000"/>
                <a:gd name="connsiteX39" fmla="*/ 3360 w 10000"/>
                <a:gd name="connsiteY39" fmla="*/ 5343 h 10000"/>
                <a:gd name="connsiteX40" fmla="*/ 3131 w 10000"/>
                <a:gd name="connsiteY40" fmla="*/ 5805 h 10000"/>
                <a:gd name="connsiteX41" fmla="*/ 5233 w 10000"/>
                <a:gd name="connsiteY41" fmla="*/ 5945 h 10000"/>
                <a:gd name="connsiteX42" fmla="*/ 3871 w 10000"/>
                <a:gd name="connsiteY42" fmla="*/ 5945 h 10000"/>
                <a:gd name="connsiteX43" fmla="*/ 3378 w 10000"/>
                <a:gd name="connsiteY43" fmla="*/ 5945 h 10000"/>
                <a:gd name="connsiteX44" fmla="*/ 5233 w 10000"/>
                <a:gd name="connsiteY44" fmla="*/ 5945 h 10000"/>
                <a:gd name="connsiteX45" fmla="*/ 6739 w 10000"/>
                <a:gd name="connsiteY45" fmla="*/ 5945 h 10000"/>
                <a:gd name="connsiteX46" fmla="*/ 5437 w 10000"/>
                <a:gd name="connsiteY46" fmla="*/ 5945 h 10000"/>
                <a:gd name="connsiteX47" fmla="*/ 6739 w 10000"/>
                <a:gd name="connsiteY4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3360 w 10000"/>
                <a:gd name="connsiteY38" fmla="*/ 5343 h 10000"/>
                <a:gd name="connsiteX39" fmla="*/ 3131 w 10000"/>
                <a:gd name="connsiteY39" fmla="*/ 5805 h 10000"/>
                <a:gd name="connsiteX40" fmla="*/ 5233 w 10000"/>
                <a:gd name="connsiteY40" fmla="*/ 5945 h 10000"/>
                <a:gd name="connsiteX41" fmla="*/ 3871 w 10000"/>
                <a:gd name="connsiteY41" fmla="*/ 5945 h 10000"/>
                <a:gd name="connsiteX42" fmla="*/ 3378 w 10000"/>
                <a:gd name="connsiteY42" fmla="*/ 5945 h 10000"/>
                <a:gd name="connsiteX43" fmla="*/ 5233 w 10000"/>
                <a:gd name="connsiteY43" fmla="*/ 5945 h 10000"/>
                <a:gd name="connsiteX44" fmla="*/ 6739 w 10000"/>
                <a:gd name="connsiteY44" fmla="*/ 5945 h 10000"/>
                <a:gd name="connsiteX45" fmla="*/ 5437 w 10000"/>
                <a:gd name="connsiteY45" fmla="*/ 5945 h 10000"/>
                <a:gd name="connsiteX46" fmla="*/ 6739 w 10000"/>
                <a:gd name="connsiteY4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3360 w 10000"/>
                <a:gd name="connsiteY37" fmla="*/ 5343 h 10000"/>
                <a:gd name="connsiteX38" fmla="*/ 3131 w 10000"/>
                <a:gd name="connsiteY38" fmla="*/ 5805 h 10000"/>
                <a:gd name="connsiteX39" fmla="*/ 5233 w 10000"/>
                <a:gd name="connsiteY39" fmla="*/ 5945 h 10000"/>
                <a:gd name="connsiteX40" fmla="*/ 3871 w 10000"/>
                <a:gd name="connsiteY40" fmla="*/ 5945 h 10000"/>
                <a:gd name="connsiteX41" fmla="*/ 3378 w 10000"/>
                <a:gd name="connsiteY41" fmla="*/ 5945 h 10000"/>
                <a:gd name="connsiteX42" fmla="*/ 5233 w 10000"/>
                <a:gd name="connsiteY42" fmla="*/ 5945 h 10000"/>
                <a:gd name="connsiteX43" fmla="*/ 6739 w 10000"/>
                <a:gd name="connsiteY43" fmla="*/ 5945 h 10000"/>
                <a:gd name="connsiteX44" fmla="*/ 5437 w 10000"/>
                <a:gd name="connsiteY44" fmla="*/ 5945 h 10000"/>
                <a:gd name="connsiteX45" fmla="*/ 6739 w 10000"/>
                <a:gd name="connsiteY4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3360 w 10000"/>
                <a:gd name="connsiteY36" fmla="*/ 5343 h 10000"/>
                <a:gd name="connsiteX37" fmla="*/ 3131 w 10000"/>
                <a:gd name="connsiteY37" fmla="*/ 5805 h 10000"/>
                <a:gd name="connsiteX38" fmla="*/ 5233 w 10000"/>
                <a:gd name="connsiteY38" fmla="*/ 5945 h 10000"/>
                <a:gd name="connsiteX39" fmla="*/ 3871 w 10000"/>
                <a:gd name="connsiteY39" fmla="*/ 5945 h 10000"/>
                <a:gd name="connsiteX40" fmla="*/ 3378 w 10000"/>
                <a:gd name="connsiteY40" fmla="*/ 5945 h 10000"/>
                <a:gd name="connsiteX41" fmla="*/ 5233 w 10000"/>
                <a:gd name="connsiteY41" fmla="*/ 5945 h 10000"/>
                <a:gd name="connsiteX42" fmla="*/ 6739 w 10000"/>
                <a:gd name="connsiteY42" fmla="*/ 5945 h 10000"/>
                <a:gd name="connsiteX43" fmla="*/ 5437 w 10000"/>
                <a:gd name="connsiteY43" fmla="*/ 5945 h 10000"/>
                <a:gd name="connsiteX44" fmla="*/ 6739 w 10000"/>
                <a:gd name="connsiteY4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2174 w 10000"/>
                <a:gd name="connsiteY26" fmla="*/ 5561 h 10000"/>
                <a:gd name="connsiteX27" fmla="*/ 2516 w 10000"/>
                <a:gd name="connsiteY27" fmla="*/ 5628 h 10000"/>
                <a:gd name="connsiteX28" fmla="*/ 2627 w 10000"/>
                <a:gd name="connsiteY28" fmla="*/ 5618 h 10000"/>
                <a:gd name="connsiteX29" fmla="*/ 2737 w 10000"/>
                <a:gd name="connsiteY29" fmla="*/ 5590 h 10000"/>
                <a:gd name="connsiteX30" fmla="*/ 2825 w 10000"/>
                <a:gd name="connsiteY30" fmla="*/ 5529 h 10000"/>
                <a:gd name="connsiteX31" fmla="*/ 2859 w 10000"/>
                <a:gd name="connsiteY31" fmla="*/ 5426 h 10000"/>
                <a:gd name="connsiteX32" fmla="*/ 2804 w 10000"/>
                <a:gd name="connsiteY32" fmla="*/ 5306 h 10000"/>
                <a:gd name="connsiteX33" fmla="*/ 2664 w 10000"/>
                <a:gd name="connsiteY33" fmla="*/ 5242 h 10000"/>
                <a:gd name="connsiteX34" fmla="*/ 2450 w 10000"/>
                <a:gd name="connsiteY34" fmla="*/ 5192 h 10000"/>
                <a:gd name="connsiteX35" fmla="*/ 3360 w 10000"/>
                <a:gd name="connsiteY35" fmla="*/ 5343 h 10000"/>
                <a:gd name="connsiteX36" fmla="*/ 3131 w 10000"/>
                <a:gd name="connsiteY36" fmla="*/ 5805 h 10000"/>
                <a:gd name="connsiteX37" fmla="*/ 5233 w 10000"/>
                <a:gd name="connsiteY37" fmla="*/ 5945 h 10000"/>
                <a:gd name="connsiteX38" fmla="*/ 3871 w 10000"/>
                <a:gd name="connsiteY38" fmla="*/ 5945 h 10000"/>
                <a:gd name="connsiteX39" fmla="*/ 3378 w 10000"/>
                <a:gd name="connsiteY39" fmla="*/ 5945 h 10000"/>
                <a:gd name="connsiteX40" fmla="*/ 5233 w 10000"/>
                <a:gd name="connsiteY40" fmla="*/ 5945 h 10000"/>
                <a:gd name="connsiteX41" fmla="*/ 6739 w 10000"/>
                <a:gd name="connsiteY41" fmla="*/ 5945 h 10000"/>
                <a:gd name="connsiteX42" fmla="*/ 5437 w 10000"/>
                <a:gd name="connsiteY42" fmla="*/ 5945 h 10000"/>
                <a:gd name="connsiteX43" fmla="*/ 6739 w 10000"/>
                <a:gd name="connsiteY43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2174 w 10000"/>
                <a:gd name="connsiteY25" fmla="*/ 5561 h 10000"/>
                <a:gd name="connsiteX26" fmla="*/ 2516 w 10000"/>
                <a:gd name="connsiteY26" fmla="*/ 5628 h 10000"/>
                <a:gd name="connsiteX27" fmla="*/ 2627 w 10000"/>
                <a:gd name="connsiteY27" fmla="*/ 5618 h 10000"/>
                <a:gd name="connsiteX28" fmla="*/ 2737 w 10000"/>
                <a:gd name="connsiteY28" fmla="*/ 5590 h 10000"/>
                <a:gd name="connsiteX29" fmla="*/ 2825 w 10000"/>
                <a:gd name="connsiteY29" fmla="*/ 5529 h 10000"/>
                <a:gd name="connsiteX30" fmla="*/ 2859 w 10000"/>
                <a:gd name="connsiteY30" fmla="*/ 5426 h 10000"/>
                <a:gd name="connsiteX31" fmla="*/ 2804 w 10000"/>
                <a:gd name="connsiteY31" fmla="*/ 5306 h 10000"/>
                <a:gd name="connsiteX32" fmla="*/ 2664 w 10000"/>
                <a:gd name="connsiteY32" fmla="*/ 5242 h 10000"/>
                <a:gd name="connsiteX33" fmla="*/ 2450 w 10000"/>
                <a:gd name="connsiteY33" fmla="*/ 5192 h 10000"/>
                <a:gd name="connsiteX34" fmla="*/ 3360 w 10000"/>
                <a:gd name="connsiteY34" fmla="*/ 5343 h 10000"/>
                <a:gd name="connsiteX35" fmla="*/ 3131 w 10000"/>
                <a:gd name="connsiteY35" fmla="*/ 5805 h 10000"/>
                <a:gd name="connsiteX36" fmla="*/ 5233 w 10000"/>
                <a:gd name="connsiteY36" fmla="*/ 5945 h 10000"/>
                <a:gd name="connsiteX37" fmla="*/ 3871 w 10000"/>
                <a:gd name="connsiteY37" fmla="*/ 5945 h 10000"/>
                <a:gd name="connsiteX38" fmla="*/ 3378 w 10000"/>
                <a:gd name="connsiteY38" fmla="*/ 5945 h 10000"/>
                <a:gd name="connsiteX39" fmla="*/ 5233 w 10000"/>
                <a:gd name="connsiteY39" fmla="*/ 5945 h 10000"/>
                <a:gd name="connsiteX40" fmla="*/ 6739 w 10000"/>
                <a:gd name="connsiteY40" fmla="*/ 5945 h 10000"/>
                <a:gd name="connsiteX41" fmla="*/ 5437 w 10000"/>
                <a:gd name="connsiteY41" fmla="*/ 5945 h 10000"/>
                <a:gd name="connsiteX42" fmla="*/ 6739 w 10000"/>
                <a:gd name="connsiteY42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2174 w 10000"/>
                <a:gd name="connsiteY24" fmla="*/ 5561 h 10000"/>
                <a:gd name="connsiteX25" fmla="*/ 2516 w 10000"/>
                <a:gd name="connsiteY25" fmla="*/ 5628 h 10000"/>
                <a:gd name="connsiteX26" fmla="*/ 2627 w 10000"/>
                <a:gd name="connsiteY26" fmla="*/ 5618 h 10000"/>
                <a:gd name="connsiteX27" fmla="*/ 2737 w 10000"/>
                <a:gd name="connsiteY27" fmla="*/ 5590 h 10000"/>
                <a:gd name="connsiteX28" fmla="*/ 2825 w 10000"/>
                <a:gd name="connsiteY28" fmla="*/ 5529 h 10000"/>
                <a:gd name="connsiteX29" fmla="*/ 2859 w 10000"/>
                <a:gd name="connsiteY29" fmla="*/ 5426 h 10000"/>
                <a:gd name="connsiteX30" fmla="*/ 2804 w 10000"/>
                <a:gd name="connsiteY30" fmla="*/ 5306 h 10000"/>
                <a:gd name="connsiteX31" fmla="*/ 2664 w 10000"/>
                <a:gd name="connsiteY31" fmla="*/ 5242 h 10000"/>
                <a:gd name="connsiteX32" fmla="*/ 2450 w 10000"/>
                <a:gd name="connsiteY32" fmla="*/ 5192 h 10000"/>
                <a:gd name="connsiteX33" fmla="*/ 3360 w 10000"/>
                <a:gd name="connsiteY33" fmla="*/ 5343 h 10000"/>
                <a:gd name="connsiteX34" fmla="*/ 3131 w 10000"/>
                <a:gd name="connsiteY34" fmla="*/ 5805 h 10000"/>
                <a:gd name="connsiteX35" fmla="*/ 5233 w 10000"/>
                <a:gd name="connsiteY35" fmla="*/ 5945 h 10000"/>
                <a:gd name="connsiteX36" fmla="*/ 3871 w 10000"/>
                <a:gd name="connsiteY36" fmla="*/ 5945 h 10000"/>
                <a:gd name="connsiteX37" fmla="*/ 3378 w 10000"/>
                <a:gd name="connsiteY37" fmla="*/ 5945 h 10000"/>
                <a:gd name="connsiteX38" fmla="*/ 5233 w 10000"/>
                <a:gd name="connsiteY38" fmla="*/ 5945 h 10000"/>
                <a:gd name="connsiteX39" fmla="*/ 6739 w 10000"/>
                <a:gd name="connsiteY39" fmla="*/ 5945 h 10000"/>
                <a:gd name="connsiteX40" fmla="*/ 5437 w 10000"/>
                <a:gd name="connsiteY40" fmla="*/ 5945 h 10000"/>
                <a:gd name="connsiteX41" fmla="*/ 6739 w 10000"/>
                <a:gd name="connsiteY41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2516 w 10000"/>
                <a:gd name="connsiteY24" fmla="*/ 5628 h 10000"/>
                <a:gd name="connsiteX25" fmla="*/ 2627 w 10000"/>
                <a:gd name="connsiteY25" fmla="*/ 5618 h 10000"/>
                <a:gd name="connsiteX26" fmla="*/ 2737 w 10000"/>
                <a:gd name="connsiteY26" fmla="*/ 5590 h 10000"/>
                <a:gd name="connsiteX27" fmla="*/ 2825 w 10000"/>
                <a:gd name="connsiteY27" fmla="*/ 5529 h 10000"/>
                <a:gd name="connsiteX28" fmla="*/ 2859 w 10000"/>
                <a:gd name="connsiteY28" fmla="*/ 5426 h 10000"/>
                <a:gd name="connsiteX29" fmla="*/ 2804 w 10000"/>
                <a:gd name="connsiteY29" fmla="*/ 5306 h 10000"/>
                <a:gd name="connsiteX30" fmla="*/ 2664 w 10000"/>
                <a:gd name="connsiteY30" fmla="*/ 5242 h 10000"/>
                <a:gd name="connsiteX31" fmla="*/ 2450 w 10000"/>
                <a:gd name="connsiteY31" fmla="*/ 5192 h 10000"/>
                <a:gd name="connsiteX32" fmla="*/ 3360 w 10000"/>
                <a:gd name="connsiteY32" fmla="*/ 5343 h 10000"/>
                <a:gd name="connsiteX33" fmla="*/ 3131 w 10000"/>
                <a:gd name="connsiteY33" fmla="*/ 5805 h 10000"/>
                <a:gd name="connsiteX34" fmla="*/ 5233 w 10000"/>
                <a:gd name="connsiteY34" fmla="*/ 5945 h 10000"/>
                <a:gd name="connsiteX35" fmla="*/ 3871 w 10000"/>
                <a:gd name="connsiteY35" fmla="*/ 5945 h 10000"/>
                <a:gd name="connsiteX36" fmla="*/ 3378 w 10000"/>
                <a:gd name="connsiteY36" fmla="*/ 5945 h 10000"/>
                <a:gd name="connsiteX37" fmla="*/ 5233 w 10000"/>
                <a:gd name="connsiteY37" fmla="*/ 5945 h 10000"/>
                <a:gd name="connsiteX38" fmla="*/ 6739 w 10000"/>
                <a:gd name="connsiteY38" fmla="*/ 5945 h 10000"/>
                <a:gd name="connsiteX39" fmla="*/ 5437 w 10000"/>
                <a:gd name="connsiteY39" fmla="*/ 5945 h 10000"/>
                <a:gd name="connsiteX40" fmla="*/ 6739 w 10000"/>
                <a:gd name="connsiteY40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859 w 10000"/>
                <a:gd name="connsiteY27" fmla="*/ 5426 h 10000"/>
                <a:gd name="connsiteX28" fmla="*/ 2804 w 10000"/>
                <a:gd name="connsiteY28" fmla="*/ 5306 h 10000"/>
                <a:gd name="connsiteX29" fmla="*/ 2664 w 10000"/>
                <a:gd name="connsiteY29" fmla="*/ 5242 h 10000"/>
                <a:gd name="connsiteX30" fmla="*/ 2450 w 10000"/>
                <a:gd name="connsiteY30" fmla="*/ 5192 h 10000"/>
                <a:gd name="connsiteX31" fmla="*/ 3360 w 10000"/>
                <a:gd name="connsiteY31" fmla="*/ 5343 h 10000"/>
                <a:gd name="connsiteX32" fmla="*/ 3131 w 10000"/>
                <a:gd name="connsiteY32" fmla="*/ 5805 h 10000"/>
                <a:gd name="connsiteX33" fmla="*/ 5233 w 10000"/>
                <a:gd name="connsiteY33" fmla="*/ 5945 h 10000"/>
                <a:gd name="connsiteX34" fmla="*/ 3871 w 10000"/>
                <a:gd name="connsiteY34" fmla="*/ 5945 h 10000"/>
                <a:gd name="connsiteX35" fmla="*/ 3378 w 10000"/>
                <a:gd name="connsiteY35" fmla="*/ 5945 h 10000"/>
                <a:gd name="connsiteX36" fmla="*/ 5233 w 10000"/>
                <a:gd name="connsiteY36" fmla="*/ 5945 h 10000"/>
                <a:gd name="connsiteX37" fmla="*/ 6739 w 10000"/>
                <a:gd name="connsiteY37" fmla="*/ 5945 h 10000"/>
                <a:gd name="connsiteX38" fmla="*/ 5437 w 10000"/>
                <a:gd name="connsiteY38" fmla="*/ 5945 h 10000"/>
                <a:gd name="connsiteX39" fmla="*/ 6739 w 10000"/>
                <a:gd name="connsiteY39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360 w 10000"/>
                <a:gd name="connsiteY21" fmla="*/ 5343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859 w 10000"/>
                <a:gd name="connsiteY27" fmla="*/ 5426 h 10000"/>
                <a:gd name="connsiteX28" fmla="*/ 2804 w 10000"/>
                <a:gd name="connsiteY28" fmla="*/ 5306 h 10000"/>
                <a:gd name="connsiteX29" fmla="*/ 2664 w 10000"/>
                <a:gd name="connsiteY29" fmla="*/ 5242 h 10000"/>
                <a:gd name="connsiteX30" fmla="*/ 2450 w 10000"/>
                <a:gd name="connsiteY30" fmla="*/ 5192 h 10000"/>
                <a:gd name="connsiteX31" fmla="*/ 3360 w 10000"/>
                <a:gd name="connsiteY31" fmla="*/ 5343 h 10000"/>
                <a:gd name="connsiteX32" fmla="*/ 5233 w 10000"/>
                <a:gd name="connsiteY32" fmla="*/ 5945 h 10000"/>
                <a:gd name="connsiteX33" fmla="*/ 3871 w 10000"/>
                <a:gd name="connsiteY33" fmla="*/ 5945 h 10000"/>
                <a:gd name="connsiteX34" fmla="*/ 3378 w 10000"/>
                <a:gd name="connsiteY34" fmla="*/ 5945 h 10000"/>
                <a:gd name="connsiteX35" fmla="*/ 5233 w 10000"/>
                <a:gd name="connsiteY35" fmla="*/ 5945 h 10000"/>
                <a:gd name="connsiteX36" fmla="*/ 6739 w 10000"/>
                <a:gd name="connsiteY36" fmla="*/ 5945 h 10000"/>
                <a:gd name="connsiteX37" fmla="*/ 5437 w 10000"/>
                <a:gd name="connsiteY37" fmla="*/ 5945 h 10000"/>
                <a:gd name="connsiteX38" fmla="*/ 6739 w 10000"/>
                <a:gd name="connsiteY38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859 w 10000"/>
                <a:gd name="connsiteY27" fmla="*/ 5426 h 10000"/>
                <a:gd name="connsiteX28" fmla="*/ 2804 w 10000"/>
                <a:gd name="connsiteY28" fmla="*/ 5306 h 10000"/>
                <a:gd name="connsiteX29" fmla="*/ 2664 w 10000"/>
                <a:gd name="connsiteY29" fmla="*/ 5242 h 10000"/>
                <a:gd name="connsiteX30" fmla="*/ 2450 w 10000"/>
                <a:gd name="connsiteY30" fmla="*/ 5192 h 10000"/>
                <a:gd name="connsiteX31" fmla="*/ 5233 w 10000"/>
                <a:gd name="connsiteY31" fmla="*/ 5945 h 10000"/>
                <a:gd name="connsiteX32" fmla="*/ 3871 w 10000"/>
                <a:gd name="connsiteY32" fmla="*/ 5945 h 10000"/>
                <a:gd name="connsiteX33" fmla="*/ 3378 w 10000"/>
                <a:gd name="connsiteY33" fmla="*/ 5945 h 10000"/>
                <a:gd name="connsiteX34" fmla="*/ 5233 w 10000"/>
                <a:gd name="connsiteY34" fmla="*/ 5945 h 10000"/>
                <a:gd name="connsiteX35" fmla="*/ 6739 w 10000"/>
                <a:gd name="connsiteY35" fmla="*/ 5945 h 10000"/>
                <a:gd name="connsiteX36" fmla="*/ 5437 w 10000"/>
                <a:gd name="connsiteY36" fmla="*/ 5945 h 10000"/>
                <a:gd name="connsiteX37" fmla="*/ 6739 w 10000"/>
                <a:gd name="connsiteY3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804 w 10000"/>
                <a:gd name="connsiteY27" fmla="*/ 5306 h 10000"/>
                <a:gd name="connsiteX28" fmla="*/ 2664 w 10000"/>
                <a:gd name="connsiteY28" fmla="*/ 5242 h 10000"/>
                <a:gd name="connsiteX29" fmla="*/ 2450 w 10000"/>
                <a:gd name="connsiteY29" fmla="*/ 5192 h 10000"/>
                <a:gd name="connsiteX30" fmla="*/ 5233 w 10000"/>
                <a:gd name="connsiteY30" fmla="*/ 5945 h 10000"/>
                <a:gd name="connsiteX31" fmla="*/ 3871 w 10000"/>
                <a:gd name="connsiteY31" fmla="*/ 5945 h 10000"/>
                <a:gd name="connsiteX32" fmla="*/ 3378 w 10000"/>
                <a:gd name="connsiteY32" fmla="*/ 5945 h 10000"/>
                <a:gd name="connsiteX33" fmla="*/ 5233 w 10000"/>
                <a:gd name="connsiteY33" fmla="*/ 5945 h 10000"/>
                <a:gd name="connsiteX34" fmla="*/ 6739 w 10000"/>
                <a:gd name="connsiteY34" fmla="*/ 5945 h 10000"/>
                <a:gd name="connsiteX35" fmla="*/ 5437 w 10000"/>
                <a:gd name="connsiteY35" fmla="*/ 5945 h 10000"/>
                <a:gd name="connsiteX36" fmla="*/ 6739 w 10000"/>
                <a:gd name="connsiteY3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664 w 10000"/>
                <a:gd name="connsiteY27" fmla="*/ 5242 h 10000"/>
                <a:gd name="connsiteX28" fmla="*/ 2450 w 10000"/>
                <a:gd name="connsiteY28" fmla="*/ 5192 h 10000"/>
                <a:gd name="connsiteX29" fmla="*/ 5233 w 10000"/>
                <a:gd name="connsiteY29" fmla="*/ 5945 h 10000"/>
                <a:gd name="connsiteX30" fmla="*/ 3871 w 10000"/>
                <a:gd name="connsiteY30" fmla="*/ 5945 h 10000"/>
                <a:gd name="connsiteX31" fmla="*/ 3378 w 10000"/>
                <a:gd name="connsiteY31" fmla="*/ 5945 h 10000"/>
                <a:gd name="connsiteX32" fmla="*/ 5233 w 10000"/>
                <a:gd name="connsiteY32" fmla="*/ 5945 h 10000"/>
                <a:gd name="connsiteX33" fmla="*/ 6739 w 10000"/>
                <a:gd name="connsiteY33" fmla="*/ 5945 h 10000"/>
                <a:gd name="connsiteX34" fmla="*/ 5437 w 10000"/>
                <a:gd name="connsiteY34" fmla="*/ 5945 h 10000"/>
                <a:gd name="connsiteX35" fmla="*/ 6739 w 10000"/>
                <a:gd name="connsiteY3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450 w 10000"/>
                <a:gd name="connsiteY27" fmla="*/ 5192 h 10000"/>
                <a:gd name="connsiteX28" fmla="*/ 5233 w 10000"/>
                <a:gd name="connsiteY28" fmla="*/ 5945 h 10000"/>
                <a:gd name="connsiteX29" fmla="*/ 3871 w 10000"/>
                <a:gd name="connsiteY29" fmla="*/ 5945 h 10000"/>
                <a:gd name="connsiteX30" fmla="*/ 3378 w 10000"/>
                <a:gd name="connsiteY30" fmla="*/ 5945 h 10000"/>
                <a:gd name="connsiteX31" fmla="*/ 5233 w 10000"/>
                <a:gd name="connsiteY31" fmla="*/ 5945 h 10000"/>
                <a:gd name="connsiteX32" fmla="*/ 6739 w 10000"/>
                <a:gd name="connsiteY32" fmla="*/ 5945 h 10000"/>
                <a:gd name="connsiteX33" fmla="*/ 5437 w 10000"/>
                <a:gd name="connsiteY33" fmla="*/ 5945 h 10000"/>
                <a:gd name="connsiteX34" fmla="*/ 6739 w 10000"/>
                <a:gd name="connsiteY3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450 w 10000"/>
                <a:gd name="connsiteY26" fmla="*/ 5192 h 10000"/>
                <a:gd name="connsiteX27" fmla="*/ 5233 w 10000"/>
                <a:gd name="connsiteY27" fmla="*/ 5945 h 10000"/>
                <a:gd name="connsiteX28" fmla="*/ 3871 w 10000"/>
                <a:gd name="connsiteY28" fmla="*/ 5945 h 10000"/>
                <a:gd name="connsiteX29" fmla="*/ 3378 w 10000"/>
                <a:gd name="connsiteY29" fmla="*/ 5945 h 10000"/>
                <a:gd name="connsiteX30" fmla="*/ 5233 w 10000"/>
                <a:gd name="connsiteY30" fmla="*/ 5945 h 10000"/>
                <a:gd name="connsiteX31" fmla="*/ 6739 w 10000"/>
                <a:gd name="connsiteY31" fmla="*/ 5945 h 10000"/>
                <a:gd name="connsiteX32" fmla="*/ 5437 w 10000"/>
                <a:gd name="connsiteY32" fmla="*/ 5945 h 10000"/>
                <a:gd name="connsiteX33" fmla="*/ 6739 w 10000"/>
                <a:gd name="connsiteY33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450 w 10000"/>
                <a:gd name="connsiteY25" fmla="*/ 5192 h 10000"/>
                <a:gd name="connsiteX26" fmla="*/ 5233 w 10000"/>
                <a:gd name="connsiteY26" fmla="*/ 5945 h 10000"/>
                <a:gd name="connsiteX27" fmla="*/ 3871 w 10000"/>
                <a:gd name="connsiteY27" fmla="*/ 5945 h 10000"/>
                <a:gd name="connsiteX28" fmla="*/ 3378 w 10000"/>
                <a:gd name="connsiteY28" fmla="*/ 5945 h 10000"/>
                <a:gd name="connsiteX29" fmla="*/ 5233 w 10000"/>
                <a:gd name="connsiteY29" fmla="*/ 5945 h 10000"/>
                <a:gd name="connsiteX30" fmla="*/ 6739 w 10000"/>
                <a:gd name="connsiteY30" fmla="*/ 5945 h 10000"/>
                <a:gd name="connsiteX31" fmla="*/ 5437 w 10000"/>
                <a:gd name="connsiteY31" fmla="*/ 5945 h 10000"/>
                <a:gd name="connsiteX32" fmla="*/ 6739 w 10000"/>
                <a:gd name="connsiteY32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450 w 10000"/>
                <a:gd name="connsiteY24" fmla="*/ 5192 h 10000"/>
                <a:gd name="connsiteX25" fmla="*/ 5233 w 10000"/>
                <a:gd name="connsiteY25" fmla="*/ 5945 h 10000"/>
                <a:gd name="connsiteX26" fmla="*/ 3871 w 10000"/>
                <a:gd name="connsiteY26" fmla="*/ 5945 h 10000"/>
                <a:gd name="connsiteX27" fmla="*/ 3378 w 10000"/>
                <a:gd name="connsiteY27" fmla="*/ 5945 h 10000"/>
                <a:gd name="connsiteX28" fmla="*/ 5233 w 10000"/>
                <a:gd name="connsiteY28" fmla="*/ 5945 h 10000"/>
                <a:gd name="connsiteX29" fmla="*/ 6739 w 10000"/>
                <a:gd name="connsiteY29" fmla="*/ 5945 h 10000"/>
                <a:gd name="connsiteX30" fmla="*/ 5437 w 10000"/>
                <a:gd name="connsiteY30" fmla="*/ 5945 h 10000"/>
                <a:gd name="connsiteX31" fmla="*/ 6739 w 10000"/>
                <a:gd name="connsiteY31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450 w 10000"/>
                <a:gd name="connsiteY23" fmla="*/ 5192 h 10000"/>
                <a:gd name="connsiteX24" fmla="*/ 5233 w 10000"/>
                <a:gd name="connsiteY24" fmla="*/ 5945 h 10000"/>
                <a:gd name="connsiteX25" fmla="*/ 3871 w 10000"/>
                <a:gd name="connsiteY25" fmla="*/ 5945 h 10000"/>
                <a:gd name="connsiteX26" fmla="*/ 3378 w 10000"/>
                <a:gd name="connsiteY26" fmla="*/ 5945 h 10000"/>
                <a:gd name="connsiteX27" fmla="*/ 5233 w 10000"/>
                <a:gd name="connsiteY27" fmla="*/ 5945 h 10000"/>
                <a:gd name="connsiteX28" fmla="*/ 6739 w 10000"/>
                <a:gd name="connsiteY28" fmla="*/ 5945 h 10000"/>
                <a:gd name="connsiteX29" fmla="*/ 5437 w 10000"/>
                <a:gd name="connsiteY29" fmla="*/ 5945 h 10000"/>
                <a:gd name="connsiteX30" fmla="*/ 6739 w 10000"/>
                <a:gd name="connsiteY30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5233 w 10000"/>
                <a:gd name="connsiteY21" fmla="*/ 5945 h 10000"/>
                <a:gd name="connsiteX22" fmla="*/ 3871 w 10000"/>
                <a:gd name="connsiteY22" fmla="*/ 5945 h 10000"/>
                <a:gd name="connsiteX23" fmla="*/ 3378 w 10000"/>
                <a:gd name="connsiteY23" fmla="*/ 5945 h 10000"/>
                <a:gd name="connsiteX24" fmla="*/ 5233 w 10000"/>
                <a:gd name="connsiteY24" fmla="*/ 5945 h 10000"/>
                <a:gd name="connsiteX25" fmla="*/ 6739 w 10000"/>
                <a:gd name="connsiteY25" fmla="*/ 5945 h 10000"/>
                <a:gd name="connsiteX26" fmla="*/ 5437 w 10000"/>
                <a:gd name="connsiteY26" fmla="*/ 5945 h 10000"/>
                <a:gd name="connsiteX27" fmla="*/ 6739 w 10000"/>
                <a:gd name="connsiteY27" fmla="*/ 594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000" h="10000">
                  <a:moveTo>
                    <a:pt x="9486" y="4684"/>
                  </a:moveTo>
                  <a:cubicBezTo>
                    <a:pt x="9841" y="4261"/>
                    <a:pt x="9954" y="3664"/>
                    <a:pt x="9733" y="3121"/>
                  </a:cubicBezTo>
                  <a:cubicBezTo>
                    <a:pt x="9494" y="2538"/>
                    <a:pt x="8931" y="2177"/>
                    <a:pt x="8330" y="2157"/>
                  </a:cubicBezTo>
                  <a:cubicBezTo>
                    <a:pt x="8394" y="1567"/>
                    <a:pt x="8109" y="971"/>
                    <a:pt x="7556" y="656"/>
                  </a:cubicBezTo>
                  <a:cubicBezTo>
                    <a:pt x="7040" y="363"/>
                    <a:pt x="6425" y="392"/>
                    <a:pt x="5950" y="677"/>
                  </a:cubicBezTo>
                  <a:cubicBezTo>
                    <a:pt x="5637" y="223"/>
                    <a:pt x="5089" y="-49"/>
                    <a:pt x="4496" y="8"/>
                  </a:cubicBezTo>
                  <a:cubicBezTo>
                    <a:pt x="3903" y="68"/>
                    <a:pt x="3423" y="444"/>
                    <a:pt x="3207" y="950"/>
                  </a:cubicBezTo>
                  <a:cubicBezTo>
                    <a:pt x="2684" y="763"/>
                    <a:pt x="2076" y="856"/>
                    <a:pt x="1631" y="1245"/>
                  </a:cubicBezTo>
                  <a:cubicBezTo>
                    <a:pt x="1185" y="1635"/>
                    <a:pt x="1019" y="2216"/>
                    <a:pt x="1143" y="2750"/>
                  </a:cubicBezTo>
                  <a:cubicBezTo>
                    <a:pt x="608" y="2898"/>
                    <a:pt x="170" y="3326"/>
                    <a:pt x="39" y="3897"/>
                  </a:cubicBezTo>
                  <a:cubicBezTo>
                    <a:pt x="-91" y="4469"/>
                    <a:pt x="120" y="5039"/>
                    <a:pt x="539" y="5400"/>
                  </a:cubicBezTo>
                  <a:cubicBezTo>
                    <a:pt x="194" y="5828"/>
                    <a:pt x="92" y="6425"/>
                    <a:pt x="323" y="6964"/>
                  </a:cubicBezTo>
                  <a:cubicBezTo>
                    <a:pt x="557" y="7504"/>
                    <a:pt x="1067" y="7844"/>
                    <a:pt x="1620" y="7896"/>
                  </a:cubicBezTo>
                  <a:cubicBezTo>
                    <a:pt x="1593" y="8444"/>
                    <a:pt x="1867" y="8989"/>
                    <a:pt x="2377" y="9290"/>
                  </a:cubicBezTo>
                  <a:cubicBezTo>
                    <a:pt x="2885" y="9593"/>
                    <a:pt x="3502" y="9578"/>
                    <a:pt x="3981" y="9301"/>
                  </a:cubicBezTo>
                  <a:cubicBezTo>
                    <a:pt x="4285" y="9757"/>
                    <a:pt x="4828" y="10042"/>
                    <a:pt x="5421" y="9996"/>
                  </a:cubicBezTo>
                  <a:cubicBezTo>
                    <a:pt x="6017" y="9947"/>
                    <a:pt x="6504" y="9580"/>
                    <a:pt x="6731" y="9080"/>
                  </a:cubicBezTo>
                  <a:cubicBezTo>
                    <a:pt x="7250" y="9276"/>
                    <a:pt x="7859" y="9194"/>
                    <a:pt x="8312" y="8815"/>
                  </a:cubicBezTo>
                  <a:cubicBezTo>
                    <a:pt x="8765" y="8434"/>
                    <a:pt x="8945" y="7854"/>
                    <a:pt x="8828" y="7318"/>
                  </a:cubicBezTo>
                  <a:cubicBezTo>
                    <a:pt x="9366" y="7180"/>
                    <a:pt x="9813" y="6763"/>
                    <a:pt x="9954" y="6194"/>
                  </a:cubicBezTo>
                  <a:cubicBezTo>
                    <a:pt x="10097" y="5623"/>
                    <a:pt x="9899" y="5050"/>
                    <a:pt x="9486" y="4684"/>
                  </a:cubicBezTo>
                  <a:close/>
                  <a:moveTo>
                    <a:pt x="5233" y="5945"/>
                  </a:moveTo>
                  <a:lnTo>
                    <a:pt x="3871" y="5945"/>
                  </a:lnTo>
                  <a:lnTo>
                    <a:pt x="3378" y="5945"/>
                  </a:lnTo>
                  <a:lnTo>
                    <a:pt x="5233" y="5945"/>
                  </a:lnTo>
                  <a:close/>
                  <a:moveTo>
                    <a:pt x="6739" y="5945"/>
                  </a:moveTo>
                  <a:lnTo>
                    <a:pt x="5437" y="5945"/>
                  </a:lnTo>
                  <a:lnTo>
                    <a:pt x="6739" y="59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1520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251E1FB-F39E-64C8-C45A-3CF28FB56F84}"/>
                </a:ext>
              </a:extLst>
            </p:cNvPr>
            <p:cNvSpPr txBox="1"/>
            <p:nvPr/>
          </p:nvSpPr>
          <p:spPr>
            <a:xfrm>
              <a:off x="5812723" y="5691723"/>
              <a:ext cx="1249681" cy="553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bg1"/>
                  </a:solidFill>
                  <a:latin typeface="Calisto MT" panose="02040603050505030304" pitchFamily="18" charset="0"/>
                </a:rPr>
                <a:t>bubble</a:t>
              </a:r>
              <a:endParaRPr lang="zh-CN" altLang="en-US" sz="1100" b="1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F685EB0-B96F-CAA8-4427-4BCE3EA7509F}"/>
              </a:ext>
            </a:extLst>
          </p:cNvPr>
          <p:cNvCxnSpPr>
            <a:cxnSpLocks/>
          </p:cNvCxnSpPr>
          <p:nvPr/>
        </p:nvCxnSpPr>
        <p:spPr>
          <a:xfrm>
            <a:off x="7229271" y="3200400"/>
            <a:ext cx="1153344" cy="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058E96-2A5D-BD4D-7E2B-8A9E5C7EB23A}"/>
              </a:ext>
            </a:extLst>
          </p:cNvPr>
          <p:cNvGrpSpPr/>
          <p:nvPr/>
        </p:nvGrpSpPr>
        <p:grpSpPr>
          <a:xfrm>
            <a:off x="6728797" y="2891291"/>
            <a:ext cx="609171" cy="618213"/>
            <a:chOff x="5777485" y="5288434"/>
            <a:chExt cx="1287792" cy="1306907"/>
          </a:xfrm>
          <a:solidFill>
            <a:schemeClr val="accent1"/>
          </a:solidFill>
        </p:grpSpPr>
        <p:sp>
          <p:nvSpPr>
            <p:cNvPr id="33" name="KSO_Shape">
              <a:extLst>
                <a:ext uri="{FF2B5EF4-FFF2-40B4-BE49-F238E27FC236}">
                  <a16:creationId xmlns:a16="http://schemas.microsoft.com/office/drawing/2014/main" id="{9E17BD90-C058-99F7-38AC-E731CAE75326}"/>
                </a:ext>
              </a:extLst>
            </p:cNvPr>
            <p:cNvSpPr/>
            <p:nvPr/>
          </p:nvSpPr>
          <p:spPr bwMode="auto">
            <a:xfrm>
              <a:off x="5777485" y="5288434"/>
              <a:ext cx="1287792" cy="1306907"/>
            </a:xfrm>
            <a:custGeom>
              <a:avLst/>
              <a:gdLst>
                <a:gd name="T0" fmla="*/ 805963 w 3865"/>
                <a:gd name="T1" fmla="*/ 937003 h 3889"/>
                <a:gd name="T2" fmla="*/ 736060 w 3865"/>
                <a:gd name="T3" fmla="*/ 937003 h 3889"/>
                <a:gd name="T4" fmla="*/ 1725344 w 3865"/>
                <a:gd name="T5" fmla="*/ 565720 h 3889"/>
                <a:gd name="T6" fmla="*/ 1342963 w 3865"/>
                <a:gd name="T7" fmla="*/ 125921 h 3889"/>
                <a:gd name="T8" fmla="*/ 805500 w 3865"/>
                <a:gd name="T9" fmla="*/ 10185 h 3889"/>
                <a:gd name="T10" fmla="*/ 302294 w 3865"/>
                <a:gd name="T11" fmla="*/ 231010 h 3889"/>
                <a:gd name="T12" fmla="*/ 22684 w 3865"/>
                <a:gd name="T13" fmla="*/ 704141 h 3889"/>
                <a:gd name="T14" fmla="*/ 72680 w 3865"/>
                <a:gd name="T15" fmla="*/ 1251343 h 3889"/>
                <a:gd name="T16" fmla="*/ 433303 w 3865"/>
                <a:gd name="T17" fmla="*/ 1666143 h 3889"/>
                <a:gd name="T18" fmla="*/ 967989 w 3865"/>
                <a:gd name="T19" fmla="*/ 1792064 h 3889"/>
                <a:gd name="T20" fmla="*/ 1475824 w 3865"/>
                <a:gd name="T21" fmla="*/ 1581424 h 3889"/>
                <a:gd name="T22" fmla="*/ 1764230 w 3865"/>
                <a:gd name="T23" fmla="*/ 1113848 h 3889"/>
                <a:gd name="T24" fmla="*/ 565702 w 3865"/>
                <a:gd name="T25" fmla="*/ 1044406 h 3889"/>
                <a:gd name="T26" fmla="*/ 387936 w 3865"/>
                <a:gd name="T27" fmla="*/ 1068016 h 3889"/>
                <a:gd name="T28" fmla="*/ 332847 w 3865"/>
                <a:gd name="T29" fmla="*/ 967094 h 3889"/>
                <a:gd name="T30" fmla="*/ 397658 w 3865"/>
                <a:gd name="T31" fmla="*/ 1000889 h 3889"/>
                <a:gd name="T32" fmla="*/ 477282 w 3865"/>
                <a:gd name="T33" fmla="*/ 1011074 h 3889"/>
                <a:gd name="T34" fmla="*/ 512002 w 3865"/>
                <a:gd name="T35" fmla="*/ 995334 h 3889"/>
                <a:gd name="T36" fmla="*/ 508298 w 3865"/>
                <a:gd name="T37" fmla="*/ 955521 h 3889"/>
                <a:gd name="T38" fmla="*/ 446265 w 3865"/>
                <a:gd name="T39" fmla="*/ 935151 h 3889"/>
                <a:gd name="T40" fmla="*/ 351827 w 3865"/>
                <a:gd name="T41" fmla="*/ 887005 h 3889"/>
                <a:gd name="T42" fmla="*/ 375900 w 3865"/>
                <a:gd name="T43" fmla="*/ 749973 h 3889"/>
                <a:gd name="T44" fmla="*/ 538389 w 3865"/>
                <a:gd name="T45" fmla="*/ 726362 h 3889"/>
                <a:gd name="T46" fmla="*/ 592552 w 3865"/>
                <a:gd name="T47" fmla="*/ 821266 h 3889"/>
                <a:gd name="T48" fmla="*/ 538389 w 3865"/>
                <a:gd name="T49" fmla="*/ 793489 h 3889"/>
                <a:gd name="T50" fmla="*/ 461542 w 3865"/>
                <a:gd name="T51" fmla="*/ 783768 h 3889"/>
                <a:gd name="T52" fmla="*/ 428674 w 3865"/>
                <a:gd name="T53" fmla="*/ 801360 h 3889"/>
                <a:gd name="T54" fmla="*/ 431915 w 3865"/>
                <a:gd name="T55" fmla="*/ 838395 h 3889"/>
                <a:gd name="T56" fmla="*/ 501354 w 3865"/>
                <a:gd name="T57" fmla="*/ 859691 h 3889"/>
                <a:gd name="T58" fmla="*/ 588848 w 3865"/>
                <a:gd name="T59" fmla="*/ 904596 h 3889"/>
                <a:gd name="T60" fmla="*/ 565702 w 3865"/>
                <a:gd name="T61" fmla="*/ 1044406 h 3889"/>
                <a:gd name="T62" fmla="*/ 824943 w 3865"/>
                <a:gd name="T63" fmla="*/ 999037 h 3889"/>
                <a:gd name="T64" fmla="*/ 695785 w 3865"/>
                <a:gd name="T65" fmla="*/ 1069405 h 3889"/>
                <a:gd name="T66" fmla="*/ 725413 w 3865"/>
                <a:gd name="T67" fmla="*/ 726362 h 3889"/>
                <a:gd name="T68" fmla="*/ 935120 w 3865"/>
                <a:gd name="T69" fmla="*/ 1069405 h 3889"/>
                <a:gd name="T70" fmla="*/ 1199454 w 3865"/>
                <a:gd name="T71" fmla="*/ 1069405 h 3889"/>
                <a:gd name="T72" fmla="*/ 970766 w 3865"/>
                <a:gd name="T73" fmla="*/ 726362 h 3889"/>
                <a:gd name="T74" fmla="*/ 1056871 w 3865"/>
                <a:gd name="T75" fmla="*/ 1003667 h 3889"/>
                <a:gd name="T76" fmla="*/ 1199454 w 3865"/>
                <a:gd name="T77" fmla="*/ 1069405 h 3889"/>
                <a:gd name="T78" fmla="*/ 1321668 w 3865"/>
                <a:gd name="T79" fmla="*/ 791638 h 3889"/>
                <a:gd name="T80" fmla="*/ 1456381 w 3865"/>
                <a:gd name="T81" fmla="*/ 851821 h 3889"/>
                <a:gd name="T82" fmla="*/ 1321668 w 3865"/>
                <a:gd name="T83" fmla="*/ 917096 h 3889"/>
                <a:gd name="T84" fmla="*/ 1467954 w 3865"/>
                <a:gd name="T85" fmla="*/ 1003667 h 3889"/>
                <a:gd name="T86" fmla="*/ 1236026 w 3865"/>
                <a:gd name="T87" fmla="*/ 1069405 h 3889"/>
                <a:gd name="T88" fmla="*/ 1467954 w 3865"/>
                <a:gd name="T89" fmla="*/ 726362 h 38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connsiteX0" fmla="*/ 4025 w 9816"/>
                <a:gd name="connsiteY0" fmla="*/ 5155 h 9909"/>
                <a:gd name="connsiteX1" fmla="*/ 4416 w 9816"/>
                <a:gd name="connsiteY1" fmla="*/ 5155 h 9909"/>
                <a:gd name="connsiteX2" fmla="*/ 4221 w 9816"/>
                <a:gd name="connsiteY2" fmla="*/ 4528 h 9909"/>
                <a:gd name="connsiteX3" fmla="*/ 4025 w 9816"/>
                <a:gd name="connsiteY3" fmla="*/ 5155 h 9909"/>
                <a:gd name="connsiteX4" fmla="*/ 9311 w 9816"/>
                <a:gd name="connsiteY4" fmla="*/ 4641 h 9909"/>
                <a:gd name="connsiteX5" fmla="*/ 9554 w 9816"/>
                <a:gd name="connsiteY5" fmla="*/ 3093 h 9909"/>
                <a:gd name="connsiteX6" fmla="*/ 8177 w 9816"/>
                <a:gd name="connsiteY6" fmla="*/ 2137 h 9909"/>
                <a:gd name="connsiteX7" fmla="*/ 7417 w 9816"/>
                <a:gd name="connsiteY7" fmla="*/ 650 h 9909"/>
                <a:gd name="connsiteX8" fmla="*/ 5841 w 9816"/>
                <a:gd name="connsiteY8" fmla="*/ 671 h 9909"/>
                <a:gd name="connsiteX9" fmla="*/ 4413 w 9816"/>
                <a:gd name="connsiteY9" fmla="*/ 8 h 9909"/>
                <a:gd name="connsiteX10" fmla="*/ 3148 w 9816"/>
                <a:gd name="connsiteY10" fmla="*/ 941 h 9909"/>
                <a:gd name="connsiteX11" fmla="*/ 1601 w 9816"/>
                <a:gd name="connsiteY11" fmla="*/ 1234 h 9909"/>
                <a:gd name="connsiteX12" fmla="*/ 1122 w 9816"/>
                <a:gd name="connsiteY12" fmla="*/ 2725 h 9909"/>
                <a:gd name="connsiteX13" fmla="*/ 38 w 9816"/>
                <a:gd name="connsiteY13" fmla="*/ 3862 h 9909"/>
                <a:gd name="connsiteX14" fmla="*/ 529 w 9816"/>
                <a:gd name="connsiteY14" fmla="*/ 5351 h 9909"/>
                <a:gd name="connsiteX15" fmla="*/ 317 w 9816"/>
                <a:gd name="connsiteY15" fmla="*/ 6901 h 9909"/>
                <a:gd name="connsiteX16" fmla="*/ 1590 w 9816"/>
                <a:gd name="connsiteY16" fmla="*/ 7824 h 9909"/>
                <a:gd name="connsiteX17" fmla="*/ 2333 w 9816"/>
                <a:gd name="connsiteY17" fmla="*/ 9205 h 9909"/>
                <a:gd name="connsiteX18" fmla="*/ 3908 w 9816"/>
                <a:gd name="connsiteY18" fmla="*/ 9216 h 9909"/>
                <a:gd name="connsiteX19" fmla="*/ 5321 w 9816"/>
                <a:gd name="connsiteY19" fmla="*/ 9905 h 9909"/>
                <a:gd name="connsiteX20" fmla="*/ 6607 w 9816"/>
                <a:gd name="connsiteY20" fmla="*/ 8997 h 9909"/>
                <a:gd name="connsiteX21" fmla="*/ 8159 w 9816"/>
                <a:gd name="connsiteY21" fmla="*/ 8735 h 9909"/>
                <a:gd name="connsiteX22" fmla="*/ 8666 w 9816"/>
                <a:gd name="connsiteY22" fmla="*/ 7251 h 9909"/>
                <a:gd name="connsiteX23" fmla="*/ 9771 w 9816"/>
                <a:gd name="connsiteY23" fmla="*/ 6138 h 9909"/>
                <a:gd name="connsiteX24" fmla="*/ 9311 w 9816"/>
                <a:gd name="connsiteY24" fmla="*/ 4641 h 9909"/>
                <a:gd name="connsiteX25" fmla="*/ 3073 w 9816"/>
                <a:gd name="connsiteY25" fmla="*/ 5752 h 9909"/>
                <a:gd name="connsiteX26" fmla="*/ 2467 w 9816"/>
                <a:gd name="connsiteY26" fmla="*/ 5924 h 9909"/>
                <a:gd name="connsiteX27" fmla="*/ 2079 w 9816"/>
                <a:gd name="connsiteY27" fmla="*/ 5883 h 9909"/>
                <a:gd name="connsiteX28" fmla="*/ 1771 w 9816"/>
                <a:gd name="connsiteY28" fmla="*/ 5778 h 9909"/>
                <a:gd name="connsiteX29" fmla="*/ 1771 w 9816"/>
                <a:gd name="connsiteY29" fmla="*/ 5323 h 9909"/>
                <a:gd name="connsiteX30" fmla="*/ 1815 w 9816"/>
                <a:gd name="connsiteY30" fmla="*/ 5323 h 9909"/>
                <a:gd name="connsiteX31" fmla="*/ 2134 w 9816"/>
                <a:gd name="connsiteY31" fmla="*/ 5510 h 9909"/>
                <a:gd name="connsiteX32" fmla="*/ 2470 w 9816"/>
                <a:gd name="connsiteY32" fmla="*/ 5577 h 9909"/>
                <a:gd name="connsiteX33" fmla="*/ 2579 w 9816"/>
                <a:gd name="connsiteY33" fmla="*/ 5567 h 9909"/>
                <a:gd name="connsiteX34" fmla="*/ 2687 w 9816"/>
                <a:gd name="connsiteY34" fmla="*/ 5539 h 9909"/>
                <a:gd name="connsiteX35" fmla="*/ 2773 w 9816"/>
                <a:gd name="connsiteY35" fmla="*/ 5479 h 9909"/>
                <a:gd name="connsiteX36" fmla="*/ 2806 w 9816"/>
                <a:gd name="connsiteY36" fmla="*/ 5377 h 9909"/>
                <a:gd name="connsiteX37" fmla="*/ 2752 w 9816"/>
                <a:gd name="connsiteY37" fmla="*/ 5258 h 9909"/>
                <a:gd name="connsiteX38" fmla="*/ 2615 w 9816"/>
                <a:gd name="connsiteY38" fmla="*/ 5194 h 9909"/>
                <a:gd name="connsiteX39" fmla="*/ 2405 w 9816"/>
                <a:gd name="connsiteY39" fmla="*/ 5145 h 9909"/>
                <a:gd name="connsiteX40" fmla="*/ 2198 w 9816"/>
                <a:gd name="connsiteY40" fmla="*/ 5089 h 9909"/>
                <a:gd name="connsiteX41" fmla="*/ 1877 w 9816"/>
                <a:gd name="connsiteY41" fmla="*/ 4878 h 9909"/>
                <a:gd name="connsiteX42" fmla="*/ 1782 w 9816"/>
                <a:gd name="connsiteY42" fmla="*/ 4549 h 9909"/>
                <a:gd name="connsiteX43" fmla="*/ 2012 w 9816"/>
                <a:gd name="connsiteY43" fmla="*/ 4117 h 9909"/>
                <a:gd name="connsiteX44" fmla="*/ 2579 w 9816"/>
                <a:gd name="connsiteY44" fmla="*/ 3949 h 9909"/>
                <a:gd name="connsiteX45" fmla="*/ 2920 w 9816"/>
                <a:gd name="connsiteY45" fmla="*/ 3985 h 9909"/>
                <a:gd name="connsiteX46" fmla="*/ 3223 w 9816"/>
                <a:gd name="connsiteY46" fmla="*/ 4078 h 9909"/>
                <a:gd name="connsiteX47" fmla="*/ 3223 w 9816"/>
                <a:gd name="connsiteY47" fmla="*/ 4513 h 9909"/>
                <a:gd name="connsiteX48" fmla="*/ 3181 w 9816"/>
                <a:gd name="connsiteY48" fmla="*/ 4513 h 9909"/>
                <a:gd name="connsiteX49" fmla="*/ 2920 w 9816"/>
                <a:gd name="connsiteY49" fmla="*/ 4358 h 9909"/>
                <a:gd name="connsiteX50" fmla="*/ 2604 w 9816"/>
                <a:gd name="connsiteY50" fmla="*/ 4297 h 9909"/>
                <a:gd name="connsiteX51" fmla="*/ 2491 w 9816"/>
                <a:gd name="connsiteY51" fmla="*/ 4304 h 9909"/>
                <a:gd name="connsiteX52" fmla="*/ 2384 w 9816"/>
                <a:gd name="connsiteY52" fmla="*/ 4340 h 9909"/>
                <a:gd name="connsiteX53" fmla="*/ 2307 w 9816"/>
                <a:gd name="connsiteY53" fmla="*/ 4402 h 9909"/>
                <a:gd name="connsiteX54" fmla="*/ 2273 w 9816"/>
                <a:gd name="connsiteY54" fmla="*/ 4492 h 9909"/>
                <a:gd name="connsiteX55" fmla="*/ 2325 w 9816"/>
                <a:gd name="connsiteY55" fmla="*/ 4608 h 9909"/>
                <a:gd name="connsiteX56" fmla="*/ 2527 w 9816"/>
                <a:gd name="connsiteY56" fmla="*/ 4685 h 9909"/>
                <a:gd name="connsiteX57" fmla="*/ 2713 w 9816"/>
                <a:gd name="connsiteY57" fmla="*/ 4726 h 9909"/>
                <a:gd name="connsiteX58" fmla="*/ 2905 w 9816"/>
                <a:gd name="connsiteY58" fmla="*/ 4783 h 9909"/>
                <a:gd name="connsiteX59" fmla="*/ 3202 w 9816"/>
                <a:gd name="connsiteY59" fmla="*/ 4975 h 9909"/>
                <a:gd name="connsiteX60" fmla="*/ 3298 w 9816"/>
                <a:gd name="connsiteY60" fmla="*/ 5294 h 9909"/>
                <a:gd name="connsiteX61" fmla="*/ 3073 w 9816"/>
                <a:gd name="connsiteY61" fmla="*/ 5752 h 9909"/>
                <a:gd name="connsiteX62" fmla="*/ 4641 w 9816"/>
                <a:gd name="connsiteY62" fmla="*/ 5891 h 9909"/>
                <a:gd name="connsiteX63" fmla="*/ 4522 w 9816"/>
                <a:gd name="connsiteY63" fmla="*/ 5500 h 9909"/>
                <a:gd name="connsiteX64" fmla="*/ 3919 w 9816"/>
                <a:gd name="connsiteY64" fmla="*/ 5500 h 9909"/>
                <a:gd name="connsiteX65" fmla="*/ 3800 w 9816"/>
                <a:gd name="connsiteY65" fmla="*/ 5891 h 9909"/>
                <a:gd name="connsiteX66" fmla="*/ 3316 w 9816"/>
                <a:gd name="connsiteY66" fmla="*/ 5891 h 9909"/>
                <a:gd name="connsiteX67" fmla="*/ 3965 w 9816"/>
                <a:gd name="connsiteY67" fmla="*/ 3985 h 9909"/>
                <a:gd name="connsiteX68" fmla="*/ 5137 w 9816"/>
                <a:gd name="connsiteY68" fmla="*/ 5891 h 9909"/>
                <a:gd name="connsiteX69" fmla="*/ 4641 w 9816"/>
                <a:gd name="connsiteY69" fmla="*/ 5891 h 9909"/>
                <a:gd name="connsiteX70" fmla="*/ 6615 w 9816"/>
                <a:gd name="connsiteY70" fmla="*/ 5891 h 9909"/>
                <a:gd name="connsiteX71" fmla="*/ 5337 w 9816"/>
                <a:gd name="connsiteY71" fmla="*/ 5891 h 9909"/>
                <a:gd name="connsiteX72" fmla="*/ 5337 w 9816"/>
                <a:gd name="connsiteY72" fmla="*/ 3985 h 9909"/>
                <a:gd name="connsiteX73" fmla="*/ 5818 w 9816"/>
                <a:gd name="connsiteY73" fmla="*/ 3985 h 9909"/>
                <a:gd name="connsiteX74" fmla="*/ 5818 w 9816"/>
                <a:gd name="connsiteY74" fmla="*/ 5526 h 9909"/>
                <a:gd name="connsiteX75" fmla="*/ 6615 w 9816"/>
                <a:gd name="connsiteY75" fmla="*/ 5526 h 9909"/>
                <a:gd name="connsiteX76" fmla="*/ 6615 w 9816"/>
                <a:gd name="connsiteY76" fmla="*/ 5891 h 9909"/>
                <a:gd name="connsiteX77" fmla="*/ 8115 w 9816"/>
                <a:gd name="connsiteY77" fmla="*/ 4348 h 9909"/>
                <a:gd name="connsiteX78" fmla="*/ 7298 w 9816"/>
                <a:gd name="connsiteY78" fmla="*/ 4348 h 9909"/>
                <a:gd name="connsiteX79" fmla="*/ 7298 w 9816"/>
                <a:gd name="connsiteY79" fmla="*/ 4682 h 9909"/>
                <a:gd name="connsiteX80" fmla="*/ 8051 w 9816"/>
                <a:gd name="connsiteY80" fmla="*/ 4682 h 9909"/>
                <a:gd name="connsiteX81" fmla="*/ 8051 w 9816"/>
                <a:gd name="connsiteY81" fmla="*/ 5045 h 9909"/>
                <a:gd name="connsiteX82" fmla="*/ 7298 w 9816"/>
                <a:gd name="connsiteY82" fmla="*/ 5045 h 9909"/>
                <a:gd name="connsiteX83" fmla="*/ 7298 w 9816"/>
                <a:gd name="connsiteY83" fmla="*/ 5526 h 9909"/>
                <a:gd name="connsiteX84" fmla="*/ 8115 w 9816"/>
                <a:gd name="connsiteY84" fmla="*/ 5526 h 9909"/>
                <a:gd name="connsiteX85" fmla="*/ 8115 w 9816"/>
                <a:gd name="connsiteY85" fmla="*/ 5891 h 9909"/>
                <a:gd name="connsiteX86" fmla="*/ 6819 w 9816"/>
                <a:gd name="connsiteY86" fmla="*/ 5891 h 9909"/>
                <a:gd name="connsiteX87" fmla="*/ 6819 w 9816"/>
                <a:gd name="connsiteY87" fmla="*/ 3985 h 9909"/>
                <a:gd name="connsiteX88" fmla="*/ 8115 w 9816"/>
                <a:gd name="connsiteY88" fmla="*/ 3985 h 9909"/>
                <a:gd name="connsiteX89" fmla="*/ 8115 w 9816"/>
                <a:gd name="connsiteY89" fmla="*/ 4348 h 9909"/>
                <a:gd name="connsiteX0" fmla="*/ 4100 w 10000"/>
                <a:gd name="connsiteY0" fmla="*/ 5202 h 10000"/>
                <a:gd name="connsiteX1" fmla="*/ 4499 w 10000"/>
                <a:gd name="connsiteY1" fmla="*/ 5202 h 10000"/>
                <a:gd name="connsiteX2" fmla="*/ 4300 w 10000"/>
                <a:gd name="connsiteY2" fmla="*/ 4570 h 10000"/>
                <a:gd name="connsiteX3" fmla="*/ 4100 w 10000"/>
                <a:gd name="connsiteY3" fmla="*/ 5202 h 10000"/>
                <a:gd name="connsiteX4" fmla="*/ 9486 w 10000"/>
                <a:gd name="connsiteY4" fmla="*/ 4684 h 10000"/>
                <a:gd name="connsiteX5" fmla="*/ 9733 w 10000"/>
                <a:gd name="connsiteY5" fmla="*/ 3121 h 10000"/>
                <a:gd name="connsiteX6" fmla="*/ 8330 w 10000"/>
                <a:gd name="connsiteY6" fmla="*/ 2157 h 10000"/>
                <a:gd name="connsiteX7" fmla="*/ 7556 w 10000"/>
                <a:gd name="connsiteY7" fmla="*/ 656 h 10000"/>
                <a:gd name="connsiteX8" fmla="*/ 5950 w 10000"/>
                <a:gd name="connsiteY8" fmla="*/ 677 h 10000"/>
                <a:gd name="connsiteX9" fmla="*/ 4496 w 10000"/>
                <a:gd name="connsiteY9" fmla="*/ 8 h 10000"/>
                <a:gd name="connsiteX10" fmla="*/ 3207 w 10000"/>
                <a:gd name="connsiteY10" fmla="*/ 950 h 10000"/>
                <a:gd name="connsiteX11" fmla="*/ 1631 w 10000"/>
                <a:gd name="connsiteY11" fmla="*/ 1245 h 10000"/>
                <a:gd name="connsiteX12" fmla="*/ 1143 w 10000"/>
                <a:gd name="connsiteY12" fmla="*/ 2750 h 10000"/>
                <a:gd name="connsiteX13" fmla="*/ 39 w 10000"/>
                <a:gd name="connsiteY13" fmla="*/ 3897 h 10000"/>
                <a:gd name="connsiteX14" fmla="*/ 539 w 10000"/>
                <a:gd name="connsiteY14" fmla="*/ 5400 h 10000"/>
                <a:gd name="connsiteX15" fmla="*/ 323 w 10000"/>
                <a:gd name="connsiteY15" fmla="*/ 6964 h 10000"/>
                <a:gd name="connsiteX16" fmla="*/ 1620 w 10000"/>
                <a:gd name="connsiteY16" fmla="*/ 7896 h 10000"/>
                <a:gd name="connsiteX17" fmla="*/ 2377 w 10000"/>
                <a:gd name="connsiteY17" fmla="*/ 9290 h 10000"/>
                <a:gd name="connsiteX18" fmla="*/ 3981 w 10000"/>
                <a:gd name="connsiteY18" fmla="*/ 9301 h 10000"/>
                <a:gd name="connsiteX19" fmla="*/ 5421 w 10000"/>
                <a:gd name="connsiteY19" fmla="*/ 9996 h 10000"/>
                <a:gd name="connsiteX20" fmla="*/ 6731 w 10000"/>
                <a:gd name="connsiteY20" fmla="*/ 9080 h 10000"/>
                <a:gd name="connsiteX21" fmla="*/ 8312 w 10000"/>
                <a:gd name="connsiteY21" fmla="*/ 8815 h 10000"/>
                <a:gd name="connsiteX22" fmla="*/ 8828 w 10000"/>
                <a:gd name="connsiteY22" fmla="*/ 7318 h 10000"/>
                <a:gd name="connsiteX23" fmla="*/ 9954 w 10000"/>
                <a:gd name="connsiteY23" fmla="*/ 6194 h 10000"/>
                <a:gd name="connsiteX24" fmla="*/ 9486 w 10000"/>
                <a:gd name="connsiteY24" fmla="*/ 4684 h 10000"/>
                <a:gd name="connsiteX25" fmla="*/ 3131 w 10000"/>
                <a:gd name="connsiteY25" fmla="*/ 5805 h 10000"/>
                <a:gd name="connsiteX26" fmla="*/ 2513 w 10000"/>
                <a:gd name="connsiteY26" fmla="*/ 5978 h 10000"/>
                <a:gd name="connsiteX27" fmla="*/ 2118 w 10000"/>
                <a:gd name="connsiteY27" fmla="*/ 5937 h 10000"/>
                <a:gd name="connsiteX28" fmla="*/ 1804 w 10000"/>
                <a:gd name="connsiteY28" fmla="*/ 5831 h 10000"/>
                <a:gd name="connsiteX29" fmla="*/ 1804 w 10000"/>
                <a:gd name="connsiteY29" fmla="*/ 5372 h 10000"/>
                <a:gd name="connsiteX30" fmla="*/ 1849 w 10000"/>
                <a:gd name="connsiteY30" fmla="*/ 5372 h 10000"/>
                <a:gd name="connsiteX31" fmla="*/ 2174 w 10000"/>
                <a:gd name="connsiteY31" fmla="*/ 5561 h 10000"/>
                <a:gd name="connsiteX32" fmla="*/ 2516 w 10000"/>
                <a:gd name="connsiteY32" fmla="*/ 5628 h 10000"/>
                <a:gd name="connsiteX33" fmla="*/ 2627 w 10000"/>
                <a:gd name="connsiteY33" fmla="*/ 5618 h 10000"/>
                <a:gd name="connsiteX34" fmla="*/ 2737 w 10000"/>
                <a:gd name="connsiteY34" fmla="*/ 5590 h 10000"/>
                <a:gd name="connsiteX35" fmla="*/ 2825 w 10000"/>
                <a:gd name="connsiteY35" fmla="*/ 5529 h 10000"/>
                <a:gd name="connsiteX36" fmla="*/ 2859 w 10000"/>
                <a:gd name="connsiteY36" fmla="*/ 5426 h 10000"/>
                <a:gd name="connsiteX37" fmla="*/ 2804 w 10000"/>
                <a:gd name="connsiteY37" fmla="*/ 5306 h 10000"/>
                <a:gd name="connsiteX38" fmla="*/ 2664 w 10000"/>
                <a:gd name="connsiteY38" fmla="*/ 5242 h 10000"/>
                <a:gd name="connsiteX39" fmla="*/ 2450 w 10000"/>
                <a:gd name="connsiteY39" fmla="*/ 5192 h 10000"/>
                <a:gd name="connsiteX40" fmla="*/ 2239 w 10000"/>
                <a:gd name="connsiteY40" fmla="*/ 5136 h 10000"/>
                <a:gd name="connsiteX41" fmla="*/ 1912 w 10000"/>
                <a:gd name="connsiteY41" fmla="*/ 4923 h 10000"/>
                <a:gd name="connsiteX42" fmla="*/ 1815 w 10000"/>
                <a:gd name="connsiteY42" fmla="*/ 4591 h 10000"/>
                <a:gd name="connsiteX43" fmla="*/ 2050 w 10000"/>
                <a:gd name="connsiteY43" fmla="*/ 4155 h 10000"/>
                <a:gd name="connsiteX44" fmla="*/ 2627 w 10000"/>
                <a:gd name="connsiteY44" fmla="*/ 3985 h 10000"/>
                <a:gd name="connsiteX45" fmla="*/ 2975 w 10000"/>
                <a:gd name="connsiteY45" fmla="*/ 4022 h 10000"/>
                <a:gd name="connsiteX46" fmla="*/ 3283 w 10000"/>
                <a:gd name="connsiteY46" fmla="*/ 4115 h 10000"/>
                <a:gd name="connsiteX47" fmla="*/ 3283 w 10000"/>
                <a:gd name="connsiteY47" fmla="*/ 4554 h 10000"/>
                <a:gd name="connsiteX48" fmla="*/ 3241 w 10000"/>
                <a:gd name="connsiteY48" fmla="*/ 4554 h 10000"/>
                <a:gd name="connsiteX49" fmla="*/ 2975 w 10000"/>
                <a:gd name="connsiteY49" fmla="*/ 4398 h 10000"/>
                <a:gd name="connsiteX50" fmla="*/ 2653 w 10000"/>
                <a:gd name="connsiteY50" fmla="*/ 4336 h 10000"/>
                <a:gd name="connsiteX51" fmla="*/ 2538 w 10000"/>
                <a:gd name="connsiteY51" fmla="*/ 4344 h 10000"/>
                <a:gd name="connsiteX52" fmla="*/ 2429 w 10000"/>
                <a:gd name="connsiteY52" fmla="*/ 4380 h 10000"/>
                <a:gd name="connsiteX53" fmla="*/ 2350 w 10000"/>
                <a:gd name="connsiteY53" fmla="*/ 4442 h 10000"/>
                <a:gd name="connsiteX54" fmla="*/ 2316 w 10000"/>
                <a:gd name="connsiteY54" fmla="*/ 4533 h 10000"/>
                <a:gd name="connsiteX55" fmla="*/ 2369 w 10000"/>
                <a:gd name="connsiteY55" fmla="*/ 4650 h 10000"/>
                <a:gd name="connsiteX56" fmla="*/ 2574 w 10000"/>
                <a:gd name="connsiteY56" fmla="*/ 4728 h 10000"/>
                <a:gd name="connsiteX57" fmla="*/ 2764 w 10000"/>
                <a:gd name="connsiteY57" fmla="*/ 4769 h 10000"/>
                <a:gd name="connsiteX58" fmla="*/ 2959 w 10000"/>
                <a:gd name="connsiteY58" fmla="*/ 4827 h 10000"/>
                <a:gd name="connsiteX59" fmla="*/ 3262 w 10000"/>
                <a:gd name="connsiteY59" fmla="*/ 5021 h 10000"/>
                <a:gd name="connsiteX60" fmla="*/ 3360 w 10000"/>
                <a:gd name="connsiteY60" fmla="*/ 5343 h 10000"/>
                <a:gd name="connsiteX61" fmla="*/ 3131 w 10000"/>
                <a:gd name="connsiteY61" fmla="*/ 5805 h 10000"/>
                <a:gd name="connsiteX62" fmla="*/ 4728 w 10000"/>
                <a:gd name="connsiteY62" fmla="*/ 5945 h 10000"/>
                <a:gd name="connsiteX63" fmla="*/ 4607 w 10000"/>
                <a:gd name="connsiteY63" fmla="*/ 5551 h 10000"/>
                <a:gd name="connsiteX64" fmla="*/ 3992 w 10000"/>
                <a:gd name="connsiteY64" fmla="*/ 5551 h 10000"/>
                <a:gd name="connsiteX65" fmla="*/ 3871 w 10000"/>
                <a:gd name="connsiteY65" fmla="*/ 5945 h 10000"/>
                <a:gd name="connsiteX66" fmla="*/ 3378 w 10000"/>
                <a:gd name="connsiteY66" fmla="*/ 5945 h 10000"/>
                <a:gd name="connsiteX67" fmla="*/ 5233 w 10000"/>
                <a:gd name="connsiteY67" fmla="*/ 5945 h 10000"/>
                <a:gd name="connsiteX68" fmla="*/ 4728 w 10000"/>
                <a:gd name="connsiteY68" fmla="*/ 5945 h 10000"/>
                <a:gd name="connsiteX69" fmla="*/ 6739 w 10000"/>
                <a:gd name="connsiteY69" fmla="*/ 5945 h 10000"/>
                <a:gd name="connsiteX70" fmla="*/ 5437 w 10000"/>
                <a:gd name="connsiteY70" fmla="*/ 5945 h 10000"/>
                <a:gd name="connsiteX71" fmla="*/ 5437 w 10000"/>
                <a:gd name="connsiteY71" fmla="*/ 4022 h 10000"/>
                <a:gd name="connsiteX72" fmla="*/ 5927 w 10000"/>
                <a:gd name="connsiteY72" fmla="*/ 4022 h 10000"/>
                <a:gd name="connsiteX73" fmla="*/ 5927 w 10000"/>
                <a:gd name="connsiteY73" fmla="*/ 5577 h 10000"/>
                <a:gd name="connsiteX74" fmla="*/ 6739 w 10000"/>
                <a:gd name="connsiteY74" fmla="*/ 5577 h 10000"/>
                <a:gd name="connsiteX75" fmla="*/ 6739 w 10000"/>
                <a:gd name="connsiteY75" fmla="*/ 5945 h 10000"/>
                <a:gd name="connsiteX76" fmla="*/ 8267 w 10000"/>
                <a:gd name="connsiteY76" fmla="*/ 4388 h 10000"/>
                <a:gd name="connsiteX77" fmla="*/ 7435 w 10000"/>
                <a:gd name="connsiteY77" fmla="*/ 4388 h 10000"/>
                <a:gd name="connsiteX78" fmla="*/ 7435 w 10000"/>
                <a:gd name="connsiteY78" fmla="*/ 4725 h 10000"/>
                <a:gd name="connsiteX79" fmla="*/ 8202 w 10000"/>
                <a:gd name="connsiteY79" fmla="*/ 4725 h 10000"/>
                <a:gd name="connsiteX80" fmla="*/ 8202 w 10000"/>
                <a:gd name="connsiteY80" fmla="*/ 5091 h 10000"/>
                <a:gd name="connsiteX81" fmla="*/ 7435 w 10000"/>
                <a:gd name="connsiteY81" fmla="*/ 5091 h 10000"/>
                <a:gd name="connsiteX82" fmla="*/ 7435 w 10000"/>
                <a:gd name="connsiteY82" fmla="*/ 5577 h 10000"/>
                <a:gd name="connsiteX83" fmla="*/ 8267 w 10000"/>
                <a:gd name="connsiteY83" fmla="*/ 5577 h 10000"/>
                <a:gd name="connsiteX84" fmla="*/ 8267 w 10000"/>
                <a:gd name="connsiteY84" fmla="*/ 5945 h 10000"/>
                <a:gd name="connsiteX85" fmla="*/ 6947 w 10000"/>
                <a:gd name="connsiteY85" fmla="*/ 5945 h 10000"/>
                <a:gd name="connsiteX86" fmla="*/ 6947 w 10000"/>
                <a:gd name="connsiteY86" fmla="*/ 4022 h 10000"/>
                <a:gd name="connsiteX87" fmla="*/ 8267 w 10000"/>
                <a:gd name="connsiteY87" fmla="*/ 4022 h 10000"/>
                <a:gd name="connsiteX88" fmla="*/ 8267 w 10000"/>
                <a:gd name="connsiteY88" fmla="*/ 4388 h 10000"/>
                <a:gd name="connsiteX0" fmla="*/ 4100 w 10000"/>
                <a:gd name="connsiteY0" fmla="*/ 5202 h 10000"/>
                <a:gd name="connsiteX1" fmla="*/ 4499 w 10000"/>
                <a:gd name="connsiteY1" fmla="*/ 5202 h 10000"/>
                <a:gd name="connsiteX2" fmla="*/ 4100 w 10000"/>
                <a:gd name="connsiteY2" fmla="*/ 5202 h 10000"/>
                <a:gd name="connsiteX3" fmla="*/ 9486 w 10000"/>
                <a:gd name="connsiteY3" fmla="*/ 4684 h 10000"/>
                <a:gd name="connsiteX4" fmla="*/ 9733 w 10000"/>
                <a:gd name="connsiteY4" fmla="*/ 3121 h 10000"/>
                <a:gd name="connsiteX5" fmla="*/ 8330 w 10000"/>
                <a:gd name="connsiteY5" fmla="*/ 2157 h 10000"/>
                <a:gd name="connsiteX6" fmla="*/ 7556 w 10000"/>
                <a:gd name="connsiteY6" fmla="*/ 656 h 10000"/>
                <a:gd name="connsiteX7" fmla="*/ 5950 w 10000"/>
                <a:gd name="connsiteY7" fmla="*/ 677 h 10000"/>
                <a:gd name="connsiteX8" fmla="*/ 4496 w 10000"/>
                <a:gd name="connsiteY8" fmla="*/ 8 h 10000"/>
                <a:gd name="connsiteX9" fmla="*/ 3207 w 10000"/>
                <a:gd name="connsiteY9" fmla="*/ 950 h 10000"/>
                <a:gd name="connsiteX10" fmla="*/ 1631 w 10000"/>
                <a:gd name="connsiteY10" fmla="*/ 1245 h 10000"/>
                <a:gd name="connsiteX11" fmla="*/ 1143 w 10000"/>
                <a:gd name="connsiteY11" fmla="*/ 2750 h 10000"/>
                <a:gd name="connsiteX12" fmla="*/ 39 w 10000"/>
                <a:gd name="connsiteY12" fmla="*/ 3897 h 10000"/>
                <a:gd name="connsiteX13" fmla="*/ 539 w 10000"/>
                <a:gd name="connsiteY13" fmla="*/ 5400 h 10000"/>
                <a:gd name="connsiteX14" fmla="*/ 323 w 10000"/>
                <a:gd name="connsiteY14" fmla="*/ 6964 h 10000"/>
                <a:gd name="connsiteX15" fmla="*/ 1620 w 10000"/>
                <a:gd name="connsiteY15" fmla="*/ 7896 h 10000"/>
                <a:gd name="connsiteX16" fmla="*/ 2377 w 10000"/>
                <a:gd name="connsiteY16" fmla="*/ 9290 h 10000"/>
                <a:gd name="connsiteX17" fmla="*/ 3981 w 10000"/>
                <a:gd name="connsiteY17" fmla="*/ 9301 h 10000"/>
                <a:gd name="connsiteX18" fmla="*/ 5421 w 10000"/>
                <a:gd name="connsiteY18" fmla="*/ 9996 h 10000"/>
                <a:gd name="connsiteX19" fmla="*/ 6731 w 10000"/>
                <a:gd name="connsiteY19" fmla="*/ 9080 h 10000"/>
                <a:gd name="connsiteX20" fmla="*/ 8312 w 10000"/>
                <a:gd name="connsiteY20" fmla="*/ 8815 h 10000"/>
                <a:gd name="connsiteX21" fmla="*/ 8828 w 10000"/>
                <a:gd name="connsiteY21" fmla="*/ 7318 h 10000"/>
                <a:gd name="connsiteX22" fmla="*/ 9954 w 10000"/>
                <a:gd name="connsiteY22" fmla="*/ 6194 h 10000"/>
                <a:gd name="connsiteX23" fmla="*/ 9486 w 10000"/>
                <a:gd name="connsiteY23" fmla="*/ 4684 h 10000"/>
                <a:gd name="connsiteX24" fmla="*/ 3131 w 10000"/>
                <a:gd name="connsiteY24" fmla="*/ 5805 h 10000"/>
                <a:gd name="connsiteX25" fmla="*/ 2513 w 10000"/>
                <a:gd name="connsiteY25" fmla="*/ 5978 h 10000"/>
                <a:gd name="connsiteX26" fmla="*/ 2118 w 10000"/>
                <a:gd name="connsiteY26" fmla="*/ 5937 h 10000"/>
                <a:gd name="connsiteX27" fmla="*/ 1804 w 10000"/>
                <a:gd name="connsiteY27" fmla="*/ 5831 h 10000"/>
                <a:gd name="connsiteX28" fmla="*/ 1804 w 10000"/>
                <a:gd name="connsiteY28" fmla="*/ 5372 h 10000"/>
                <a:gd name="connsiteX29" fmla="*/ 1849 w 10000"/>
                <a:gd name="connsiteY29" fmla="*/ 5372 h 10000"/>
                <a:gd name="connsiteX30" fmla="*/ 2174 w 10000"/>
                <a:gd name="connsiteY30" fmla="*/ 5561 h 10000"/>
                <a:gd name="connsiteX31" fmla="*/ 2516 w 10000"/>
                <a:gd name="connsiteY31" fmla="*/ 5628 h 10000"/>
                <a:gd name="connsiteX32" fmla="*/ 2627 w 10000"/>
                <a:gd name="connsiteY32" fmla="*/ 5618 h 10000"/>
                <a:gd name="connsiteX33" fmla="*/ 2737 w 10000"/>
                <a:gd name="connsiteY33" fmla="*/ 5590 h 10000"/>
                <a:gd name="connsiteX34" fmla="*/ 2825 w 10000"/>
                <a:gd name="connsiteY34" fmla="*/ 5529 h 10000"/>
                <a:gd name="connsiteX35" fmla="*/ 2859 w 10000"/>
                <a:gd name="connsiteY35" fmla="*/ 5426 h 10000"/>
                <a:gd name="connsiteX36" fmla="*/ 2804 w 10000"/>
                <a:gd name="connsiteY36" fmla="*/ 5306 h 10000"/>
                <a:gd name="connsiteX37" fmla="*/ 2664 w 10000"/>
                <a:gd name="connsiteY37" fmla="*/ 5242 h 10000"/>
                <a:gd name="connsiteX38" fmla="*/ 2450 w 10000"/>
                <a:gd name="connsiteY38" fmla="*/ 5192 h 10000"/>
                <a:gd name="connsiteX39" fmla="*/ 2239 w 10000"/>
                <a:gd name="connsiteY39" fmla="*/ 5136 h 10000"/>
                <a:gd name="connsiteX40" fmla="*/ 1912 w 10000"/>
                <a:gd name="connsiteY40" fmla="*/ 4923 h 10000"/>
                <a:gd name="connsiteX41" fmla="*/ 1815 w 10000"/>
                <a:gd name="connsiteY41" fmla="*/ 4591 h 10000"/>
                <a:gd name="connsiteX42" fmla="*/ 2050 w 10000"/>
                <a:gd name="connsiteY42" fmla="*/ 4155 h 10000"/>
                <a:gd name="connsiteX43" fmla="*/ 2627 w 10000"/>
                <a:gd name="connsiteY43" fmla="*/ 3985 h 10000"/>
                <a:gd name="connsiteX44" fmla="*/ 2975 w 10000"/>
                <a:gd name="connsiteY44" fmla="*/ 4022 h 10000"/>
                <a:gd name="connsiteX45" fmla="*/ 3283 w 10000"/>
                <a:gd name="connsiteY45" fmla="*/ 4115 h 10000"/>
                <a:gd name="connsiteX46" fmla="*/ 3283 w 10000"/>
                <a:gd name="connsiteY46" fmla="*/ 4554 h 10000"/>
                <a:gd name="connsiteX47" fmla="*/ 3241 w 10000"/>
                <a:gd name="connsiteY47" fmla="*/ 4554 h 10000"/>
                <a:gd name="connsiteX48" fmla="*/ 2975 w 10000"/>
                <a:gd name="connsiteY48" fmla="*/ 4398 h 10000"/>
                <a:gd name="connsiteX49" fmla="*/ 2653 w 10000"/>
                <a:gd name="connsiteY49" fmla="*/ 4336 h 10000"/>
                <a:gd name="connsiteX50" fmla="*/ 2538 w 10000"/>
                <a:gd name="connsiteY50" fmla="*/ 4344 h 10000"/>
                <a:gd name="connsiteX51" fmla="*/ 2429 w 10000"/>
                <a:gd name="connsiteY51" fmla="*/ 4380 h 10000"/>
                <a:gd name="connsiteX52" fmla="*/ 2350 w 10000"/>
                <a:gd name="connsiteY52" fmla="*/ 4442 h 10000"/>
                <a:gd name="connsiteX53" fmla="*/ 2316 w 10000"/>
                <a:gd name="connsiteY53" fmla="*/ 4533 h 10000"/>
                <a:gd name="connsiteX54" fmla="*/ 2369 w 10000"/>
                <a:gd name="connsiteY54" fmla="*/ 4650 h 10000"/>
                <a:gd name="connsiteX55" fmla="*/ 2574 w 10000"/>
                <a:gd name="connsiteY55" fmla="*/ 4728 h 10000"/>
                <a:gd name="connsiteX56" fmla="*/ 2764 w 10000"/>
                <a:gd name="connsiteY56" fmla="*/ 4769 h 10000"/>
                <a:gd name="connsiteX57" fmla="*/ 2959 w 10000"/>
                <a:gd name="connsiteY57" fmla="*/ 4827 h 10000"/>
                <a:gd name="connsiteX58" fmla="*/ 3262 w 10000"/>
                <a:gd name="connsiteY58" fmla="*/ 5021 h 10000"/>
                <a:gd name="connsiteX59" fmla="*/ 3360 w 10000"/>
                <a:gd name="connsiteY59" fmla="*/ 5343 h 10000"/>
                <a:gd name="connsiteX60" fmla="*/ 3131 w 10000"/>
                <a:gd name="connsiteY60" fmla="*/ 5805 h 10000"/>
                <a:gd name="connsiteX61" fmla="*/ 4728 w 10000"/>
                <a:gd name="connsiteY61" fmla="*/ 5945 h 10000"/>
                <a:gd name="connsiteX62" fmla="*/ 4607 w 10000"/>
                <a:gd name="connsiteY62" fmla="*/ 5551 h 10000"/>
                <a:gd name="connsiteX63" fmla="*/ 3992 w 10000"/>
                <a:gd name="connsiteY63" fmla="*/ 5551 h 10000"/>
                <a:gd name="connsiteX64" fmla="*/ 3871 w 10000"/>
                <a:gd name="connsiteY64" fmla="*/ 5945 h 10000"/>
                <a:gd name="connsiteX65" fmla="*/ 3378 w 10000"/>
                <a:gd name="connsiteY65" fmla="*/ 5945 h 10000"/>
                <a:gd name="connsiteX66" fmla="*/ 5233 w 10000"/>
                <a:gd name="connsiteY66" fmla="*/ 5945 h 10000"/>
                <a:gd name="connsiteX67" fmla="*/ 4728 w 10000"/>
                <a:gd name="connsiteY67" fmla="*/ 5945 h 10000"/>
                <a:gd name="connsiteX68" fmla="*/ 6739 w 10000"/>
                <a:gd name="connsiteY68" fmla="*/ 5945 h 10000"/>
                <a:gd name="connsiteX69" fmla="*/ 5437 w 10000"/>
                <a:gd name="connsiteY69" fmla="*/ 5945 h 10000"/>
                <a:gd name="connsiteX70" fmla="*/ 5437 w 10000"/>
                <a:gd name="connsiteY70" fmla="*/ 4022 h 10000"/>
                <a:gd name="connsiteX71" fmla="*/ 5927 w 10000"/>
                <a:gd name="connsiteY71" fmla="*/ 4022 h 10000"/>
                <a:gd name="connsiteX72" fmla="*/ 5927 w 10000"/>
                <a:gd name="connsiteY72" fmla="*/ 5577 h 10000"/>
                <a:gd name="connsiteX73" fmla="*/ 6739 w 10000"/>
                <a:gd name="connsiteY73" fmla="*/ 5577 h 10000"/>
                <a:gd name="connsiteX74" fmla="*/ 6739 w 10000"/>
                <a:gd name="connsiteY74" fmla="*/ 5945 h 10000"/>
                <a:gd name="connsiteX75" fmla="*/ 8267 w 10000"/>
                <a:gd name="connsiteY75" fmla="*/ 4388 h 10000"/>
                <a:gd name="connsiteX76" fmla="*/ 7435 w 10000"/>
                <a:gd name="connsiteY76" fmla="*/ 4388 h 10000"/>
                <a:gd name="connsiteX77" fmla="*/ 7435 w 10000"/>
                <a:gd name="connsiteY77" fmla="*/ 4725 h 10000"/>
                <a:gd name="connsiteX78" fmla="*/ 8202 w 10000"/>
                <a:gd name="connsiteY78" fmla="*/ 4725 h 10000"/>
                <a:gd name="connsiteX79" fmla="*/ 8202 w 10000"/>
                <a:gd name="connsiteY79" fmla="*/ 5091 h 10000"/>
                <a:gd name="connsiteX80" fmla="*/ 7435 w 10000"/>
                <a:gd name="connsiteY80" fmla="*/ 5091 h 10000"/>
                <a:gd name="connsiteX81" fmla="*/ 7435 w 10000"/>
                <a:gd name="connsiteY81" fmla="*/ 5577 h 10000"/>
                <a:gd name="connsiteX82" fmla="*/ 8267 w 10000"/>
                <a:gd name="connsiteY82" fmla="*/ 5577 h 10000"/>
                <a:gd name="connsiteX83" fmla="*/ 8267 w 10000"/>
                <a:gd name="connsiteY83" fmla="*/ 5945 h 10000"/>
                <a:gd name="connsiteX84" fmla="*/ 6947 w 10000"/>
                <a:gd name="connsiteY84" fmla="*/ 5945 h 10000"/>
                <a:gd name="connsiteX85" fmla="*/ 6947 w 10000"/>
                <a:gd name="connsiteY85" fmla="*/ 4022 h 10000"/>
                <a:gd name="connsiteX86" fmla="*/ 8267 w 10000"/>
                <a:gd name="connsiteY86" fmla="*/ 4022 h 10000"/>
                <a:gd name="connsiteX87" fmla="*/ 8267 w 10000"/>
                <a:gd name="connsiteY87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3283 w 10000"/>
                <a:gd name="connsiteY43" fmla="*/ 4554 h 10000"/>
                <a:gd name="connsiteX44" fmla="*/ 3241 w 10000"/>
                <a:gd name="connsiteY44" fmla="*/ 4554 h 10000"/>
                <a:gd name="connsiteX45" fmla="*/ 2975 w 10000"/>
                <a:gd name="connsiteY45" fmla="*/ 4398 h 10000"/>
                <a:gd name="connsiteX46" fmla="*/ 2653 w 10000"/>
                <a:gd name="connsiteY46" fmla="*/ 4336 h 10000"/>
                <a:gd name="connsiteX47" fmla="*/ 2538 w 10000"/>
                <a:gd name="connsiteY47" fmla="*/ 4344 h 10000"/>
                <a:gd name="connsiteX48" fmla="*/ 2429 w 10000"/>
                <a:gd name="connsiteY48" fmla="*/ 4380 h 10000"/>
                <a:gd name="connsiteX49" fmla="*/ 2350 w 10000"/>
                <a:gd name="connsiteY49" fmla="*/ 4442 h 10000"/>
                <a:gd name="connsiteX50" fmla="*/ 2316 w 10000"/>
                <a:gd name="connsiteY50" fmla="*/ 4533 h 10000"/>
                <a:gd name="connsiteX51" fmla="*/ 2369 w 10000"/>
                <a:gd name="connsiteY51" fmla="*/ 4650 h 10000"/>
                <a:gd name="connsiteX52" fmla="*/ 2574 w 10000"/>
                <a:gd name="connsiteY52" fmla="*/ 4728 h 10000"/>
                <a:gd name="connsiteX53" fmla="*/ 2764 w 10000"/>
                <a:gd name="connsiteY53" fmla="*/ 4769 h 10000"/>
                <a:gd name="connsiteX54" fmla="*/ 2959 w 10000"/>
                <a:gd name="connsiteY54" fmla="*/ 4827 h 10000"/>
                <a:gd name="connsiteX55" fmla="*/ 3262 w 10000"/>
                <a:gd name="connsiteY55" fmla="*/ 5021 h 10000"/>
                <a:gd name="connsiteX56" fmla="*/ 3360 w 10000"/>
                <a:gd name="connsiteY56" fmla="*/ 5343 h 10000"/>
                <a:gd name="connsiteX57" fmla="*/ 3131 w 10000"/>
                <a:gd name="connsiteY57" fmla="*/ 5805 h 10000"/>
                <a:gd name="connsiteX58" fmla="*/ 4728 w 10000"/>
                <a:gd name="connsiteY58" fmla="*/ 5945 h 10000"/>
                <a:gd name="connsiteX59" fmla="*/ 4607 w 10000"/>
                <a:gd name="connsiteY59" fmla="*/ 5551 h 10000"/>
                <a:gd name="connsiteX60" fmla="*/ 3992 w 10000"/>
                <a:gd name="connsiteY60" fmla="*/ 5551 h 10000"/>
                <a:gd name="connsiteX61" fmla="*/ 3871 w 10000"/>
                <a:gd name="connsiteY61" fmla="*/ 5945 h 10000"/>
                <a:gd name="connsiteX62" fmla="*/ 3378 w 10000"/>
                <a:gd name="connsiteY62" fmla="*/ 5945 h 10000"/>
                <a:gd name="connsiteX63" fmla="*/ 5233 w 10000"/>
                <a:gd name="connsiteY63" fmla="*/ 5945 h 10000"/>
                <a:gd name="connsiteX64" fmla="*/ 4728 w 10000"/>
                <a:gd name="connsiteY64" fmla="*/ 5945 h 10000"/>
                <a:gd name="connsiteX65" fmla="*/ 6739 w 10000"/>
                <a:gd name="connsiteY65" fmla="*/ 5945 h 10000"/>
                <a:gd name="connsiteX66" fmla="*/ 5437 w 10000"/>
                <a:gd name="connsiteY66" fmla="*/ 5945 h 10000"/>
                <a:gd name="connsiteX67" fmla="*/ 5437 w 10000"/>
                <a:gd name="connsiteY67" fmla="*/ 4022 h 10000"/>
                <a:gd name="connsiteX68" fmla="*/ 5927 w 10000"/>
                <a:gd name="connsiteY68" fmla="*/ 4022 h 10000"/>
                <a:gd name="connsiteX69" fmla="*/ 5927 w 10000"/>
                <a:gd name="connsiteY69" fmla="*/ 5577 h 10000"/>
                <a:gd name="connsiteX70" fmla="*/ 6739 w 10000"/>
                <a:gd name="connsiteY70" fmla="*/ 5577 h 10000"/>
                <a:gd name="connsiteX71" fmla="*/ 6739 w 10000"/>
                <a:gd name="connsiteY71" fmla="*/ 5945 h 10000"/>
                <a:gd name="connsiteX72" fmla="*/ 8267 w 10000"/>
                <a:gd name="connsiteY72" fmla="*/ 4388 h 10000"/>
                <a:gd name="connsiteX73" fmla="*/ 7435 w 10000"/>
                <a:gd name="connsiteY73" fmla="*/ 4388 h 10000"/>
                <a:gd name="connsiteX74" fmla="*/ 7435 w 10000"/>
                <a:gd name="connsiteY74" fmla="*/ 4725 h 10000"/>
                <a:gd name="connsiteX75" fmla="*/ 8202 w 10000"/>
                <a:gd name="connsiteY75" fmla="*/ 4725 h 10000"/>
                <a:gd name="connsiteX76" fmla="*/ 8202 w 10000"/>
                <a:gd name="connsiteY76" fmla="*/ 5091 h 10000"/>
                <a:gd name="connsiteX77" fmla="*/ 7435 w 10000"/>
                <a:gd name="connsiteY77" fmla="*/ 5091 h 10000"/>
                <a:gd name="connsiteX78" fmla="*/ 7435 w 10000"/>
                <a:gd name="connsiteY78" fmla="*/ 5577 h 10000"/>
                <a:gd name="connsiteX79" fmla="*/ 8267 w 10000"/>
                <a:gd name="connsiteY79" fmla="*/ 5577 h 10000"/>
                <a:gd name="connsiteX80" fmla="*/ 8267 w 10000"/>
                <a:gd name="connsiteY80" fmla="*/ 5945 h 10000"/>
                <a:gd name="connsiteX81" fmla="*/ 6947 w 10000"/>
                <a:gd name="connsiteY81" fmla="*/ 5945 h 10000"/>
                <a:gd name="connsiteX82" fmla="*/ 6947 w 10000"/>
                <a:gd name="connsiteY82" fmla="*/ 4022 h 10000"/>
                <a:gd name="connsiteX83" fmla="*/ 8267 w 10000"/>
                <a:gd name="connsiteY83" fmla="*/ 4022 h 10000"/>
                <a:gd name="connsiteX84" fmla="*/ 8267 w 10000"/>
                <a:gd name="connsiteY84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3283 w 10000"/>
                <a:gd name="connsiteY43" fmla="*/ 4554 h 10000"/>
                <a:gd name="connsiteX44" fmla="*/ 2975 w 10000"/>
                <a:gd name="connsiteY44" fmla="*/ 4398 h 10000"/>
                <a:gd name="connsiteX45" fmla="*/ 2653 w 10000"/>
                <a:gd name="connsiteY45" fmla="*/ 4336 h 10000"/>
                <a:gd name="connsiteX46" fmla="*/ 2538 w 10000"/>
                <a:gd name="connsiteY46" fmla="*/ 4344 h 10000"/>
                <a:gd name="connsiteX47" fmla="*/ 2429 w 10000"/>
                <a:gd name="connsiteY47" fmla="*/ 4380 h 10000"/>
                <a:gd name="connsiteX48" fmla="*/ 2350 w 10000"/>
                <a:gd name="connsiteY48" fmla="*/ 4442 h 10000"/>
                <a:gd name="connsiteX49" fmla="*/ 2316 w 10000"/>
                <a:gd name="connsiteY49" fmla="*/ 4533 h 10000"/>
                <a:gd name="connsiteX50" fmla="*/ 2369 w 10000"/>
                <a:gd name="connsiteY50" fmla="*/ 4650 h 10000"/>
                <a:gd name="connsiteX51" fmla="*/ 2574 w 10000"/>
                <a:gd name="connsiteY51" fmla="*/ 4728 h 10000"/>
                <a:gd name="connsiteX52" fmla="*/ 2764 w 10000"/>
                <a:gd name="connsiteY52" fmla="*/ 4769 h 10000"/>
                <a:gd name="connsiteX53" fmla="*/ 2959 w 10000"/>
                <a:gd name="connsiteY53" fmla="*/ 4827 h 10000"/>
                <a:gd name="connsiteX54" fmla="*/ 3262 w 10000"/>
                <a:gd name="connsiteY54" fmla="*/ 5021 h 10000"/>
                <a:gd name="connsiteX55" fmla="*/ 3360 w 10000"/>
                <a:gd name="connsiteY55" fmla="*/ 5343 h 10000"/>
                <a:gd name="connsiteX56" fmla="*/ 3131 w 10000"/>
                <a:gd name="connsiteY56" fmla="*/ 5805 h 10000"/>
                <a:gd name="connsiteX57" fmla="*/ 4728 w 10000"/>
                <a:gd name="connsiteY57" fmla="*/ 5945 h 10000"/>
                <a:gd name="connsiteX58" fmla="*/ 4607 w 10000"/>
                <a:gd name="connsiteY58" fmla="*/ 5551 h 10000"/>
                <a:gd name="connsiteX59" fmla="*/ 3992 w 10000"/>
                <a:gd name="connsiteY59" fmla="*/ 5551 h 10000"/>
                <a:gd name="connsiteX60" fmla="*/ 3871 w 10000"/>
                <a:gd name="connsiteY60" fmla="*/ 5945 h 10000"/>
                <a:gd name="connsiteX61" fmla="*/ 3378 w 10000"/>
                <a:gd name="connsiteY61" fmla="*/ 5945 h 10000"/>
                <a:gd name="connsiteX62" fmla="*/ 5233 w 10000"/>
                <a:gd name="connsiteY62" fmla="*/ 5945 h 10000"/>
                <a:gd name="connsiteX63" fmla="*/ 4728 w 10000"/>
                <a:gd name="connsiteY63" fmla="*/ 5945 h 10000"/>
                <a:gd name="connsiteX64" fmla="*/ 6739 w 10000"/>
                <a:gd name="connsiteY64" fmla="*/ 5945 h 10000"/>
                <a:gd name="connsiteX65" fmla="*/ 5437 w 10000"/>
                <a:gd name="connsiteY65" fmla="*/ 5945 h 10000"/>
                <a:gd name="connsiteX66" fmla="*/ 5437 w 10000"/>
                <a:gd name="connsiteY66" fmla="*/ 4022 h 10000"/>
                <a:gd name="connsiteX67" fmla="*/ 5927 w 10000"/>
                <a:gd name="connsiteY67" fmla="*/ 4022 h 10000"/>
                <a:gd name="connsiteX68" fmla="*/ 5927 w 10000"/>
                <a:gd name="connsiteY68" fmla="*/ 5577 h 10000"/>
                <a:gd name="connsiteX69" fmla="*/ 6739 w 10000"/>
                <a:gd name="connsiteY69" fmla="*/ 5577 h 10000"/>
                <a:gd name="connsiteX70" fmla="*/ 6739 w 10000"/>
                <a:gd name="connsiteY70" fmla="*/ 5945 h 10000"/>
                <a:gd name="connsiteX71" fmla="*/ 8267 w 10000"/>
                <a:gd name="connsiteY71" fmla="*/ 4388 h 10000"/>
                <a:gd name="connsiteX72" fmla="*/ 7435 w 10000"/>
                <a:gd name="connsiteY72" fmla="*/ 4388 h 10000"/>
                <a:gd name="connsiteX73" fmla="*/ 7435 w 10000"/>
                <a:gd name="connsiteY73" fmla="*/ 4725 h 10000"/>
                <a:gd name="connsiteX74" fmla="*/ 8202 w 10000"/>
                <a:gd name="connsiteY74" fmla="*/ 4725 h 10000"/>
                <a:gd name="connsiteX75" fmla="*/ 8202 w 10000"/>
                <a:gd name="connsiteY75" fmla="*/ 5091 h 10000"/>
                <a:gd name="connsiteX76" fmla="*/ 7435 w 10000"/>
                <a:gd name="connsiteY76" fmla="*/ 5091 h 10000"/>
                <a:gd name="connsiteX77" fmla="*/ 7435 w 10000"/>
                <a:gd name="connsiteY77" fmla="*/ 5577 h 10000"/>
                <a:gd name="connsiteX78" fmla="*/ 8267 w 10000"/>
                <a:gd name="connsiteY78" fmla="*/ 5577 h 10000"/>
                <a:gd name="connsiteX79" fmla="*/ 8267 w 10000"/>
                <a:gd name="connsiteY79" fmla="*/ 5945 h 10000"/>
                <a:gd name="connsiteX80" fmla="*/ 6947 w 10000"/>
                <a:gd name="connsiteY80" fmla="*/ 5945 h 10000"/>
                <a:gd name="connsiteX81" fmla="*/ 6947 w 10000"/>
                <a:gd name="connsiteY81" fmla="*/ 4022 h 10000"/>
                <a:gd name="connsiteX82" fmla="*/ 8267 w 10000"/>
                <a:gd name="connsiteY82" fmla="*/ 4022 h 10000"/>
                <a:gd name="connsiteX83" fmla="*/ 8267 w 10000"/>
                <a:gd name="connsiteY83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4728 w 10000"/>
                <a:gd name="connsiteY56" fmla="*/ 5945 h 10000"/>
                <a:gd name="connsiteX57" fmla="*/ 4607 w 10000"/>
                <a:gd name="connsiteY57" fmla="*/ 5551 h 10000"/>
                <a:gd name="connsiteX58" fmla="*/ 3992 w 10000"/>
                <a:gd name="connsiteY58" fmla="*/ 5551 h 10000"/>
                <a:gd name="connsiteX59" fmla="*/ 3871 w 10000"/>
                <a:gd name="connsiteY59" fmla="*/ 5945 h 10000"/>
                <a:gd name="connsiteX60" fmla="*/ 3378 w 10000"/>
                <a:gd name="connsiteY60" fmla="*/ 5945 h 10000"/>
                <a:gd name="connsiteX61" fmla="*/ 5233 w 10000"/>
                <a:gd name="connsiteY61" fmla="*/ 5945 h 10000"/>
                <a:gd name="connsiteX62" fmla="*/ 4728 w 10000"/>
                <a:gd name="connsiteY62" fmla="*/ 5945 h 10000"/>
                <a:gd name="connsiteX63" fmla="*/ 6739 w 10000"/>
                <a:gd name="connsiteY63" fmla="*/ 5945 h 10000"/>
                <a:gd name="connsiteX64" fmla="*/ 5437 w 10000"/>
                <a:gd name="connsiteY64" fmla="*/ 5945 h 10000"/>
                <a:gd name="connsiteX65" fmla="*/ 5437 w 10000"/>
                <a:gd name="connsiteY65" fmla="*/ 4022 h 10000"/>
                <a:gd name="connsiteX66" fmla="*/ 5927 w 10000"/>
                <a:gd name="connsiteY66" fmla="*/ 4022 h 10000"/>
                <a:gd name="connsiteX67" fmla="*/ 5927 w 10000"/>
                <a:gd name="connsiteY67" fmla="*/ 5577 h 10000"/>
                <a:gd name="connsiteX68" fmla="*/ 6739 w 10000"/>
                <a:gd name="connsiteY68" fmla="*/ 5577 h 10000"/>
                <a:gd name="connsiteX69" fmla="*/ 6739 w 10000"/>
                <a:gd name="connsiteY69" fmla="*/ 5945 h 10000"/>
                <a:gd name="connsiteX70" fmla="*/ 8267 w 10000"/>
                <a:gd name="connsiteY70" fmla="*/ 4388 h 10000"/>
                <a:gd name="connsiteX71" fmla="*/ 7435 w 10000"/>
                <a:gd name="connsiteY71" fmla="*/ 4388 h 10000"/>
                <a:gd name="connsiteX72" fmla="*/ 7435 w 10000"/>
                <a:gd name="connsiteY72" fmla="*/ 4725 h 10000"/>
                <a:gd name="connsiteX73" fmla="*/ 8202 w 10000"/>
                <a:gd name="connsiteY73" fmla="*/ 4725 h 10000"/>
                <a:gd name="connsiteX74" fmla="*/ 8202 w 10000"/>
                <a:gd name="connsiteY74" fmla="*/ 5091 h 10000"/>
                <a:gd name="connsiteX75" fmla="*/ 7435 w 10000"/>
                <a:gd name="connsiteY75" fmla="*/ 5091 h 10000"/>
                <a:gd name="connsiteX76" fmla="*/ 7435 w 10000"/>
                <a:gd name="connsiteY76" fmla="*/ 5577 h 10000"/>
                <a:gd name="connsiteX77" fmla="*/ 8267 w 10000"/>
                <a:gd name="connsiteY77" fmla="*/ 5577 h 10000"/>
                <a:gd name="connsiteX78" fmla="*/ 8267 w 10000"/>
                <a:gd name="connsiteY78" fmla="*/ 5945 h 10000"/>
                <a:gd name="connsiteX79" fmla="*/ 6947 w 10000"/>
                <a:gd name="connsiteY79" fmla="*/ 5945 h 10000"/>
                <a:gd name="connsiteX80" fmla="*/ 6947 w 10000"/>
                <a:gd name="connsiteY80" fmla="*/ 4022 h 10000"/>
                <a:gd name="connsiteX81" fmla="*/ 8267 w 10000"/>
                <a:gd name="connsiteY81" fmla="*/ 4022 h 10000"/>
                <a:gd name="connsiteX82" fmla="*/ 8267 w 10000"/>
                <a:gd name="connsiteY82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4728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4728 w 10000"/>
                <a:gd name="connsiteY61" fmla="*/ 5945 h 10000"/>
                <a:gd name="connsiteX62" fmla="*/ 6739 w 10000"/>
                <a:gd name="connsiteY62" fmla="*/ 5945 h 10000"/>
                <a:gd name="connsiteX63" fmla="*/ 5437 w 10000"/>
                <a:gd name="connsiteY63" fmla="*/ 5945 h 10000"/>
                <a:gd name="connsiteX64" fmla="*/ 5437 w 10000"/>
                <a:gd name="connsiteY64" fmla="*/ 4022 h 10000"/>
                <a:gd name="connsiteX65" fmla="*/ 5927 w 10000"/>
                <a:gd name="connsiteY65" fmla="*/ 4022 h 10000"/>
                <a:gd name="connsiteX66" fmla="*/ 5927 w 10000"/>
                <a:gd name="connsiteY66" fmla="*/ 5577 h 10000"/>
                <a:gd name="connsiteX67" fmla="*/ 6739 w 10000"/>
                <a:gd name="connsiteY67" fmla="*/ 5577 h 10000"/>
                <a:gd name="connsiteX68" fmla="*/ 6739 w 10000"/>
                <a:gd name="connsiteY68" fmla="*/ 5945 h 10000"/>
                <a:gd name="connsiteX69" fmla="*/ 8267 w 10000"/>
                <a:gd name="connsiteY69" fmla="*/ 4388 h 10000"/>
                <a:gd name="connsiteX70" fmla="*/ 7435 w 10000"/>
                <a:gd name="connsiteY70" fmla="*/ 4388 h 10000"/>
                <a:gd name="connsiteX71" fmla="*/ 7435 w 10000"/>
                <a:gd name="connsiteY71" fmla="*/ 4725 h 10000"/>
                <a:gd name="connsiteX72" fmla="*/ 8202 w 10000"/>
                <a:gd name="connsiteY72" fmla="*/ 4725 h 10000"/>
                <a:gd name="connsiteX73" fmla="*/ 8202 w 10000"/>
                <a:gd name="connsiteY73" fmla="*/ 5091 h 10000"/>
                <a:gd name="connsiteX74" fmla="*/ 7435 w 10000"/>
                <a:gd name="connsiteY74" fmla="*/ 5091 h 10000"/>
                <a:gd name="connsiteX75" fmla="*/ 7435 w 10000"/>
                <a:gd name="connsiteY75" fmla="*/ 5577 h 10000"/>
                <a:gd name="connsiteX76" fmla="*/ 8267 w 10000"/>
                <a:gd name="connsiteY76" fmla="*/ 5577 h 10000"/>
                <a:gd name="connsiteX77" fmla="*/ 8267 w 10000"/>
                <a:gd name="connsiteY77" fmla="*/ 5945 h 10000"/>
                <a:gd name="connsiteX78" fmla="*/ 6947 w 10000"/>
                <a:gd name="connsiteY78" fmla="*/ 5945 h 10000"/>
                <a:gd name="connsiteX79" fmla="*/ 6947 w 10000"/>
                <a:gd name="connsiteY79" fmla="*/ 4022 h 10000"/>
                <a:gd name="connsiteX80" fmla="*/ 8267 w 10000"/>
                <a:gd name="connsiteY80" fmla="*/ 4022 h 10000"/>
                <a:gd name="connsiteX81" fmla="*/ 8267 w 10000"/>
                <a:gd name="connsiteY81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8267 w 10000"/>
                <a:gd name="connsiteY68" fmla="*/ 4388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4725 h 10000"/>
                <a:gd name="connsiteX72" fmla="*/ 8202 w 10000"/>
                <a:gd name="connsiteY72" fmla="*/ 5091 h 10000"/>
                <a:gd name="connsiteX73" fmla="*/ 7435 w 10000"/>
                <a:gd name="connsiteY73" fmla="*/ 5091 h 10000"/>
                <a:gd name="connsiteX74" fmla="*/ 7435 w 10000"/>
                <a:gd name="connsiteY74" fmla="*/ 5577 h 10000"/>
                <a:gd name="connsiteX75" fmla="*/ 8267 w 10000"/>
                <a:gd name="connsiteY75" fmla="*/ 5577 h 10000"/>
                <a:gd name="connsiteX76" fmla="*/ 8267 w 10000"/>
                <a:gd name="connsiteY76" fmla="*/ 5945 h 10000"/>
                <a:gd name="connsiteX77" fmla="*/ 6947 w 10000"/>
                <a:gd name="connsiteY77" fmla="*/ 5945 h 10000"/>
                <a:gd name="connsiteX78" fmla="*/ 6947 w 10000"/>
                <a:gd name="connsiteY78" fmla="*/ 4022 h 10000"/>
                <a:gd name="connsiteX79" fmla="*/ 8267 w 10000"/>
                <a:gd name="connsiteY79" fmla="*/ 4022 h 10000"/>
                <a:gd name="connsiteX80" fmla="*/ 8267 w 10000"/>
                <a:gd name="connsiteY80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8267 w 10000"/>
                <a:gd name="connsiteY68" fmla="*/ 4388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4725 h 10000"/>
                <a:gd name="connsiteX72" fmla="*/ 8202 w 10000"/>
                <a:gd name="connsiteY72" fmla="*/ 5091 h 10000"/>
                <a:gd name="connsiteX73" fmla="*/ 7435 w 10000"/>
                <a:gd name="connsiteY73" fmla="*/ 5091 h 10000"/>
                <a:gd name="connsiteX74" fmla="*/ 7435 w 10000"/>
                <a:gd name="connsiteY74" fmla="*/ 5577 h 10000"/>
                <a:gd name="connsiteX75" fmla="*/ 8267 w 10000"/>
                <a:gd name="connsiteY75" fmla="*/ 5577 h 10000"/>
                <a:gd name="connsiteX76" fmla="*/ 8267 w 10000"/>
                <a:gd name="connsiteY76" fmla="*/ 5945 h 10000"/>
                <a:gd name="connsiteX77" fmla="*/ 6947 w 10000"/>
                <a:gd name="connsiteY77" fmla="*/ 5945 h 10000"/>
                <a:gd name="connsiteX78" fmla="*/ 6947 w 10000"/>
                <a:gd name="connsiteY78" fmla="*/ 4022 h 10000"/>
                <a:gd name="connsiteX79" fmla="*/ 8267 w 10000"/>
                <a:gd name="connsiteY79" fmla="*/ 4388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6947 w 10000"/>
                <a:gd name="connsiteY68" fmla="*/ 4022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4725 h 10000"/>
                <a:gd name="connsiteX72" fmla="*/ 8202 w 10000"/>
                <a:gd name="connsiteY72" fmla="*/ 5091 h 10000"/>
                <a:gd name="connsiteX73" fmla="*/ 7435 w 10000"/>
                <a:gd name="connsiteY73" fmla="*/ 5091 h 10000"/>
                <a:gd name="connsiteX74" fmla="*/ 7435 w 10000"/>
                <a:gd name="connsiteY74" fmla="*/ 5577 h 10000"/>
                <a:gd name="connsiteX75" fmla="*/ 8267 w 10000"/>
                <a:gd name="connsiteY75" fmla="*/ 5577 h 10000"/>
                <a:gd name="connsiteX76" fmla="*/ 8267 w 10000"/>
                <a:gd name="connsiteY76" fmla="*/ 5945 h 10000"/>
                <a:gd name="connsiteX77" fmla="*/ 6947 w 10000"/>
                <a:gd name="connsiteY77" fmla="*/ 5945 h 10000"/>
                <a:gd name="connsiteX78" fmla="*/ 6947 w 10000"/>
                <a:gd name="connsiteY78" fmla="*/ 4022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6947 w 10000"/>
                <a:gd name="connsiteY68" fmla="*/ 594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4725 h 10000"/>
                <a:gd name="connsiteX72" fmla="*/ 8202 w 10000"/>
                <a:gd name="connsiteY72" fmla="*/ 5091 h 10000"/>
                <a:gd name="connsiteX73" fmla="*/ 7435 w 10000"/>
                <a:gd name="connsiteY73" fmla="*/ 5091 h 10000"/>
                <a:gd name="connsiteX74" fmla="*/ 7435 w 10000"/>
                <a:gd name="connsiteY74" fmla="*/ 5577 h 10000"/>
                <a:gd name="connsiteX75" fmla="*/ 8267 w 10000"/>
                <a:gd name="connsiteY75" fmla="*/ 5577 h 10000"/>
                <a:gd name="connsiteX76" fmla="*/ 8267 w 10000"/>
                <a:gd name="connsiteY76" fmla="*/ 5945 h 10000"/>
                <a:gd name="connsiteX77" fmla="*/ 6947 w 10000"/>
                <a:gd name="connsiteY7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6947 w 10000"/>
                <a:gd name="connsiteY68" fmla="*/ 594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8202 w 10000"/>
                <a:gd name="connsiteY71" fmla="*/ 5091 h 10000"/>
                <a:gd name="connsiteX72" fmla="*/ 7435 w 10000"/>
                <a:gd name="connsiteY72" fmla="*/ 5091 h 10000"/>
                <a:gd name="connsiteX73" fmla="*/ 7435 w 10000"/>
                <a:gd name="connsiteY73" fmla="*/ 5577 h 10000"/>
                <a:gd name="connsiteX74" fmla="*/ 8267 w 10000"/>
                <a:gd name="connsiteY74" fmla="*/ 5577 h 10000"/>
                <a:gd name="connsiteX75" fmla="*/ 8267 w 10000"/>
                <a:gd name="connsiteY75" fmla="*/ 5945 h 10000"/>
                <a:gd name="connsiteX76" fmla="*/ 6947 w 10000"/>
                <a:gd name="connsiteY7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6947 w 10000"/>
                <a:gd name="connsiteY68" fmla="*/ 594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72" fmla="*/ 7435 w 10000"/>
                <a:gd name="connsiteY72" fmla="*/ 5577 h 10000"/>
                <a:gd name="connsiteX73" fmla="*/ 8267 w 10000"/>
                <a:gd name="connsiteY73" fmla="*/ 5577 h 10000"/>
                <a:gd name="connsiteX74" fmla="*/ 8267 w 10000"/>
                <a:gd name="connsiteY74" fmla="*/ 5945 h 10000"/>
                <a:gd name="connsiteX75" fmla="*/ 6947 w 10000"/>
                <a:gd name="connsiteY7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8267 w 10000"/>
                <a:gd name="connsiteY68" fmla="*/ 594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72" fmla="*/ 7435 w 10000"/>
                <a:gd name="connsiteY72" fmla="*/ 5577 h 10000"/>
                <a:gd name="connsiteX73" fmla="*/ 8267 w 10000"/>
                <a:gd name="connsiteY73" fmla="*/ 5577 h 10000"/>
                <a:gd name="connsiteX74" fmla="*/ 8267 w 10000"/>
                <a:gd name="connsiteY7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8267 w 10000"/>
                <a:gd name="connsiteY68" fmla="*/ 5577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72" fmla="*/ 7435 w 10000"/>
                <a:gd name="connsiteY72" fmla="*/ 5577 h 10000"/>
                <a:gd name="connsiteX73" fmla="*/ 8267 w 10000"/>
                <a:gd name="connsiteY73" fmla="*/ 5577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7435 w 10000"/>
                <a:gd name="connsiteY68" fmla="*/ 5577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72" fmla="*/ 7435 w 10000"/>
                <a:gd name="connsiteY72" fmla="*/ 5577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7435 w 10000"/>
                <a:gd name="connsiteY68" fmla="*/ 5091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71" fmla="*/ 7435 w 10000"/>
                <a:gd name="connsiteY71" fmla="*/ 5091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68" fmla="*/ 7435 w 10000"/>
                <a:gd name="connsiteY68" fmla="*/ 4725 h 10000"/>
                <a:gd name="connsiteX69" fmla="*/ 7435 w 10000"/>
                <a:gd name="connsiteY69" fmla="*/ 4388 h 10000"/>
                <a:gd name="connsiteX70" fmla="*/ 7435 w 10000"/>
                <a:gd name="connsiteY70" fmla="*/ 472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4022 h 10000"/>
                <a:gd name="connsiteX65" fmla="*/ 5927 w 10000"/>
                <a:gd name="connsiteY65" fmla="*/ 5577 h 10000"/>
                <a:gd name="connsiteX66" fmla="*/ 6739 w 10000"/>
                <a:gd name="connsiteY66" fmla="*/ 5577 h 10000"/>
                <a:gd name="connsiteX67" fmla="*/ 6739 w 10000"/>
                <a:gd name="connsiteY6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437 w 10000"/>
                <a:gd name="connsiteY63" fmla="*/ 4022 h 10000"/>
                <a:gd name="connsiteX64" fmla="*/ 5927 w 10000"/>
                <a:gd name="connsiteY64" fmla="*/ 5577 h 10000"/>
                <a:gd name="connsiteX65" fmla="*/ 6739 w 10000"/>
                <a:gd name="connsiteY65" fmla="*/ 5577 h 10000"/>
                <a:gd name="connsiteX66" fmla="*/ 6739 w 10000"/>
                <a:gd name="connsiteY6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5927 w 10000"/>
                <a:gd name="connsiteY63" fmla="*/ 5577 h 10000"/>
                <a:gd name="connsiteX64" fmla="*/ 6739 w 10000"/>
                <a:gd name="connsiteY64" fmla="*/ 5577 h 10000"/>
                <a:gd name="connsiteX65" fmla="*/ 6739 w 10000"/>
                <a:gd name="connsiteY6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6739 w 10000"/>
                <a:gd name="connsiteY63" fmla="*/ 5577 h 10000"/>
                <a:gd name="connsiteX64" fmla="*/ 6739 w 10000"/>
                <a:gd name="connsiteY6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992 w 10000"/>
                <a:gd name="connsiteY57" fmla="*/ 5551 h 10000"/>
                <a:gd name="connsiteX58" fmla="*/ 3871 w 10000"/>
                <a:gd name="connsiteY58" fmla="*/ 5945 h 10000"/>
                <a:gd name="connsiteX59" fmla="*/ 3378 w 10000"/>
                <a:gd name="connsiteY59" fmla="*/ 5945 h 10000"/>
                <a:gd name="connsiteX60" fmla="*/ 5233 w 10000"/>
                <a:gd name="connsiteY60" fmla="*/ 5945 h 10000"/>
                <a:gd name="connsiteX61" fmla="*/ 6739 w 10000"/>
                <a:gd name="connsiteY61" fmla="*/ 5945 h 10000"/>
                <a:gd name="connsiteX62" fmla="*/ 5437 w 10000"/>
                <a:gd name="connsiteY62" fmla="*/ 5945 h 10000"/>
                <a:gd name="connsiteX63" fmla="*/ 6739 w 10000"/>
                <a:gd name="connsiteY63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3283 w 10000"/>
                <a:gd name="connsiteY42" fmla="*/ 4115 h 10000"/>
                <a:gd name="connsiteX43" fmla="*/ 2975 w 10000"/>
                <a:gd name="connsiteY43" fmla="*/ 4398 h 10000"/>
                <a:gd name="connsiteX44" fmla="*/ 2653 w 10000"/>
                <a:gd name="connsiteY44" fmla="*/ 4336 h 10000"/>
                <a:gd name="connsiteX45" fmla="*/ 2538 w 10000"/>
                <a:gd name="connsiteY45" fmla="*/ 4344 h 10000"/>
                <a:gd name="connsiteX46" fmla="*/ 2429 w 10000"/>
                <a:gd name="connsiteY46" fmla="*/ 4380 h 10000"/>
                <a:gd name="connsiteX47" fmla="*/ 2350 w 10000"/>
                <a:gd name="connsiteY47" fmla="*/ 4442 h 10000"/>
                <a:gd name="connsiteX48" fmla="*/ 2316 w 10000"/>
                <a:gd name="connsiteY48" fmla="*/ 4533 h 10000"/>
                <a:gd name="connsiteX49" fmla="*/ 2369 w 10000"/>
                <a:gd name="connsiteY49" fmla="*/ 4650 h 10000"/>
                <a:gd name="connsiteX50" fmla="*/ 2574 w 10000"/>
                <a:gd name="connsiteY50" fmla="*/ 4728 h 10000"/>
                <a:gd name="connsiteX51" fmla="*/ 2764 w 10000"/>
                <a:gd name="connsiteY51" fmla="*/ 4769 h 10000"/>
                <a:gd name="connsiteX52" fmla="*/ 2959 w 10000"/>
                <a:gd name="connsiteY52" fmla="*/ 4827 h 10000"/>
                <a:gd name="connsiteX53" fmla="*/ 3262 w 10000"/>
                <a:gd name="connsiteY53" fmla="*/ 5021 h 10000"/>
                <a:gd name="connsiteX54" fmla="*/ 3360 w 10000"/>
                <a:gd name="connsiteY54" fmla="*/ 5343 h 10000"/>
                <a:gd name="connsiteX55" fmla="*/ 3131 w 10000"/>
                <a:gd name="connsiteY55" fmla="*/ 5805 h 10000"/>
                <a:gd name="connsiteX56" fmla="*/ 5233 w 10000"/>
                <a:gd name="connsiteY56" fmla="*/ 5945 h 10000"/>
                <a:gd name="connsiteX57" fmla="*/ 3871 w 10000"/>
                <a:gd name="connsiteY57" fmla="*/ 5945 h 10000"/>
                <a:gd name="connsiteX58" fmla="*/ 3378 w 10000"/>
                <a:gd name="connsiteY58" fmla="*/ 5945 h 10000"/>
                <a:gd name="connsiteX59" fmla="*/ 5233 w 10000"/>
                <a:gd name="connsiteY59" fmla="*/ 5945 h 10000"/>
                <a:gd name="connsiteX60" fmla="*/ 6739 w 10000"/>
                <a:gd name="connsiteY60" fmla="*/ 5945 h 10000"/>
                <a:gd name="connsiteX61" fmla="*/ 5437 w 10000"/>
                <a:gd name="connsiteY61" fmla="*/ 5945 h 10000"/>
                <a:gd name="connsiteX62" fmla="*/ 6739 w 10000"/>
                <a:gd name="connsiteY62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022 h 10000"/>
                <a:gd name="connsiteX42" fmla="*/ 2975 w 10000"/>
                <a:gd name="connsiteY42" fmla="*/ 4398 h 10000"/>
                <a:gd name="connsiteX43" fmla="*/ 2653 w 10000"/>
                <a:gd name="connsiteY43" fmla="*/ 4336 h 10000"/>
                <a:gd name="connsiteX44" fmla="*/ 2538 w 10000"/>
                <a:gd name="connsiteY44" fmla="*/ 4344 h 10000"/>
                <a:gd name="connsiteX45" fmla="*/ 2429 w 10000"/>
                <a:gd name="connsiteY45" fmla="*/ 4380 h 10000"/>
                <a:gd name="connsiteX46" fmla="*/ 2350 w 10000"/>
                <a:gd name="connsiteY46" fmla="*/ 4442 h 10000"/>
                <a:gd name="connsiteX47" fmla="*/ 2316 w 10000"/>
                <a:gd name="connsiteY47" fmla="*/ 4533 h 10000"/>
                <a:gd name="connsiteX48" fmla="*/ 2369 w 10000"/>
                <a:gd name="connsiteY48" fmla="*/ 4650 h 10000"/>
                <a:gd name="connsiteX49" fmla="*/ 2574 w 10000"/>
                <a:gd name="connsiteY49" fmla="*/ 4728 h 10000"/>
                <a:gd name="connsiteX50" fmla="*/ 2764 w 10000"/>
                <a:gd name="connsiteY50" fmla="*/ 4769 h 10000"/>
                <a:gd name="connsiteX51" fmla="*/ 2959 w 10000"/>
                <a:gd name="connsiteY51" fmla="*/ 4827 h 10000"/>
                <a:gd name="connsiteX52" fmla="*/ 3262 w 10000"/>
                <a:gd name="connsiteY52" fmla="*/ 5021 h 10000"/>
                <a:gd name="connsiteX53" fmla="*/ 3360 w 10000"/>
                <a:gd name="connsiteY53" fmla="*/ 5343 h 10000"/>
                <a:gd name="connsiteX54" fmla="*/ 3131 w 10000"/>
                <a:gd name="connsiteY54" fmla="*/ 5805 h 10000"/>
                <a:gd name="connsiteX55" fmla="*/ 5233 w 10000"/>
                <a:gd name="connsiteY55" fmla="*/ 5945 h 10000"/>
                <a:gd name="connsiteX56" fmla="*/ 3871 w 10000"/>
                <a:gd name="connsiteY56" fmla="*/ 5945 h 10000"/>
                <a:gd name="connsiteX57" fmla="*/ 3378 w 10000"/>
                <a:gd name="connsiteY57" fmla="*/ 5945 h 10000"/>
                <a:gd name="connsiteX58" fmla="*/ 5233 w 10000"/>
                <a:gd name="connsiteY58" fmla="*/ 5945 h 10000"/>
                <a:gd name="connsiteX59" fmla="*/ 6739 w 10000"/>
                <a:gd name="connsiteY59" fmla="*/ 5945 h 10000"/>
                <a:gd name="connsiteX60" fmla="*/ 5437 w 10000"/>
                <a:gd name="connsiteY60" fmla="*/ 5945 h 10000"/>
                <a:gd name="connsiteX61" fmla="*/ 6739 w 10000"/>
                <a:gd name="connsiteY61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2574 w 10000"/>
                <a:gd name="connsiteY48" fmla="*/ 4728 h 10000"/>
                <a:gd name="connsiteX49" fmla="*/ 2764 w 10000"/>
                <a:gd name="connsiteY49" fmla="*/ 4769 h 10000"/>
                <a:gd name="connsiteX50" fmla="*/ 2959 w 10000"/>
                <a:gd name="connsiteY50" fmla="*/ 4827 h 10000"/>
                <a:gd name="connsiteX51" fmla="*/ 3262 w 10000"/>
                <a:gd name="connsiteY51" fmla="*/ 5021 h 10000"/>
                <a:gd name="connsiteX52" fmla="*/ 3360 w 10000"/>
                <a:gd name="connsiteY52" fmla="*/ 5343 h 10000"/>
                <a:gd name="connsiteX53" fmla="*/ 3131 w 10000"/>
                <a:gd name="connsiteY53" fmla="*/ 5805 h 10000"/>
                <a:gd name="connsiteX54" fmla="*/ 5233 w 10000"/>
                <a:gd name="connsiteY54" fmla="*/ 5945 h 10000"/>
                <a:gd name="connsiteX55" fmla="*/ 3871 w 10000"/>
                <a:gd name="connsiteY55" fmla="*/ 5945 h 10000"/>
                <a:gd name="connsiteX56" fmla="*/ 3378 w 10000"/>
                <a:gd name="connsiteY56" fmla="*/ 5945 h 10000"/>
                <a:gd name="connsiteX57" fmla="*/ 5233 w 10000"/>
                <a:gd name="connsiteY57" fmla="*/ 5945 h 10000"/>
                <a:gd name="connsiteX58" fmla="*/ 6739 w 10000"/>
                <a:gd name="connsiteY58" fmla="*/ 5945 h 10000"/>
                <a:gd name="connsiteX59" fmla="*/ 5437 w 10000"/>
                <a:gd name="connsiteY59" fmla="*/ 5945 h 10000"/>
                <a:gd name="connsiteX60" fmla="*/ 6739 w 10000"/>
                <a:gd name="connsiteY60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2574 w 10000"/>
                <a:gd name="connsiteY48" fmla="*/ 4728 h 10000"/>
                <a:gd name="connsiteX49" fmla="*/ 2764 w 10000"/>
                <a:gd name="connsiteY49" fmla="*/ 4769 h 10000"/>
                <a:gd name="connsiteX50" fmla="*/ 2959 w 10000"/>
                <a:gd name="connsiteY50" fmla="*/ 4827 h 10000"/>
                <a:gd name="connsiteX51" fmla="*/ 3360 w 10000"/>
                <a:gd name="connsiteY51" fmla="*/ 5343 h 10000"/>
                <a:gd name="connsiteX52" fmla="*/ 3131 w 10000"/>
                <a:gd name="connsiteY52" fmla="*/ 5805 h 10000"/>
                <a:gd name="connsiteX53" fmla="*/ 5233 w 10000"/>
                <a:gd name="connsiteY53" fmla="*/ 5945 h 10000"/>
                <a:gd name="connsiteX54" fmla="*/ 3871 w 10000"/>
                <a:gd name="connsiteY54" fmla="*/ 5945 h 10000"/>
                <a:gd name="connsiteX55" fmla="*/ 3378 w 10000"/>
                <a:gd name="connsiteY55" fmla="*/ 5945 h 10000"/>
                <a:gd name="connsiteX56" fmla="*/ 5233 w 10000"/>
                <a:gd name="connsiteY56" fmla="*/ 5945 h 10000"/>
                <a:gd name="connsiteX57" fmla="*/ 6739 w 10000"/>
                <a:gd name="connsiteY57" fmla="*/ 5945 h 10000"/>
                <a:gd name="connsiteX58" fmla="*/ 5437 w 10000"/>
                <a:gd name="connsiteY58" fmla="*/ 5945 h 10000"/>
                <a:gd name="connsiteX59" fmla="*/ 6739 w 10000"/>
                <a:gd name="connsiteY59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2574 w 10000"/>
                <a:gd name="connsiteY48" fmla="*/ 4728 h 10000"/>
                <a:gd name="connsiteX49" fmla="*/ 2764 w 10000"/>
                <a:gd name="connsiteY49" fmla="*/ 4769 h 10000"/>
                <a:gd name="connsiteX50" fmla="*/ 3360 w 10000"/>
                <a:gd name="connsiteY50" fmla="*/ 5343 h 10000"/>
                <a:gd name="connsiteX51" fmla="*/ 3131 w 10000"/>
                <a:gd name="connsiteY51" fmla="*/ 5805 h 10000"/>
                <a:gd name="connsiteX52" fmla="*/ 5233 w 10000"/>
                <a:gd name="connsiteY52" fmla="*/ 5945 h 10000"/>
                <a:gd name="connsiteX53" fmla="*/ 3871 w 10000"/>
                <a:gd name="connsiteY53" fmla="*/ 5945 h 10000"/>
                <a:gd name="connsiteX54" fmla="*/ 3378 w 10000"/>
                <a:gd name="connsiteY54" fmla="*/ 5945 h 10000"/>
                <a:gd name="connsiteX55" fmla="*/ 5233 w 10000"/>
                <a:gd name="connsiteY55" fmla="*/ 5945 h 10000"/>
                <a:gd name="connsiteX56" fmla="*/ 6739 w 10000"/>
                <a:gd name="connsiteY56" fmla="*/ 5945 h 10000"/>
                <a:gd name="connsiteX57" fmla="*/ 5437 w 10000"/>
                <a:gd name="connsiteY57" fmla="*/ 5945 h 10000"/>
                <a:gd name="connsiteX58" fmla="*/ 6739 w 10000"/>
                <a:gd name="connsiteY58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2574 w 10000"/>
                <a:gd name="connsiteY48" fmla="*/ 4728 h 10000"/>
                <a:gd name="connsiteX49" fmla="*/ 3360 w 10000"/>
                <a:gd name="connsiteY49" fmla="*/ 5343 h 10000"/>
                <a:gd name="connsiteX50" fmla="*/ 3131 w 10000"/>
                <a:gd name="connsiteY50" fmla="*/ 5805 h 10000"/>
                <a:gd name="connsiteX51" fmla="*/ 5233 w 10000"/>
                <a:gd name="connsiteY51" fmla="*/ 5945 h 10000"/>
                <a:gd name="connsiteX52" fmla="*/ 3871 w 10000"/>
                <a:gd name="connsiteY52" fmla="*/ 5945 h 10000"/>
                <a:gd name="connsiteX53" fmla="*/ 3378 w 10000"/>
                <a:gd name="connsiteY53" fmla="*/ 5945 h 10000"/>
                <a:gd name="connsiteX54" fmla="*/ 5233 w 10000"/>
                <a:gd name="connsiteY54" fmla="*/ 5945 h 10000"/>
                <a:gd name="connsiteX55" fmla="*/ 6739 w 10000"/>
                <a:gd name="connsiteY55" fmla="*/ 5945 h 10000"/>
                <a:gd name="connsiteX56" fmla="*/ 5437 w 10000"/>
                <a:gd name="connsiteY56" fmla="*/ 5945 h 10000"/>
                <a:gd name="connsiteX57" fmla="*/ 6739 w 10000"/>
                <a:gd name="connsiteY5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975 w 10000"/>
                <a:gd name="connsiteY41" fmla="*/ 4398 h 10000"/>
                <a:gd name="connsiteX42" fmla="*/ 2653 w 10000"/>
                <a:gd name="connsiteY42" fmla="*/ 4336 h 10000"/>
                <a:gd name="connsiteX43" fmla="*/ 2538 w 10000"/>
                <a:gd name="connsiteY43" fmla="*/ 4344 h 10000"/>
                <a:gd name="connsiteX44" fmla="*/ 2429 w 10000"/>
                <a:gd name="connsiteY44" fmla="*/ 4380 h 10000"/>
                <a:gd name="connsiteX45" fmla="*/ 2350 w 10000"/>
                <a:gd name="connsiteY45" fmla="*/ 4442 h 10000"/>
                <a:gd name="connsiteX46" fmla="*/ 2316 w 10000"/>
                <a:gd name="connsiteY46" fmla="*/ 4533 h 10000"/>
                <a:gd name="connsiteX47" fmla="*/ 2369 w 10000"/>
                <a:gd name="connsiteY47" fmla="*/ 4650 h 10000"/>
                <a:gd name="connsiteX48" fmla="*/ 3360 w 10000"/>
                <a:gd name="connsiteY48" fmla="*/ 5343 h 10000"/>
                <a:gd name="connsiteX49" fmla="*/ 3131 w 10000"/>
                <a:gd name="connsiteY49" fmla="*/ 5805 h 10000"/>
                <a:gd name="connsiteX50" fmla="*/ 5233 w 10000"/>
                <a:gd name="connsiteY50" fmla="*/ 5945 h 10000"/>
                <a:gd name="connsiteX51" fmla="*/ 3871 w 10000"/>
                <a:gd name="connsiteY51" fmla="*/ 5945 h 10000"/>
                <a:gd name="connsiteX52" fmla="*/ 3378 w 10000"/>
                <a:gd name="connsiteY52" fmla="*/ 5945 h 10000"/>
                <a:gd name="connsiteX53" fmla="*/ 5233 w 10000"/>
                <a:gd name="connsiteY53" fmla="*/ 5945 h 10000"/>
                <a:gd name="connsiteX54" fmla="*/ 6739 w 10000"/>
                <a:gd name="connsiteY54" fmla="*/ 5945 h 10000"/>
                <a:gd name="connsiteX55" fmla="*/ 5437 w 10000"/>
                <a:gd name="connsiteY55" fmla="*/ 5945 h 10000"/>
                <a:gd name="connsiteX56" fmla="*/ 6739 w 10000"/>
                <a:gd name="connsiteY5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653 w 10000"/>
                <a:gd name="connsiteY41" fmla="*/ 4336 h 10000"/>
                <a:gd name="connsiteX42" fmla="*/ 2538 w 10000"/>
                <a:gd name="connsiteY42" fmla="*/ 4344 h 10000"/>
                <a:gd name="connsiteX43" fmla="*/ 2429 w 10000"/>
                <a:gd name="connsiteY43" fmla="*/ 4380 h 10000"/>
                <a:gd name="connsiteX44" fmla="*/ 2350 w 10000"/>
                <a:gd name="connsiteY44" fmla="*/ 4442 h 10000"/>
                <a:gd name="connsiteX45" fmla="*/ 2316 w 10000"/>
                <a:gd name="connsiteY45" fmla="*/ 4533 h 10000"/>
                <a:gd name="connsiteX46" fmla="*/ 2369 w 10000"/>
                <a:gd name="connsiteY46" fmla="*/ 4650 h 10000"/>
                <a:gd name="connsiteX47" fmla="*/ 3360 w 10000"/>
                <a:gd name="connsiteY47" fmla="*/ 5343 h 10000"/>
                <a:gd name="connsiteX48" fmla="*/ 3131 w 10000"/>
                <a:gd name="connsiteY48" fmla="*/ 5805 h 10000"/>
                <a:gd name="connsiteX49" fmla="*/ 5233 w 10000"/>
                <a:gd name="connsiteY49" fmla="*/ 5945 h 10000"/>
                <a:gd name="connsiteX50" fmla="*/ 3871 w 10000"/>
                <a:gd name="connsiteY50" fmla="*/ 5945 h 10000"/>
                <a:gd name="connsiteX51" fmla="*/ 3378 w 10000"/>
                <a:gd name="connsiteY51" fmla="*/ 5945 h 10000"/>
                <a:gd name="connsiteX52" fmla="*/ 5233 w 10000"/>
                <a:gd name="connsiteY52" fmla="*/ 5945 h 10000"/>
                <a:gd name="connsiteX53" fmla="*/ 6739 w 10000"/>
                <a:gd name="connsiteY53" fmla="*/ 5945 h 10000"/>
                <a:gd name="connsiteX54" fmla="*/ 5437 w 10000"/>
                <a:gd name="connsiteY54" fmla="*/ 5945 h 10000"/>
                <a:gd name="connsiteX55" fmla="*/ 6739 w 10000"/>
                <a:gd name="connsiteY5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538 w 10000"/>
                <a:gd name="connsiteY41" fmla="*/ 4344 h 10000"/>
                <a:gd name="connsiteX42" fmla="*/ 2429 w 10000"/>
                <a:gd name="connsiteY42" fmla="*/ 4380 h 10000"/>
                <a:gd name="connsiteX43" fmla="*/ 2350 w 10000"/>
                <a:gd name="connsiteY43" fmla="*/ 4442 h 10000"/>
                <a:gd name="connsiteX44" fmla="*/ 2316 w 10000"/>
                <a:gd name="connsiteY44" fmla="*/ 4533 h 10000"/>
                <a:gd name="connsiteX45" fmla="*/ 2369 w 10000"/>
                <a:gd name="connsiteY45" fmla="*/ 4650 h 10000"/>
                <a:gd name="connsiteX46" fmla="*/ 3360 w 10000"/>
                <a:gd name="connsiteY46" fmla="*/ 5343 h 10000"/>
                <a:gd name="connsiteX47" fmla="*/ 3131 w 10000"/>
                <a:gd name="connsiteY47" fmla="*/ 5805 h 10000"/>
                <a:gd name="connsiteX48" fmla="*/ 5233 w 10000"/>
                <a:gd name="connsiteY48" fmla="*/ 5945 h 10000"/>
                <a:gd name="connsiteX49" fmla="*/ 3871 w 10000"/>
                <a:gd name="connsiteY49" fmla="*/ 5945 h 10000"/>
                <a:gd name="connsiteX50" fmla="*/ 3378 w 10000"/>
                <a:gd name="connsiteY50" fmla="*/ 5945 h 10000"/>
                <a:gd name="connsiteX51" fmla="*/ 5233 w 10000"/>
                <a:gd name="connsiteY51" fmla="*/ 5945 h 10000"/>
                <a:gd name="connsiteX52" fmla="*/ 6739 w 10000"/>
                <a:gd name="connsiteY52" fmla="*/ 5945 h 10000"/>
                <a:gd name="connsiteX53" fmla="*/ 5437 w 10000"/>
                <a:gd name="connsiteY53" fmla="*/ 5945 h 10000"/>
                <a:gd name="connsiteX54" fmla="*/ 6739 w 10000"/>
                <a:gd name="connsiteY5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538 w 10000"/>
                <a:gd name="connsiteY41" fmla="*/ 4344 h 10000"/>
                <a:gd name="connsiteX42" fmla="*/ 2350 w 10000"/>
                <a:gd name="connsiteY42" fmla="*/ 4442 h 10000"/>
                <a:gd name="connsiteX43" fmla="*/ 2316 w 10000"/>
                <a:gd name="connsiteY43" fmla="*/ 4533 h 10000"/>
                <a:gd name="connsiteX44" fmla="*/ 2369 w 10000"/>
                <a:gd name="connsiteY44" fmla="*/ 4650 h 10000"/>
                <a:gd name="connsiteX45" fmla="*/ 3360 w 10000"/>
                <a:gd name="connsiteY45" fmla="*/ 5343 h 10000"/>
                <a:gd name="connsiteX46" fmla="*/ 3131 w 10000"/>
                <a:gd name="connsiteY46" fmla="*/ 5805 h 10000"/>
                <a:gd name="connsiteX47" fmla="*/ 5233 w 10000"/>
                <a:gd name="connsiteY47" fmla="*/ 5945 h 10000"/>
                <a:gd name="connsiteX48" fmla="*/ 3871 w 10000"/>
                <a:gd name="connsiteY48" fmla="*/ 5945 h 10000"/>
                <a:gd name="connsiteX49" fmla="*/ 3378 w 10000"/>
                <a:gd name="connsiteY49" fmla="*/ 5945 h 10000"/>
                <a:gd name="connsiteX50" fmla="*/ 5233 w 10000"/>
                <a:gd name="connsiteY50" fmla="*/ 5945 h 10000"/>
                <a:gd name="connsiteX51" fmla="*/ 6739 w 10000"/>
                <a:gd name="connsiteY51" fmla="*/ 5945 h 10000"/>
                <a:gd name="connsiteX52" fmla="*/ 5437 w 10000"/>
                <a:gd name="connsiteY52" fmla="*/ 5945 h 10000"/>
                <a:gd name="connsiteX53" fmla="*/ 6739 w 10000"/>
                <a:gd name="connsiteY53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627 w 10000"/>
                <a:gd name="connsiteY40" fmla="*/ 3985 h 10000"/>
                <a:gd name="connsiteX41" fmla="*/ 2350 w 10000"/>
                <a:gd name="connsiteY41" fmla="*/ 4442 h 10000"/>
                <a:gd name="connsiteX42" fmla="*/ 2316 w 10000"/>
                <a:gd name="connsiteY42" fmla="*/ 4533 h 10000"/>
                <a:gd name="connsiteX43" fmla="*/ 2369 w 10000"/>
                <a:gd name="connsiteY43" fmla="*/ 4650 h 10000"/>
                <a:gd name="connsiteX44" fmla="*/ 3360 w 10000"/>
                <a:gd name="connsiteY44" fmla="*/ 5343 h 10000"/>
                <a:gd name="connsiteX45" fmla="*/ 3131 w 10000"/>
                <a:gd name="connsiteY45" fmla="*/ 5805 h 10000"/>
                <a:gd name="connsiteX46" fmla="*/ 5233 w 10000"/>
                <a:gd name="connsiteY46" fmla="*/ 5945 h 10000"/>
                <a:gd name="connsiteX47" fmla="*/ 3871 w 10000"/>
                <a:gd name="connsiteY47" fmla="*/ 5945 h 10000"/>
                <a:gd name="connsiteX48" fmla="*/ 3378 w 10000"/>
                <a:gd name="connsiteY48" fmla="*/ 5945 h 10000"/>
                <a:gd name="connsiteX49" fmla="*/ 5233 w 10000"/>
                <a:gd name="connsiteY49" fmla="*/ 5945 h 10000"/>
                <a:gd name="connsiteX50" fmla="*/ 6739 w 10000"/>
                <a:gd name="connsiteY50" fmla="*/ 5945 h 10000"/>
                <a:gd name="connsiteX51" fmla="*/ 5437 w 10000"/>
                <a:gd name="connsiteY51" fmla="*/ 5945 h 10000"/>
                <a:gd name="connsiteX52" fmla="*/ 6739 w 10000"/>
                <a:gd name="connsiteY52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050 w 10000"/>
                <a:gd name="connsiteY39" fmla="*/ 4155 h 10000"/>
                <a:gd name="connsiteX40" fmla="*/ 2350 w 10000"/>
                <a:gd name="connsiteY40" fmla="*/ 4442 h 10000"/>
                <a:gd name="connsiteX41" fmla="*/ 2316 w 10000"/>
                <a:gd name="connsiteY41" fmla="*/ 4533 h 10000"/>
                <a:gd name="connsiteX42" fmla="*/ 2369 w 10000"/>
                <a:gd name="connsiteY42" fmla="*/ 4650 h 10000"/>
                <a:gd name="connsiteX43" fmla="*/ 3360 w 10000"/>
                <a:gd name="connsiteY43" fmla="*/ 5343 h 10000"/>
                <a:gd name="connsiteX44" fmla="*/ 3131 w 10000"/>
                <a:gd name="connsiteY44" fmla="*/ 5805 h 10000"/>
                <a:gd name="connsiteX45" fmla="*/ 5233 w 10000"/>
                <a:gd name="connsiteY45" fmla="*/ 5945 h 10000"/>
                <a:gd name="connsiteX46" fmla="*/ 3871 w 10000"/>
                <a:gd name="connsiteY46" fmla="*/ 5945 h 10000"/>
                <a:gd name="connsiteX47" fmla="*/ 3378 w 10000"/>
                <a:gd name="connsiteY47" fmla="*/ 5945 h 10000"/>
                <a:gd name="connsiteX48" fmla="*/ 5233 w 10000"/>
                <a:gd name="connsiteY48" fmla="*/ 5945 h 10000"/>
                <a:gd name="connsiteX49" fmla="*/ 6739 w 10000"/>
                <a:gd name="connsiteY49" fmla="*/ 5945 h 10000"/>
                <a:gd name="connsiteX50" fmla="*/ 5437 w 10000"/>
                <a:gd name="connsiteY50" fmla="*/ 5945 h 10000"/>
                <a:gd name="connsiteX51" fmla="*/ 6739 w 10000"/>
                <a:gd name="connsiteY51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1815 w 10000"/>
                <a:gd name="connsiteY38" fmla="*/ 4591 h 10000"/>
                <a:gd name="connsiteX39" fmla="*/ 2350 w 10000"/>
                <a:gd name="connsiteY39" fmla="*/ 4442 h 10000"/>
                <a:gd name="connsiteX40" fmla="*/ 2316 w 10000"/>
                <a:gd name="connsiteY40" fmla="*/ 4533 h 10000"/>
                <a:gd name="connsiteX41" fmla="*/ 2369 w 10000"/>
                <a:gd name="connsiteY41" fmla="*/ 4650 h 10000"/>
                <a:gd name="connsiteX42" fmla="*/ 3360 w 10000"/>
                <a:gd name="connsiteY42" fmla="*/ 5343 h 10000"/>
                <a:gd name="connsiteX43" fmla="*/ 3131 w 10000"/>
                <a:gd name="connsiteY43" fmla="*/ 5805 h 10000"/>
                <a:gd name="connsiteX44" fmla="*/ 5233 w 10000"/>
                <a:gd name="connsiteY44" fmla="*/ 5945 h 10000"/>
                <a:gd name="connsiteX45" fmla="*/ 3871 w 10000"/>
                <a:gd name="connsiteY45" fmla="*/ 5945 h 10000"/>
                <a:gd name="connsiteX46" fmla="*/ 3378 w 10000"/>
                <a:gd name="connsiteY46" fmla="*/ 5945 h 10000"/>
                <a:gd name="connsiteX47" fmla="*/ 5233 w 10000"/>
                <a:gd name="connsiteY47" fmla="*/ 5945 h 10000"/>
                <a:gd name="connsiteX48" fmla="*/ 6739 w 10000"/>
                <a:gd name="connsiteY48" fmla="*/ 5945 h 10000"/>
                <a:gd name="connsiteX49" fmla="*/ 5437 w 10000"/>
                <a:gd name="connsiteY49" fmla="*/ 5945 h 10000"/>
                <a:gd name="connsiteX50" fmla="*/ 6739 w 10000"/>
                <a:gd name="connsiteY50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2350 w 10000"/>
                <a:gd name="connsiteY38" fmla="*/ 4442 h 10000"/>
                <a:gd name="connsiteX39" fmla="*/ 2316 w 10000"/>
                <a:gd name="connsiteY39" fmla="*/ 4533 h 10000"/>
                <a:gd name="connsiteX40" fmla="*/ 2369 w 10000"/>
                <a:gd name="connsiteY40" fmla="*/ 4650 h 10000"/>
                <a:gd name="connsiteX41" fmla="*/ 3360 w 10000"/>
                <a:gd name="connsiteY41" fmla="*/ 5343 h 10000"/>
                <a:gd name="connsiteX42" fmla="*/ 3131 w 10000"/>
                <a:gd name="connsiteY42" fmla="*/ 5805 h 10000"/>
                <a:gd name="connsiteX43" fmla="*/ 5233 w 10000"/>
                <a:gd name="connsiteY43" fmla="*/ 5945 h 10000"/>
                <a:gd name="connsiteX44" fmla="*/ 3871 w 10000"/>
                <a:gd name="connsiteY44" fmla="*/ 5945 h 10000"/>
                <a:gd name="connsiteX45" fmla="*/ 3378 w 10000"/>
                <a:gd name="connsiteY45" fmla="*/ 5945 h 10000"/>
                <a:gd name="connsiteX46" fmla="*/ 5233 w 10000"/>
                <a:gd name="connsiteY46" fmla="*/ 5945 h 10000"/>
                <a:gd name="connsiteX47" fmla="*/ 6739 w 10000"/>
                <a:gd name="connsiteY47" fmla="*/ 5945 h 10000"/>
                <a:gd name="connsiteX48" fmla="*/ 5437 w 10000"/>
                <a:gd name="connsiteY48" fmla="*/ 5945 h 10000"/>
                <a:gd name="connsiteX49" fmla="*/ 6739 w 10000"/>
                <a:gd name="connsiteY49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2316 w 10000"/>
                <a:gd name="connsiteY38" fmla="*/ 4533 h 10000"/>
                <a:gd name="connsiteX39" fmla="*/ 2369 w 10000"/>
                <a:gd name="connsiteY39" fmla="*/ 4650 h 10000"/>
                <a:gd name="connsiteX40" fmla="*/ 3360 w 10000"/>
                <a:gd name="connsiteY40" fmla="*/ 5343 h 10000"/>
                <a:gd name="connsiteX41" fmla="*/ 3131 w 10000"/>
                <a:gd name="connsiteY41" fmla="*/ 5805 h 10000"/>
                <a:gd name="connsiteX42" fmla="*/ 5233 w 10000"/>
                <a:gd name="connsiteY42" fmla="*/ 5945 h 10000"/>
                <a:gd name="connsiteX43" fmla="*/ 3871 w 10000"/>
                <a:gd name="connsiteY43" fmla="*/ 5945 h 10000"/>
                <a:gd name="connsiteX44" fmla="*/ 3378 w 10000"/>
                <a:gd name="connsiteY44" fmla="*/ 5945 h 10000"/>
                <a:gd name="connsiteX45" fmla="*/ 5233 w 10000"/>
                <a:gd name="connsiteY45" fmla="*/ 5945 h 10000"/>
                <a:gd name="connsiteX46" fmla="*/ 6739 w 10000"/>
                <a:gd name="connsiteY46" fmla="*/ 5945 h 10000"/>
                <a:gd name="connsiteX47" fmla="*/ 5437 w 10000"/>
                <a:gd name="connsiteY47" fmla="*/ 5945 h 10000"/>
                <a:gd name="connsiteX48" fmla="*/ 6739 w 10000"/>
                <a:gd name="connsiteY48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2316 w 10000"/>
                <a:gd name="connsiteY38" fmla="*/ 4533 h 10000"/>
                <a:gd name="connsiteX39" fmla="*/ 3360 w 10000"/>
                <a:gd name="connsiteY39" fmla="*/ 5343 h 10000"/>
                <a:gd name="connsiteX40" fmla="*/ 3131 w 10000"/>
                <a:gd name="connsiteY40" fmla="*/ 5805 h 10000"/>
                <a:gd name="connsiteX41" fmla="*/ 5233 w 10000"/>
                <a:gd name="connsiteY41" fmla="*/ 5945 h 10000"/>
                <a:gd name="connsiteX42" fmla="*/ 3871 w 10000"/>
                <a:gd name="connsiteY42" fmla="*/ 5945 h 10000"/>
                <a:gd name="connsiteX43" fmla="*/ 3378 w 10000"/>
                <a:gd name="connsiteY43" fmla="*/ 5945 h 10000"/>
                <a:gd name="connsiteX44" fmla="*/ 5233 w 10000"/>
                <a:gd name="connsiteY44" fmla="*/ 5945 h 10000"/>
                <a:gd name="connsiteX45" fmla="*/ 6739 w 10000"/>
                <a:gd name="connsiteY45" fmla="*/ 5945 h 10000"/>
                <a:gd name="connsiteX46" fmla="*/ 5437 w 10000"/>
                <a:gd name="connsiteY46" fmla="*/ 5945 h 10000"/>
                <a:gd name="connsiteX47" fmla="*/ 6739 w 10000"/>
                <a:gd name="connsiteY4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1912 w 10000"/>
                <a:gd name="connsiteY37" fmla="*/ 4923 h 10000"/>
                <a:gd name="connsiteX38" fmla="*/ 3360 w 10000"/>
                <a:gd name="connsiteY38" fmla="*/ 5343 h 10000"/>
                <a:gd name="connsiteX39" fmla="*/ 3131 w 10000"/>
                <a:gd name="connsiteY39" fmla="*/ 5805 h 10000"/>
                <a:gd name="connsiteX40" fmla="*/ 5233 w 10000"/>
                <a:gd name="connsiteY40" fmla="*/ 5945 h 10000"/>
                <a:gd name="connsiteX41" fmla="*/ 3871 w 10000"/>
                <a:gd name="connsiteY41" fmla="*/ 5945 h 10000"/>
                <a:gd name="connsiteX42" fmla="*/ 3378 w 10000"/>
                <a:gd name="connsiteY42" fmla="*/ 5945 h 10000"/>
                <a:gd name="connsiteX43" fmla="*/ 5233 w 10000"/>
                <a:gd name="connsiteY43" fmla="*/ 5945 h 10000"/>
                <a:gd name="connsiteX44" fmla="*/ 6739 w 10000"/>
                <a:gd name="connsiteY44" fmla="*/ 5945 h 10000"/>
                <a:gd name="connsiteX45" fmla="*/ 5437 w 10000"/>
                <a:gd name="connsiteY45" fmla="*/ 5945 h 10000"/>
                <a:gd name="connsiteX46" fmla="*/ 6739 w 10000"/>
                <a:gd name="connsiteY4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2239 w 10000"/>
                <a:gd name="connsiteY36" fmla="*/ 5136 h 10000"/>
                <a:gd name="connsiteX37" fmla="*/ 3360 w 10000"/>
                <a:gd name="connsiteY37" fmla="*/ 5343 h 10000"/>
                <a:gd name="connsiteX38" fmla="*/ 3131 w 10000"/>
                <a:gd name="connsiteY38" fmla="*/ 5805 h 10000"/>
                <a:gd name="connsiteX39" fmla="*/ 5233 w 10000"/>
                <a:gd name="connsiteY39" fmla="*/ 5945 h 10000"/>
                <a:gd name="connsiteX40" fmla="*/ 3871 w 10000"/>
                <a:gd name="connsiteY40" fmla="*/ 5945 h 10000"/>
                <a:gd name="connsiteX41" fmla="*/ 3378 w 10000"/>
                <a:gd name="connsiteY41" fmla="*/ 5945 h 10000"/>
                <a:gd name="connsiteX42" fmla="*/ 5233 w 10000"/>
                <a:gd name="connsiteY42" fmla="*/ 5945 h 10000"/>
                <a:gd name="connsiteX43" fmla="*/ 6739 w 10000"/>
                <a:gd name="connsiteY43" fmla="*/ 5945 h 10000"/>
                <a:gd name="connsiteX44" fmla="*/ 5437 w 10000"/>
                <a:gd name="connsiteY44" fmla="*/ 5945 h 10000"/>
                <a:gd name="connsiteX45" fmla="*/ 6739 w 10000"/>
                <a:gd name="connsiteY4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1849 w 10000"/>
                <a:gd name="connsiteY26" fmla="*/ 5372 h 10000"/>
                <a:gd name="connsiteX27" fmla="*/ 2174 w 10000"/>
                <a:gd name="connsiteY27" fmla="*/ 5561 h 10000"/>
                <a:gd name="connsiteX28" fmla="*/ 2516 w 10000"/>
                <a:gd name="connsiteY28" fmla="*/ 5628 h 10000"/>
                <a:gd name="connsiteX29" fmla="*/ 2627 w 10000"/>
                <a:gd name="connsiteY29" fmla="*/ 5618 h 10000"/>
                <a:gd name="connsiteX30" fmla="*/ 2737 w 10000"/>
                <a:gd name="connsiteY30" fmla="*/ 5590 h 10000"/>
                <a:gd name="connsiteX31" fmla="*/ 2825 w 10000"/>
                <a:gd name="connsiteY31" fmla="*/ 5529 h 10000"/>
                <a:gd name="connsiteX32" fmla="*/ 2859 w 10000"/>
                <a:gd name="connsiteY32" fmla="*/ 5426 h 10000"/>
                <a:gd name="connsiteX33" fmla="*/ 2804 w 10000"/>
                <a:gd name="connsiteY33" fmla="*/ 5306 h 10000"/>
                <a:gd name="connsiteX34" fmla="*/ 2664 w 10000"/>
                <a:gd name="connsiteY34" fmla="*/ 5242 h 10000"/>
                <a:gd name="connsiteX35" fmla="*/ 2450 w 10000"/>
                <a:gd name="connsiteY35" fmla="*/ 5192 h 10000"/>
                <a:gd name="connsiteX36" fmla="*/ 3360 w 10000"/>
                <a:gd name="connsiteY36" fmla="*/ 5343 h 10000"/>
                <a:gd name="connsiteX37" fmla="*/ 3131 w 10000"/>
                <a:gd name="connsiteY37" fmla="*/ 5805 h 10000"/>
                <a:gd name="connsiteX38" fmla="*/ 5233 w 10000"/>
                <a:gd name="connsiteY38" fmla="*/ 5945 h 10000"/>
                <a:gd name="connsiteX39" fmla="*/ 3871 w 10000"/>
                <a:gd name="connsiteY39" fmla="*/ 5945 h 10000"/>
                <a:gd name="connsiteX40" fmla="*/ 3378 w 10000"/>
                <a:gd name="connsiteY40" fmla="*/ 5945 h 10000"/>
                <a:gd name="connsiteX41" fmla="*/ 5233 w 10000"/>
                <a:gd name="connsiteY41" fmla="*/ 5945 h 10000"/>
                <a:gd name="connsiteX42" fmla="*/ 6739 w 10000"/>
                <a:gd name="connsiteY42" fmla="*/ 5945 h 10000"/>
                <a:gd name="connsiteX43" fmla="*/ 5437 w 10000"/>
                <a:gd name="connsiteY43" fmla="*/ 5945 h 10000"/>
                <a:gd name="connsiteX44" fmla="*/ 6739 w 10000"/>
                <a:gd name="connsiteY4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1804 w 10000"/>
                <a:gd name="connsiteY25" fmla="*/ 5372 h 10000"/>
                <a:gd name="connsiteX26" fmla="*/ 2174 w 10000"/>
                <a:gd name="connsiteY26" fmla="*/ 5561 h 10000"/>
                <a:gd name="connsiteX27" fmla="*/ 2516 w 10000"/>
                <a:gd name="connsiteY27" fmla="*/ 5628 h 10000"/>
                <a:gd name="connsiteX28" fmla="*/ 2627 w 10000"/>
                <a:gd name="connsiteY28" fmla="*/ 5618 h 10000"/>
                <a:gd name="connsiteX29" fmla="*/ 2737 w 10000"/>
                <a:gd name="connsiteY29" fmla="*/ 5590 h 10000"/>
                <a:gd name="connsiteX30" fmla="*/ 2825 w 10000"/>
                <a:gd name="connsiteY30" fmla="*/ 5529 h 10000"/>
                <a:gd name="connsiteX31" fmla="*/ 2859 w 10000"/>
                <a:gd name="connsiteY31" fmla="*/ 5426 h 10000"/>
                <a:gd name="connsiteX32" fmla="*/ 2804 w 10000"/>
                <a:gd name="connsiteY32" fmla="*/ 5306 h 10000"/>
                <a:gd name="connsiteX33" fmla="*/ 2664 w 10000"/>
                <a:gd name="connsiteY33" fmla="*/ 5242 h 10000"/>
                <a:gd name="connsiteX34" fmla="*/ 2450 w 10000"/>
                <a:gd name="connsiteY34" fmla="*/ 5192 h 10000"/>
                <a:gd name="connsiteX35" fmla="*/ 3360 w 10000"/>
                <a:gd name="connsiteY35" fmla="*/ 5343 h 10000"/>
                <a:gd name="connsiteX36" fmla="*/ 3131 w 10000"/>
                <a:gd name="connsiteY36" fmla="*/ 5805 h 10000"/>
                <a:gd name="connsiteX37" fmla="*/ 5233 w 10000"/>
                <a:gd name="connsiteY37" fmla="*/ 5945 h 10000"/>
                <a:gd name="connsiteX38" fmla="*/ 3871 w 10000"/>
                <a:gd name="connsiteY38" fmla="*/ 5945 h 10000"/>
                <a:gd name="connsiteX39" fmla="*/ 3378 w 10000"/>
                <a:gd name="connsiteY39" fmla="*/ 5945 h 10000"/>
                <a:gd name="connsiteX40" fmla="*/ 5233 w 10000"/>
                <a:gd name="connsiteY40" fmla="*/ 5945 h 10000"/>
                <a:gd name="connsiteX41" fmla="*/ 6739 w 10000"/>
                <a:gd name="connsiteY41" fmla="*/ 5945 h 10000"/>
                <a:gd name="connsiteX42" fmla="*/ 5437 w 10000"/>
                <a:gd name="connsiteY42" fmla="*/ 5945 h 10000"/>
                <a:gd name="connsiteX43" fmla="*/ 6739 w 10000"/>
                <a:gd name="connsiteY43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1804 w 10000"/>
                <a:gd name="connsiteY24" fmla="*/ 5831 h 10000"/>
                <a:gd name="connsiteX25" fmla="*/ 2174 w 10000"/>
                <a:gd name="connsiteY25" fmla="*/ 5561 h 10000"/>
                <a:gd name="connsiteX26" fmla="*/ 2516 w 10000"/>
                <a:gd name="connsiteY26" fmla="*/ 5628 h 10000"/>
                <a:gd name="connsiteX27" fmla="*/ 2627 w 10000"/>
                <a:gd name="connsiteY27" fmla="*/ 5618 h 10000"/>
                <a:gd name="connsiteX28" fmla="*/ 2737 w 10000"/>
                <a:gd name="connsiteY28" fmla="*/ 5590 h 10000"/>
                <a:gd name="connsiteX29" fmla="*/ 2825 w 10000"/>
                <a:gd name="connsiteY29" fmla="*/ 5529 h 10000"/>
                <a:gd name="connsiteX30" fmla="*/ 2859 w 10000"/>
                <a:gd name="connsiteY30" fmla="*/ 5426 h 10000"/>
                <a:gd name="connsiteX31" fmla="*/ 2804 w 10000"/>
                <a:gd name="connsiteY31" fmla="*/ 5306 h 10000"/>
                <a:gd name="connsiteX32" fmla="*/ 2664 w 10000"/>
                <a:gd name="connsiteY32" fmla="*/ 5242 h 10000"/>
                <a:gd name="connsiteX33" fmla="*/ 2450 w 10000"/>
                <a:gd name="connsiteY33" fmla="*/ 5192 h 10000"/>
                <a:gd name="connsiteX34" fmla="*/ 3360 w 10000"/>
                <a:gd name="connsiteY34" fmla="*/ 5343 h 10000"/>
                <a:gd name="connsiteX35" fmla="*/ 3131 w 10000"/>
                <a:gd name="connsiteY35" fmla="*/ 5805 h 10000"/>
                <a:gd name="connsiteX36" fmla="*/ 5233 w 10000"/>
                <a:gd name="connsiteY36" fmla="*/ 5945 h 10000"/>
                <a:gd name="connsiteX37" fmla="*/ 3871 w 10000"/>
                <a:gd name="connsiteY37" fmla="*/ 5945 h 10000"/>
                <a:gd name="connsiteX38" fmla="*/ 3378 w 10000"/>
                <a:gd name="connsiteY38" fmla="*/ 5945 h 10000"/>
                <a:gd name="connsiteX39" fmla="*/ 5233 w 10000"/>
                <a:gd name="connsiteY39" fmla="*/ 5945 h 10000"/>
                <a:gd name="connsiteX40" fmla="*/ 6739 w 10000"/>
                <a:gd name="connsiteY40" fmla="*/ 5945 h 10000"/>
                <a:gd name="connsiteX41" fmla="*/ 5437 w 10000"/>
                <a:gd name="connsiteY41" fmla="*/ 5945 h 10000"/>
                <a:gd name="connsiteX42" fmla="*/ 6739 w 10000"/>
                <a:gd name="connsiteY42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2174 w 10000"/>
                <a:gd name="connsiteY24" fmla="*/ 5561 h 10000"/>
                <a:gd name="connsiteX25" fmla="*/ 2516 w 10000"/>
                <a:gd name="connsiteY25" fmla="*/ 5628 h 10000"/>
                <a:gd name="connsiteX26" fmla="*/ 2627 w 10000"/>
                <a:gd name="connsiteY26" fmla="*/ 5618 h 10000"/>
                <a:gd name="connsiteX27" fmla="*/ 2737 w 10000"/>
                <a:gd name="connsiteY27" fmla="*/ 5590 h 10000"/>
                <a:gd name="connsiteX28" fmla="*/ 2825 w 10000"/>
                <a:gd name="connsiteY28" fmla="*/ 5529 h 10000"/>
                <a:gd name="connsiteX29" fmla="*/ 2859 w 10000"/>
                <a:gd name="connsiteY29" fmla="*/ 5426 h 10000"/>
                <a:gd name="connsiteX30" fmla="*/ 2804 w 10000"/>
                <a:gd name="connsiteY30" fmla="*/ 5306 h 10000"/>
                <a:gd name="connsiteX31" fmla="*/ 2664 w 10000"/>
                <a:gd name="connsiteY31" fmla="*/ 5242 h 10000"/>
                <a:gd name="connsiteX32" fmla="*/ 2450 w 10000"/>
                <a:gd name="connsiteY32" fmla="*/ 5192 h 10000"/>
                <a:gd name="connsiteX33" fmla="*/ 3360 w 10000"/>
                <a:gd name="connsiteY33" fmla="*/ 5343 h 10000"/>
                <a:gd name="connsiteX34" fmla="*/ 3131 w 10000"/>
                <a:gd name="connsiteY34" fmla="*/ 5805 h 10000"/>
                <a:gd name="connsiteX35" fmla="*/ 5233 w 10000"/>
                <a:gd name="connsiteY35" fmla="*/ 5945 h 10000"/>
                <a:gd name="connsiteX36" fmla="*/ 3871 w 10000"/>
                <a:gd name="connsiteY36" fmla="*/ 5945 h 10000"/>
                <a:gd name="connsiteX37" fmla="*/ 3378 w 10000"/>
                <a:gd name="connsiteY37" fmla="*/ 5945 h 10000"/>
                <a:gd name="connsiteX38" fmla="*/ 5233 w 10000"/>
                <a:gd name="connsiteY38" fmla="*/ 5945 h 10000"/>
                <a:gd name="connsiteX39" fmla="*/ 6739 w 10000"/>
                <a:gd name="connsiteY39" fmla="*/ 5945 h 10000"/>
                <a:gd name="connsiteX40" fmla="*/ 5437 w 10000"/>
                <a:gd name="connsiteY40" fmla="*/ 5945 h 10000"/>
                <a:gd name="connsiteX41" fmla="*/ 6739 w 10000"/>
                <a:gd name="connsiteY41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118 w 10000"/>
                <a:gd name="connsiteY23" fmla="*/ 5937 h 10000"/>
                <a:gd name="connsiteX24" fmla="*/ 2516 w 10000"/>
                <a:gd name="connsiteY24" fmla="*/ 5628 h 10000"/>
                <a:gd name="connsiteX25" fmla="*/ 2627 w 10000"/>
                <a:gd name="connsiteY25" fmla="*/ 5618 h 10000"/>
                <a:gd name="connsiteX26" fmla="*/ 2737 w 10000"/>
                <a:gd name="connsiteY26" fmla="*/ 5590 h 10000"/>
                <a:gd name="connsiteX27" fmla="*/ 2825 w 10000"/>
                <a:gd name="connsiteY27" fmla="*/ 5529 h 10000"/>
                <a:gd name="connsiteX28" fmla="*/ 2859 w 10000"/>
                <a:gd name="connsiteY28" fmla="*/ 5426 h 10000"/>
                <a:gd name="connsiteX29" fmla="*/ 2804 w 10000"/>
                <a:gd name="connsiteY29" fmla="*/ 5306 h 10000"/>
                <a:gd name="connsiteX30" fmla="*/ 2664 w 10000"/>
                <a:gd name="connsiteY30" fmla="*/ 5242 h 10000"/>
                <a:gd name="connsiteX31" fmla="*/ 2450 w 10000"/>
                <a:gd name="connsiteY31" fmla="*/ 5192 h 10000"/>
                <a:gd name="connsiteX32" fmla="*/ 3360 w 10000"/>
                <a:gd name="connsiteY32" fmla="*/ 5343 h 10000"/>
                <a:gd name="connsiteX33" fmla="*/ 3131 w 10000"/>
                <a:gd name="connsiteY33" fmla="*/ 5805 h 10000"/>
                <a:gd name="connsiteX34" fmla="*/ 5233 w 10000"/>
                <a:gd name="connsiteY34" fmla="*/ 5945 h 10000"/>
                <a:gd name="connsiteX35" fmla="*/ 3871 w 10000"/>
                <a:gd name="connsiteY35" fmla="*/ 5945 h 10000"/>
                <a:gd name="connsiteX36" fmla="*/ 3378 w 10000"/>
                <a:gd name="connsiteY36" fmla="*/ 5945 h 10000"/>
                <a:gd name="connsiteX37" fmla="*/ 5233 w 10000"/>
                <a:gd name="connsiteY37" fmla="*/ 5945 h 10000"/>
                <a:gd name="connsiteX38" fmla="*/ 6739 w 10000"/>
                <a:gd name="connsiteY38" fmla="*/ 5945 h 10000"/>
                <a:gd name="connsiteX39" fmla="*/ 5437 w 10000"/>
                <a:gd name="connsiteY39" fmla="*/ 5945 h 10000"/>
                <a:gd name="connsiteX40" fmla="*/ 6739 w 10000"/>
                <a:gd name="connsiteY40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131 w 10000"/>
                <a:gd name="connsiteY21" fmla="*/ 5805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859 w 10000"/>
                <a:gd name="connsiteY27" fmla="*/ 5426 h 10000"/>
                <a:gd name="connsiteX28" fmla="*/ 2804 w 10000"/>
                <a:gd name="connsiteY28" fmla="*/ 5306 h 10000"/>
                <a:gd name="connsiteX29" fmla="*/ 2664 w 10000"/>
                <a:gd name="connsiteY29" fmla="*/ 5242 h 10000"/>
                <a:gd name="connsiteX30" fmla="*/ 2450 w 10000"/>
                <a:gd name="connsiteY30" fmla="*/ 5192 h 10000"/>
                <a:gd name="connsiteX31" fmla="*/ 3360 w 10000"/>
                <a:gd name="connsiteY31" fmla="*/ 5343 h 10000"/>
                <a:gd name="connsiteX32" fmla="*/ 3131 w 10000"/>
                <a:gd name="connsiteY32" fmla="*/ 5805 h 10000"/>
                <a:gd name="connsiteX33" fmla="*/ 5233 w 10000"/>
                <a:gd name="connsiteY33" fmla="*/ 5945 h 10000"/>
                <a:gd name="connsiteX34" fmla="*/ 3871 w 10000"/>
                <a:gd name="connsiteY34" fmla="*/ 5945 h 10000"/>
                <a:gd name="connsiteX35" fmla="*/ 3378 w 10000"/>
                <a:gd name="connsiteY35" fmla="*/ 5945 h 10000"/>
                <a:gd name="connsiteX36" fmla="*/ 5233 w 10000"/>
                <a:gd name="connsiteY36" fmla="*/ 5945 h 10000"/>
                <a:gd name="connsiteX37" fmla="*/ 6739 w 10000"/>
                <a:gd name="connsiteY37" fmla="*/ 5945 h 10000"/>
                <a:gd name="connsiteX38" fmla="*/ 5437 w 10000"/>
                <a:gd name="connsiteY38" fmla="*/ 5945 h 10000"/>
                <a:gd name="connsiteX39" fmla="*/ 6739 w 10000"/>
                <a:gd name="connsiteY39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3360 w 10000"/>
                <a:gd name="connsiteY21" fmla="*/ 5343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859 w 10000"/>
                <a:gd name="connsiteY27" fmla="*/ 5426 h 10000"/>
                <a:gd name="connsiteX28" fmla="*/ 2804 w 10000"/>
                <a:gd name="connsiteY28" fmla="*/ 5306 h 10000"/>
                <a:gd name="connsiteX29" fmla="*/ 2664 w 10000"/>
                <a:gd name="connsiteY29" fmla="*/ 5242 h 10000"/>
                <a:gd name="connsiteX30" fmla="*/ 2450 w 10000"/>
                <a:gd name="connsiteY30" fmla="*/ 5192 h 10000"/>
                <a:gd name="connsiteX31" fmla="*/ 3360 w 10000"/>
                <a:gd name="connsiteY31" fmla="*/ 5343 h 10000"/>
                <a:gd name="connsiteX32" fmla="*/ 5233 w 10000"/>
                <a:gd name="connsiteY32" fmla="*/ 5945 h 10000"/>
                <a:gd name="connsiteX33" fmla="*/ 3871 w 10000"/>
                <a:gd name="connsiteY33" fmla="*/ 5945 h 10000"/>
                <a:gd name="connsiteX34" fmla="*/ 3378 w 10000"/>
                <a:gd name="connsiteY34" fmla="*/ 5945 h 10000"/>
                <a:gd name="connsiteX35" fmla="*/ 5233 w 10000"/>
                <a:gd name="connsiteY35" fmla="*/ 5945 h 10000"/>
                <a:gd name="connsiteX36" fmla="*/ 6739 w 10000"/>
                <a:gd name="connsiteY36" fmla="*/ 5945 h 10000"/>
                <a:gd name="connsiteX37" fmla="*/ 5437 w 10000"/>
                <a:gd name="connsiteY37" fmla="*/ 5945 h 10000"/>
                <a:gd name="connsiteX38" fmla="*/ 6739 w 10000"/>
                <a:gd name="connsiteY38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859 w 10000"/>
                <a:gd name="connsiteY27" fmla="*/ 5426 h 10000"/>
                <a:gd name="connsiteX28" fmla="*/ 2804 w 10000"/>
                <a:gd name="connsiteY28" fmla="*/ 5306 h 10000"/>
                <a:gd name="connsiteX29" fmla="*/ 2664 w 10000"/>
                <a:gd name="connsiteY29" fmla="*/ 5242 h 10000"/>
                <a:gd name="connsiteX30" fmla="*/ 2450 w 10000"/>
                <a:gd name="connsiteY30" fmla="*/ 5192 h 10000"/>
                <a:gd name="connsiteX31" fmla="*/ 5233 w 10000"/>
                <a:gd name="connsiteY31" fmla="*/ 5945 h 10000"/>
                <a:gd name="connsiteX32" fmla="*/ 3871 w 10000"/>
                <a:gd name="connsiteY32" fmla="*/ 5945 h 10000"/>
                <a:gd name="connsiteX33" fmla="*/ 3378 w 10000"/>
                <a:gd name="connsiteY33" fmla="*/ 5945 h 10000"/>
                <a:gd name="connsiteX34" fmla="*/ 5233 w 10000"/>
                <a:gd name="connsiteY34" fmla="*/ 5945 h 10000"/>
                <a:gd name="connsiteX35" fmla="*/ 6739 w 10000"/>
                <a:gd name="connsiteY35" fmla="*/ 5945 h 10000"/>
                <a:gd name="connsiteX36" fmla="*/ 5437 w 10000"/>
                <a:gd name="connsiteY36" fmla="*/ 5945 h 10000"/>
                <a:gd name="connsiteX37" fmla="*/ 6739 w 10000"/>
                <a:gd name="connsiteY37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804 w 10000"/>
                <a:gd name="connsiteY27" fmla="*/ 5306 h 10000"/>
                <a:gd name="connsiteX28" fmla="*/ 2664 w 10000"/>
                <a:gd name="connsiteY28" fmla="*/ 5242 h 10000"/>
                <a:gd name="connsiteX29" fmla="*/ 2450 w 10000"/>
                <a:gd name="connsiteY29" fmla="*/ 5192 h 10000"/>
                <a:gd name="connsiteX30" fmla="*/ 5233 w 10000"/>
                <a:gd name="connsiteY30" fmla="*/ 5945 h 10000"/>
                <a:gd name="connsiteX31" fmla="*/ 3871 w 10000"/>
                <a:gd name="connsiteY31" fmla="*/ 5945 h 10000"/>
                <a:gd name="connsiteX32" fmla="*/ 3378 w 10000"/>
                <a:gd name="connsiteY32" fmla="*/ 5945 h 10000"/>
                <a:gd name="connsiteX33" fmla="*/ 5233 w 10000"/>
                <a:gd name="connsiteY33" fmla="*/ 5945 h 10000"/>
                <a:gd name="connsiteX34" fmla="*/ 6739 w 10000"/>
                <a:gd name="connsiteY34" fmla="*/ 5945 h 10000"/>
                <a:gd name="connsiteX35" fmla="*/ 5437 w 10000"/>
                <a:gd name="connsiteY35" fmla="*/ 5945 h 10000"/>
                <a:gd name="connsiteX36" fmla="*/ 6739 w 10000"/>
                <a:gd name="connsiteY36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664 w 10000"/>
                <a:gd name="connsiteY27" fmla="*/ 5242 h 10000"/>
                <a:gd name="connsiteX28" fmla="*/ 2450 w 10000"/>
                <a:gd name="connsiteY28" fmla="*/ 5192 h 10000"/>
                <a:gd name="connsiteX29" fmla="*/ 5233 w 10000"/>
                <a:gd name="connsiteY29" fmla="*/ 5945 h 10000"/>
                <a:gd name="connsiteX30" fmla="*/ 3871 w 10000"/>
                <a:gd name="connsiteY30" fmla="*/ 5945 h 10000"/>
                <a:gd name="connsiteX31" fmla="*/ 3378 w 10000"/>
                <a:gd name="connsiteY31" fmla="*/ 5945 h 10000"/>
                <a:gd name="connsiteX32" fmla="*/ 5233 w 10000"/>
                <a:gd name="connsiteY32" fmla="*/ 5945 h 10000"/>
                <a:gd name="connsiteX33" fmla="*/ 6739 w 10000"/>
                <a:gd name="connsiteY33" fmla="*/ 5945 h 10000"/>
                <a:gd name="connsiteX34" fmla="*/ 5437 w 10000"/>
                <a:gd name="connsiteY34" fmla="*/ 5945 h 10000"/>
                <a:gd name="connsiteX35" fmla="*/ 6739 w 10000"/>
                <a:gd name="connsiteY35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825 w 10000"/>
                <a:gd name="connsiteY26" fmla="*/ 5529 h 10000"/>
                <a:gd name="connsiteX27" fmla="*/ 2450 w 10000"/>
                <a:gd name="connsiteY27" fmla="*/ 5192 h 10000"/>
                <a:gd name="connsiteX28" fmla="*/ 5233 w 10000"/>
                <a:gd name="connsiteY28" fmla="*/ 5945 h 10000"/>
                <a:gd name="connsiteX29" fmla="*/ 3871 w 10000"/>
                <a:gd name="connsiteY29" fmla="*/ 5945 h 10000"/>
                <a:gd name="connsiteX30" fmla="*/ 3378 w 10000"/>
                <a:gd name="connsiteY30" fmla="*/ 5945 h 10000"/>
                <a:gd name="connsiteX31" fmla="*/ 5233 w 10000"/>
                <a:gd name="connsiteY31" fmla="*/ 5945 h 10000"/>
                <a:gd name="connsiteX32" fmla="*/ 6739 w 10000"/>
                <a:gd name="connsiteY32" fmla="*/ 5945 h 10000"/>
                <a:gd name="connsiteX33" fmla="*/ 5437 w 10000"/>
                <a:gd name="connsiteY33" fmla="*/ 5945 h 10000"/>
                <a:gd name="connsiteX34" fmla="*/ 6739 w 10000"/>
                <a:gd name="connsiteY34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737 w 10000"/>
                <a:gd name="connsiteY25" fmla="*/ 5590 h 10000"/>
                <a:gd name="connsiteX26" fmla="*/ 2450 w 10000"/>
                <a:gd name="connsiteY26" fmla="*/ 5192 h 10000"/>
                <a:gd name="connsiteX27" fmla="*/ 5233 w 10000"/>
                <a:gd name="connsiteY27" fmla="*/ 5945 h 10000"/>
                <a:gd name="connsiteX28" fmla="*/ 3871 w 10000"/>
                <a:gd name="connsiteY28" fmla="*/ 5945 h 10000"/>
                <a:gd name="connsiteX29" fmla="*/ 3378 w 10000"/>
                <a:gd name="connsiteY29" fmla="*/ 5945 h 10000"/>
                <a:gd name="connsiteX30" fmla="*/ 5233 w 10000"/>
                <a:gd name="connsiteY30" fmla="*/ 5945 h 10000"/>
                <a:gd name="connsiteX31" fmla="*/ 6739 w 10000"/>
                <a:gd name="connsiteY31" fmla="*/ 5945 h 10000"/>
                <a:gd name="connsiteX32" fmla="*/ 5437 w 10000"/>
                <a:gd name="connsiteY32" fmla="*/ 5945 h 10000"/>
                <a:gd name="connsiteX33" fmla="*/ 6739 w 10000"/>
                <a:gd name="connsiteY33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627 w 10000"/>
                <a:gd name="connsiteY24" fmla="*/ 5618 h 10000"/>
                <a:gd name="connsiteX25" fmla="*/ 2450 w 10000"/>
                <a:gd name="connsiteY25" fmla="*/ 5192 h 10000"/>
                <a:gd name="connsiteX26" fmla="*/ 5233 w 10000"/>
                <a:gd name="connsiteY26" fmla="*/ 5945 h 10000"/>
                <a:gd name="connsiteX27" fmla="*/ 3871 w 10000"/>
                <a:gd name="connsiteY27" fmla="*/ 5945 h 10000"/>
                <a:gd name="connsiteX28" fmla="*/ 3378 w 10000"/>
                <a:gd name="connsiteY28" fmla="*/ 5945 h 10000"/>
                <a:gd name="connsiteX29" fmla="*/ 5233 w 10000"/>
                <a:gd name="connsiteY29" fmla="*/ 5945 h 10000"/>
                <a:gd name="connsiteX30" fmla="*/ 6739 w 10000"/>
                <a:gd name="connsiteY30" fmla="*/ 5945 h 10000"/>
                <a:gd name="connsiteX31" fmla="*/ 5437 w 10000"/>
                <a:gd name="connsiteY31" fmla="*/ 5945 h 10000"/>
                <a:gd name="connsiteX32" fmla="*/ 6739 w 10000"/>
                <a:gd name="connsiteY32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516 w 10000"/>
                <a:gd name="connsiteY23" fmla="*/ 5628 h 10000"/>
                <a:gd name="connsiteX24" fmla="*/ 2450 w 10000"/>
                <a:gd name="connsiteY24" fmla="*/ 5192 h 10000"/>
                <a:gd name="connsiteX25" fmla="*/ 5233 w 10000"/>
                <a:gd name="connsiteY25" fmla="*/ 5945 h 10000"/>
                <a:gd name="connsiteX26" fmla="*/ 3871 w 10000"/>
                <a:gd name="connsiteY26" fmla="*/ 5945 h 10000"/>
                <a:gd name="connsiteX27" fmla="*/ 3378 w 10000"/>
                <a:gd name="connsiteY27" fmla="*/ 5945 h 10000"/>
                <a:gd name="connsiteX28" fmla="*/ 5233 w 10000"/>
                <a:gd name="connsiteY28" fmla="*/ 5945 h 10000"/>
                <a:gd name="connsiteX29" fmla="*/ 6739 w 10000"/>
                <a:gd name="connsiteY29" fmla="*/ 5945 h 10000"/>
                <a:gd name="connsiteX30" fmla="*/ 5437 w 10000"/>
                <a:gd name="connsiteY30" fmla="*/ 5945 h 10000"/>
                <a:gd name="connsiteX31" fmla="*/ 6739 w 10000"/>
                <a:gd name="connsiteY31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2450 w 10000"/>
                <a:gd name="connsiteY21" fmla="*/ 5192 h 10000"/>
                <a:gd name="connsiteX22" fmla="*/ 2513 w 10000"/>
                <a:gd name="connsiteY22" fmla="*/ 5978 h 10000"/>
                <a:gd name="connsiteX23" fmla="*/ 2450 w 10000"/>
                <a:gd name="connsiteY23" fmla="*/ 5192 h 10000"/>
                <a:gd name="connsiteX24" fmla="*/ 5233 w 10000"/>
                <a:gd name="connsiteY24" fmla="*/ 5945 h 10000"/>
                <a:gd name="connsiteX25" fmla="*/ 3871 w 10000"/>
                <a:gd name="connsiteY25" fmla="*/ 5945 h 10000"/>
                <a:gd name="connsiteX26" fmla="*/ 3378 w 10000"/>
                <a:gd name="connsiteY26" fmla="*/ 5945 h 10000"/>
                <a:gd name="connsiteX27" fmla="*/ 5233 w 10000"/>
                <a:gd name="connsiteY27" fmla="*/ 5945 h 10000"/>
                <a:gd name="connsiteX28" fmla="*/ 6739 w 10000"/>
                <a:gd name="connsiteY28" fmla="*/ 5945 h 10000"/>
                <a:gd name="connsiteX29" fmla="*/ 5437 w 10000"/>
                <a:gd name="connsiteY29" fmla="*/ 5945 h 10000"/>
                <a:gd name="connsiteX30" fmla="*/ 6739 w 10000"/>
                <a:gd name="connsiteY30" fmla="*/ 5945 h 10000"/>
                <a:gd name="connsiteX0" fmla="*/ 9486 w 10000"/>
                <a:gd name="connsiteY0" fmla="*/ 4684 h 10000"/>
                <a:gd name="connsiteX1" fmla="*/ 9733 w 10000"/>
                <a:gd name="connsiteY1" fmla="*/ 3121 h 10000"/>
                <a:gd name="connsiteX2" fmla="*/ 8330 w 10000"/>
                <a:gd name="connsiteY2" fmla="*/ 2157 h 10000"/>
                <a:gd name="connsiteX3" fmla="*/ 7556 w 10000"/>
                <a:gd name="connsiteY3" fmla="*/ 656 h 10000"/>
                <a:gd name="connsiteX4" fmla="*/ 5950 w 10000"/>
                <a:gd name="connsiteY4" fmla="*/ 677 h 10000"/>
                <a:gd name="connsiteX5" fmla="*/ 4496 w 10000"/>
                <a:gd name="connsiteY5" fmla="*/ 8 h 10000"/>
                <a:gd name="connsiteX6" fmla="*/ 3207 w 10000"/>
                <a:gd name="connsiteY6" fmla="*/ 950 h 10000"/>
                <a:gd name="connsiteX7" fmla="*/ 1631 w 10000"/>
                <a:gd name="connsiteY7" fmla="*/ 1245 h 10000"/>
                <a:gd name="connsiteX8" fmla="*/ 1143 w 10000"/>
                <a:gd name="connsiteY8" fmla="*/ 2750 h 10000"/>
                <a:gd name="connsiteX9" fmla="*/ 39 w 10000"/>
                <a:gd name="connsiteY9" fmla="*/ 3897 h 10000"/>
                <a:gd name="connsiteX10" fmla="*/ 539 w 10000"/>
                <a:gd name="connsiteY10" fmla="*/ 5400 h 10000"/>
                <a:gd name="connsiteX11" fmla="*/ 323 w 10000"/>
                <a:gd name="connsiteY11" fmla="*/ 6964 h 10000"/>
                <a:gd name="connsiteX12" fmla="*/ 1620 w 10000"/>
                <a:gd name="connsiteY12" fmla="*/ 7896 h 10000"/>
                <a:gd name="connsiteX13" fmla="*/ 2377 w 10000"/>
                <a:gd name="connsiteY13" fmla="*/ 9290 h 10000"/>
                <a:gd name="connsiteX14" fmla="*/ 3981 w 10000"/>
                <a:gd name="connsiteY14" fmla="*/ 9301 h 10000"/>
                <a:gd name="connsiteX15" fmla="*/ 5421 w 10000"/>
                <a:gd name="connsiteY15" fmla="*/ 9996 h 10000"/>
                <a:gd name="connsiteX16" fmla="*/ 6731 w 10000"/>
                <a:gd name="connsiteY16" fmla="*/ 9080 h 10000"/>
                <a:gd name="connsiteX17" fmla="*/ 8312 w 10000"/>
                <a:gd name="connsiteY17" fmla="*/ 8815 h 10000"/>
                <a:gd name="connsiteX18" fmla="*/ 8828 w 10000"/>
                <a:gd name="connsiteY18" fmla="*/ 7318 h 10000"/>
                <a:gd name="connsiteX19" fmla="*/ 9954 w 10000"/>
                <a:gd name="connsiteY19" fmla="*/ 6194 h 10000"/>
                <a:gd name="connsiteX20" fmla="*/ 9486 w 10000"/>
                <a:gd name="connsiteY20" fmla="*/ 4684 h 10000"/>
                <a:gd name="connsiteX21" fmla="*/ 5233 w 10000"/>
                <a:gd name="connsiteY21" fmla="*/ 5945 h 10000"/>
                <a:gd name="connsiteX22" fmla="*/ 3871 w 10000"/>
                <a:gd name="connsiteY22" fmla="*/ 5945 h 10000"/>
                <a:gd name="connsiteX23" fmla="*/ 3378 w 10000"/>
                <a:gd name="connsiteY23" fmla="*/ 5945 h 10000"/>
                <a:gd name="connsiteX24" fmla="*/ 5233 w 10000"/>
                <a:gd name="connsiteY24" fmla="*/ 5945 h 10000"/>
                <a:gd name="connsiteX25" fmla="*/ 6739 w 10000"/>
                <a:gd name="connsiteY25" fmla="*/ 5945 h 10000"/>
                <a:gd name="connsiteX26" fmla="*/ 5437 w 10000"/>
                <a:gd name="connsiteY26" fmla="*/ 5945 h 10000"/>
                <a:gd name="connsiteX27" fmla="*/ 6739 w 10000"/>
                <a:gd name="connsiteY27" fmla="*/ 594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000" h="10000">
                  <a:moveTo>
                    <a:pt x="9486" y="4684"/>
                  </a:moveTo>
                  <a:cubicBezTo>
                    <a:pt x="9841" y="4261"/>
                    <a:pt x="9954" y="3664"/>
                    <a:pt x="9733" y="3121"/>
                  </a:cubicBezTo>
                  <a:cubicBezTo>
                    <a:pt x="9494" y="2538"/>
                    <a:pt x="8931" y="2177"/>
                    <a:pt x="8330" y="2157"/>
                  </a:cubicBezTo>
                  <a:cubicBezTo>
                    <a:pt x="8394" y="1567"/>
                    <a:pt x="8109" y="971"/>
                    <a:pt x="7556" y="656"/>
                  </a:cubicBezTo>
                  <a:cubicBezTo>
                    <a:pt x="7040" y="363"/>
                    <a:pt x="6425" y="392"/>
                    <a:pt x="5950" y="677"/>
                  </a:cubicBezTo>
                  <a:cubicBezTo>
                    <a:pt x="5637" y="223"/>
                    <a:pt x="5089" y="-49"/>
                    <a:pt x="4496" y="8"/>
                  </a:cubicBezTo>
                  <a:cubicBezTo>
                    <a:pt x="3903" y="68"/>
                    <a:pt x="3423" y="444"/>
                    <a:pt x="3207" y="950"/>
                  </a:cubicBezTo>
                  <a:cubicBezTo>
                    <a:pt x="2684" y="763"/>
                    <a:pt x="2076" y="856"/>
                    <a:pt x="1631" y="1245"/>
                  </a:cubicBezTo>
                  <a:cubicBezTo>
                    <a:pt x="1185" y="1635"/>
                    <a:pt x="1019" y="2216"/>
                    <a:pt x="1143" y="2750"/>
                  </a:cubicBezTo>
                  <a:cubicBezTo>
                    <a:pt x="608" y="2898"/>
                    <a:pt x="170" y="3326"/>
                    <a:pt x="39" y="3897"/>
                  </a:cubicBezTo>
                  <a:cubicBezTo>
                    <a:pt x="-91" y="4469"/>
                    <a:pt x="120" y="5039"/>
                    <a:pt x="539" y="5400"/>
                  </a:cubicBezTo>
                  <a:cubicBezTo>
                    <a:pt x="194" y="5828"/>
                    <a:pt x="92" y="6425"/>
                    <a:pt x="323" y="6964"/>
                  </a:cubicBezTo>
                  <a:cubicBezTo>
                    <a:pt x="557" y="7504"/>
                    <a:pt x="1067" y="7844"/>
                    <a:pt x="1620" y="7896"/>
                  </a:cubicBezTo>
                  <a:cubicBezTo>
                    <a:pt x="1593" y="8444"/>
                    <a:pt x="1867" y="8989"/>
                    <a:pt x="2377" y="9290"/>
                  </a:cubicBezTo>
                  <a:cubicBezTo>
                    <a:pt x="2885" y="9593"/>
                    <a:pt x="3502" y="9578"/>
                    <a:pt x="3981" y="9301"/>
                  </a:cubicBezTo>
                  <a:cubicBezTo>
                    <a:pt x="4285" y="9757"/>
                    <a:pt x="4828" y="10042"/>
                    <a:pt x="5421" y="9996"/>
                  </a:cubicBezTo>
                  <a:cubicBezTo>
                    <a:pt x="6017" y="9947"/>
                    <a:pt x="6504" y="9580"/>
                    <a:pt x="6731" y="9080"/>
                  </a:cubicBezTo>
                  <a:cubicBezTo>
                    <a:pt x="7250" y="9276"/>
                    <a:pt x="7859" y="9194"/>
                    <a:pt x="8312" y="8815"/>
                  </a:cubicBezTo>
                  <a:cubicBezTo>
                    <a:pt x="8765" y="8434"/>
                    <a:pt x="8945" y="7854"/>
                    <a:pt x="8828" y="7318"/>
                  </a:cubicBezTo>
                  <a:cubicBezTo>
                    <a:pt x="9366" y="7180"/>
                    <a:pt x="9813" y="6763"/>
                    <a:pt x="9954" y="6194"/>
                  </a:cubicBezTo>
                  <a:cubicBezTo>
                    <a:pt x="10097" y="5623"/>
                    <a:pt x="9899" y="5050"/>
                    <a:pt x="9486" y="4684"/>
                  </a:cubicBezTo>
                  <a:close/>
                  <a:moveTo>
                    <a:pt x="5233" y="5945"/>
                  </a:moveTo>
                  <a:lnTo>
                    <a:pt x="3871" y="5945"/>
                  </a:lnTo>
                  <a:lnTo>
                    <a:pt x="3378" y="5945"/>
                  </a:lnTo>
                  <a:lnTo>
                    <a:pt x="5233" y="5945"/>
                  </a:lnTo>
                  <a:close/>
                  <a:moveTo>
                    <a:pt x="6739" y="5945"/>
                  </a:moveTo>
                  <a:lnTo>
                    <a:pt x="5437" y="5945"/>
                  </a:lnTo>
                  <a:lnTo>
                    <a:pt x="6739" y="59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1520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C4E5E2F-FF30-E249-17E8-6C751E57DB7E}"/>
                </a:ext>
              </a:extLst>
            </p:cNvPr>
            <p:cNvSpPr txBox="1"/>
            <p:nvPr/>
          </p:nvSpPr>
          <p:spPr>
            <a:xfrm>
              <a:off x="5812723" y="5691723"/>
              <a:ext cx="1249681" cy="553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bg1"/>
                  </a:solidFill>
                  <a:latin typeface="Calisto MT" panose="02040603050505030304" pitchFamily="18" charset="0"/>
                </a:rPr>
                <a:t>bubble</a:t>
              </a:r>
              <a:endParaRPr lang="zh-CN" altLang="en-US" sz="1100" b="1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0992731-97B8-4159-396C-09FABDC62B33}"/>
              </a:ext>
            </a:extLst>
          </p:cNvPr>
          <p:cNvGrpSpPr/>
          <p:nvPr/>
        </p:nvGrpSpPr>
        <p:grpSpPr>
          <a:xfrm>
            <a:off x="2352627" y="2246292"/>
            <a:ext cx="1489535" cy="954108"/>
            <a:chOff x="2352627" y="2246292"/>
            <a:chExt cx="1489535" cy="954108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076C496B-44A5-D738-1A80-BB1BEDCF23F4}"/>
                </a:ext>
              </a:extLst>
            </p:cNvPr>
            <p:cNvCxnSpPr>
              <a:cxnSpLocks/>
            </p:cNvCxnSpPr>
            <p:nvPr/>
          </p:nvCxnSpPr>
          <p:spPr>
            <a:xfrm>
              <a:off x="2352627" y="3200400"/>
              <a:ext cx="1489535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A3AB583-CAB3-EE73-3F79-A10D21F9B821}"/>
                </a:ext>
              </a:extLst>
            </p:cNvPr>
            <p:cNvSpPr txBox="1"/>
            <p:nvPr/>
          </p:nvSpPr>
          <p:spPr>
            <a:xfrm>
              <a:off x="2688818" y="2246292"/>
              <a:ext cx="904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2"/>
                  </a:solidFill>
                  <a:latin typeface="Calisto MT" panose="02040603050505030304" pitchFamily="18" charset="0"/>
                  <a:ea typeface="Cambria Math" panose="02040503050406030204" pitchFamily="18" charset="0"/>
                </a:rPr>
                <a:t>next instr</a:t>
              </a:r>
              <a:endParaRPr lang="zh-CN" altLang="en-US" sz="2800" dirty="0">
                <a:solidFill>
                  <a:schemeClr val="accent2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F34D1A0A-EFF7-63A6-AF35-C1634F6CEA01}"/>
              </a:ext>
            </a:extLst>
          </p:cNvPr>
          <p:cNvSpPr txBox="1"/>
          <p:nvPr/>
        </p:nvSpPr>
        <p:spPr>
          <a:xfrm>
            <a:off x="7946180" y="642553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sto MT" panose="02040603050505030304" pitchFamily="18" charset="0"/>
              </a:rPr>
              <a:t>bubble</a:t>
            </a:r>
            <a:endParaRPr lang="zh-CN" altLang="en-US" sz="2800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6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12409 3.33333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0.12409 3.33333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0.12409 3.33333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9" grpId="0"/>
      <p:bldP spid="2" grpId="0"/>
      <p:bldP spid="4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198</Words>
  <Application>Microsoft Office PowerPoint</Application>
  <PresentationFormat>宽屏</PresentationFormat>
  <Paragraphs>130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Calisto MT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1431538355@qq.com</dc:creator>
  <cp:lastModifiedBy>1431538355@qq.com</cp:lastModifiedBy>
  <cp:revision>94</cp:revision>
  <dcterms:created xsi:type="dcterms:W3CDTF">2023-03-26T11:25:31Z</dcterms:created>
  <dcterms:modified xsi:type="dcterms:W3CDTF">2023-03-26T15:06:19Z</dcterms:modified>
</cp:coreProperties>
</file>