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1431538355@qq.com" initials="1" lastIdx="1" clrIdx="0">
    <p:extLst>
      <p:ext uri="{19B8F6BF-5375-455C-9EA6-DF929625EA0E}">
        <p15:presenceInfo xmlns:p15="http://schemas.microsoft.com/office/powerpoint/2012/main" userId="db391215840966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6" y="1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04C41-6E87-B0C0-3F65-F305D1CC88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8CB0E39-EFDA-22F8-BA58-D936B3BC0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DDEA45-FAEC-7AA0-5134-AB5C2073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BB7BFA-4C29-8E10-2212-D169C8E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7B5F14-CA0C-E367-933C-E84463B4A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2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AAD4D-75E1-78C4-3CB5-C34CEA521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7F722-E338-AB0C-6331-F890E7CCA4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DEECCD-4B65-91C0-5B4D-62AB1B0F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0E0583-321C-BFF2-9A15-59272CC5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5DDC57-E306-5309-DE4D-2CB16FD0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58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8CA2AC-8132-7278-4FA5-639DC4B2E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912413-50A9-A13E-9B04-6135A1B54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5932B-3DF7-C38C-5325-CB06DD6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9B6057-37D8-8B06-2EED-8A4984859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3DC2E9-8850-4F81-D928-5B0B8EFB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857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4270EF-8ABF-97CC-0856-E28D167B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114194-AEED-D0B1-64A3-FA34B411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0191B6-0A58-D3C1-C328-830E7F52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C50DBF-7183-F1B4-0AE0-F59FCB9B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76D075-A85F-0439-4395-DC6F375E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639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677B83-E823-6FA4-B6C7-27849C775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D6015C-C5CE-FCC6-6B0C-2F45752B06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F1962C-BAF4-E7FC-5749-9BF67176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BFF86C-56EF-7405-0BEC-C251DDF4A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F95E47-5487-1305-F944-1B129C49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1881D-3358-E844-5FD3-F21CE509F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25A6F1-CB8B-5FBD-75DD-FEEE20214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37F9D0-6149-DF19-10FF-BE11A9CC3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AACE4-D85D-5F30-A649-8E540A29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6B3513-8DD5-8DE3-5BAB-A87D02F0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A3B186-462F-D910-DB8D-5AB49A2F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55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E4DB00-3830-5171-0F1B-A19087A3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20A7D9-B4A6-0597-7AFB-881ED964A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EAF472-A848-DF6A-8384-AE08DBBF1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678C59-0F2A-6516-D80D-04DB4ABD6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06394C-0022-D5B7-CFBC-84A08E9EF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01319F-5232-8258-5F5A-CE8C098E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B7DA74-10D4-A4F6-8C39-AF085516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790FD3-D92D-26C3-87AC-20F29EA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52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C355F4-CC6A-D837-E265-DB4135F6E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2A3FAB4-2E1C-C2FB-CC10-432BF5A9A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DC1A47-40F7-2682-7537-00340ABA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7980E-4E50-5030-F4FD-85EEC288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36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74DCE61-986E-ABC3-5505-06C08D0C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56CA74-21EB-CBC6-7837-B36F5DD3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B323AE-BDD6-7226-8410-A91EB837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892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D64CEA-04CE-3158-F301-0C6F47897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1BFBD5-9F40-DBA3-4728-E493763F3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33EF7F-922D-71AC-96FD-0306934F8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011B8EA-CF3E-BC88-004F-F9AFF1F4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14B539-060E-9EF1-6F38-010755DB0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D1B574-0128-2F11-08B8-BA91DBFC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569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69CF2-9288-EA2E-774D-C8D5C8F7A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8176E9-2C21-7A6D-1B4B-D8E124B83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27120-F385-33C6-B4C1-EF8084E38F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55BC6A5-5B33-C939-A0D7-AA74D9EF3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9462F0-004B-935B-A2F4-FE8672DA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DF750-70D2-9D1A-F0E9-7A12C783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87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7332A7-5670-403D-202F-3ACB04AF5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87822-2F6E-0455-5AE5-60DC634A1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9072D1-F697-7A9C-F2DE-95285876F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C04FE-55C5-459A-A6BA-E0829A183866}" type="datetimeFigureOut">
              <a:rPr lang="zh-CN" altLang="en-US" smtClean="0"/>
              <a:t>2023/3/27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5597E9-99AF-5F2D-0883-F096607B9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4DF887-6B81-E9B8-908A-96F2A0C32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E4008-090D-405E-BE99-38CCEDB36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98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6BA66D-CDDD-80EC-0174-F73D56A052A3}"/>
              </a:ext>
            </a:extLst>
          </p:cNvPr>
          <p:cNvSpPr/>
          <p:nvPr/>
        </p:nvSpPr>
        <p:spPr>
          <a:xfrm>
            <a:off x="3842162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D451353-0748-1739-29F9-338EBC68113A}"/>
              </a:ext>
            </a:extLst>
          </p:cNvPr>
          <p:cNvSpPr/>
          <p:nvPr/>
        </p:nvSpPr>
        <p:spPr>
          <a:xfrm>
            <a:off x="5349319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1E1925D-9D2D-D525-8E52-70B4CEFD91B8}"/>
              </a:ext>
            </a:extLst>
          </p:cNvPr>
          <p:cNvSpPr/>
          <p:nvPr/>
        </p:nvSpPr>
        <p:spPr>
          <a:xfrm>
            <a:off x="8014416" y="1203883"/>
            <a:ext cx="353813" cy="3993034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C669D83-E382-5B74-612A-F5C59BE600C8}"/>
              </a:ext>
            </a:extLst>
          </p:cNvPr>
          <p:cNvSpPr/>
          <p:nvPr/>
        </p:nvSpPr>
        <p:spPr>
          <a:xfrm>
            <a:off x="9521573" y="1203883"/>
            <a:ext cx="353813" cy="39930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642E3B0-DCBA-52C0-6D60-9C95D26BE89E}"/>
              </a:ext>
            </a:extLst>
          </p:cNvPr>
          <p:cNvSpPr/>
          <p:nvPr/>
        </p:nvSpPr>
        <p:spPr>
          <a:xfrm>
            <a:off x="900615" y="2083821"/>
            <a:ext cx="1452012" cy="22331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E0DAC39-E536-BC0F-1E63-C2FE044C018E}"/>
              </a:ext>
            </a:extLst>
          </p:cNvPr>
          <p:cNvGrpSpPr/>
          <p:nvPr/>
        </p:nvGrpSpPr>
        <p:grpSpPr>
          <a:xfrm>
            <a:off x="1351030" y="715331"/>
            <a:ext cx="500380" cy="666502"/>
            <a:chOff x="1351030" y="715331"/>
            <a:chExt cx="500380" cy="666502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7E17369-8B9C-3645-FC36-8C4344B8E6A9}"/>
                </a:ext>
              </a:extLst>
            </p:cNvPr>
            <p:cNvGrpSpPr/>
            <p:nvPr/>
          </p:nvGrpSpPr>
          <p:grpSpPr>
            <a:xfrm flipH="1">
              <a:off x="1351030" y="715331"/>
              <a:ext cx="500380" cy="666502"/>
              <a:chOff x="10118607" y="3534658"/>
              <a:chExt cx="500380" cy="66650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4CF88059-A7C5-B6CD-71F5-62668FD1DB6B}"/>
                  </a:ext>
                </a:extLst>
              </p:cNvPr>
              <p:cNvSpPr/>
              <p:nvPr/>
            </p:nvSpPr>
            <p:spPr>
              <a:xfrm>
                <a:off x="10177027" y="3596640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3CAE67F-08ED-D3E4-6851-EF2414C82363}"/>
                  </a:ext>
                </a:extLst>
              </p:cNvPr>
              <p:cNvSpPr/>
              <p:nvPr/>
            </p:nvSpPr>
            <p:spPr>
              <a:xfrm>
                <a:off x="10118607" y="3534658"/>
                <a:ext cx="441960" cy="6045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" name="等腰三角形 10">
              <a:extLst>
                <a:ext uri="{FF2B5EF4-FFF2-40B4-BE49-F238E27FC236}">
                  <a16:creationId xmlns:a16="http://schemas.microsoft.com/office/drawing/2014/main" id="{809B2DC4-CD83-8C6D-8FCB-E19A726A61C7}"/>
                </a:ext>
              </a:extLst>
            </p:cNvPr>
            <p:cNvSpPr/>
            <p:nvPr/>
          </p:nvSpPr>
          <p:spPr>
            <a:xfrm rot="16200000">
              <a:off x="1734502" y="949372"/>
              <a:ext cx="95114" cy="1117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461FD4B3-19DD-39D4-ED70-7F5EA6F9F7CB}"/>
              </a:ext>
            </a:extLst>
          </p:cNvPr>
          <p:cNvSpPr txBox="1"/>
          <p:nvPr/>
        </p:nvSpPr>
        <p:spPr>
          <a:xfrm>
            <a:off x="911063" y="4415881"/>
            <a:ext cx="1489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instruction </a:t>
            </a:r>
          </a:p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memory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D08EACF-6565-48BE-35CB-72A189C49DBC}"/>
              </a:ext>
            </a:extLst>
          </p:cNvPr>
          <p:cNvSpPr txBox="1"/>
          <p:nvPr/>
        </p:nvSpPr>
        <p:spPr>
          <a:xfrm>
            <a:off x="3317501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IF/ID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D292060-2F20-E999-7360-835E9DBDACE3}"/>
              </a:ext>
            </a:extLst>
          </p:cNvPr>
          <p:cNvSpPr txBox="1"/>
          <p:nvPr/>
        </p:nvSpPr>
        <p:spPr>
          <a:xfrm>
            <a:off x="4781457" y="5336262"/>
            <a:ext cx="1489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ID/EX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FBB547B-51DF-6078-D304-C944B908386A}"/>
              </a:ext>
            </a:extLst>
          </p:cNvPr>
          <p:cNvSpPr txBox="1"/>
          <p:nvPr/>
        </p:nvSpPr>
        <p:spPr>
          <a:xfrm>
            <a:off x="7204103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EX/MEM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B1F6E04-985F-CDC4-FD8D-03C7272693F4}"/>
              </a:ext>
            </a:extLst>
          </p:cNvPr>
          <p:cNvSpPr txBox="1"/>
          <p:nvPr/>
        </p:nvSpPr>
        <p:spPr>
          <a:xfrm>
            <a:off x="8711260" y="5336262"/>
            <a:ext cx="1974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alisto MT" panose="02040603050505030304" pitchFamily="18" charset="0"/>
              </a:rPr>
              <a:t>MEM/WB </a:t>
            </a:r>
          </a:p>
          <a:p>
            <a:pPr algn="ctr"/>
            <a:r>
              <a:rPr lang="en-US" altLang="zh-CN" dirty="0">
                <a:latin typeface="Calisto MT" panose="02040603050505030304" pitchFamily="18" charset="0"/>
              </a:rPr>
              <a:t>reg</a:t>
            </a:r>
            <a:endParaRPr lang="zh-CN" altLang="en-US" dirty="0">
              <a:latin typeface="Calisto MT" panose="0204060305050503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51085E1-9516-C579-B94A-CE33500C4DB8}"/>
              </a:ext>
            </a:extLst>
          </p:cNvPr>
          <p:cNvSpPr txBox="1"/>
          <p:nvPr/>
        </p:nvSpPr>
        <p:spPr>
          <a:xfrm>
            <a:off x="881853" y="279736"/>
            <a:ext cx="1489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latin typeface="Calisto MT" panose="02040603050505030304" pitchFamily="18" charset="0"/>
              </a:rPr>
              <a:t>PC</a:t>
            </a:r>
            <a:endParaRPr lang="zh-CN" altLang="en-US" sz="2000" dirty="0">
              <a:latin typeface="Calisto MT" panose="0204060305050503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5543B529-1B36-4401-058D-E5F0F17F30A1}"/>
              </a:ext>
            </a:extLst>
          </p:cNvPr>
          <p:cNvCxnSpPr>
            <a:stCxn id="13" idx="2"/>
            <a:endCxn id="8" idx="0"/>
          </p:cNvCxnSpPr>
          <p:nvPr/>
        </p:nvCxnSpPr>
        <p:spPr>
          <a:xfrm flipH="1">
            <a:off x="1626621" y="1319851"/>
            <a:ext cx="3809" cy="76397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梯形 34">
            <a:extLst>
              <a:ext uri="{FF2B5EF4-FFF2-40B4-BE49-F238E27FC236}">
                <a16:creationId xmlns:a16="http://schemas.microsoft.com/office/drawing/2014/main" id="{0D116A0F-3F1B-21DF-FD91-EECE97A5BB20}"/>
              </a:ext>
            </a:extLst>
          </p:cNvPr>
          <p:cNvSpPr/>
          <p:nvPr/>
        </p:nvSpPr>
        <p:spPr>
          <a:xfrm rot="5400000">
            <a:off x="6846511" y="2877234"/>
            <a:ext cx="1033870" cy="646331"/>
          </a:xfrm>
          <a:prstGeom prst="trapezoid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DE693FE-0797-8788-31FD-4F1A3B1C712F}"/>
              </a:ext>
            </a:extLst>
          </p:cNvPr>
          <p:cNvGrpSpPr/>
          <p:nvPr/>
        </p:nvGrpSpPr>
        <p:grpSpPr>
          <a:xfrm>
            <a:off x="7034526" y="569565"/>
            <a:ext cx="1670979" cy="2391897"/>
            <a:chOff x="7034526" y="569565"/>
            <a:chExt cx="1670979" cy="2391897"/>
          </a:xfrm>
        </p:grpSpPr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82D76CB2-2FF2-B54A-78EF-A712576CD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05505" y="569565"/>
              <a:ext cx="0" cy="1580883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连接符: 肘形 44">
              <a:extLst>
                <a:ext uri="{FF2B5EF4-FFF2-40B4-BE49-F238E27FC236}">
                  <a16:creationId xmlns:a16="http://schemas.microsoft.com/office/drawing/2014/main" id="{4B43A2D8-2037-B7F0-D886-353994A31E4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685662" y="941619"/>
              <a:ext cx="2368707" cy="1670979"/>
            </a:xfrm>
            <a:prstGeom prst="bentConnector4">
              <a:avLst>
                <a:gd name="adj1" fmla="val -469"/>
                <a:gd name="adj2" fmla="val 113681"/>
              </a:avLst>
            </a:prstGeom>
            <a:ln w="28575"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5EF84AA0-9465-8FB5-25AE-3FE2825162FD}"/>
                </a:ext>
              </a:extLst>
            </p:cNvPr>
            <p:cNvCxnSpPr>
              <a:cxnSpLocks/>
            </p:cNvCxnSpPr>
            <p:nvPr/>
          </p:nvCxnSpPr>
          <p:spPr>
            <a:xfrm>
              <a:off x="8404209" y="2150448"/>
              <a:ext cx="301296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309A2C42-7AE2-B615-4CC3-C0D355F14F28}"/>
              </a:ext>
            </a:extLst>
          </p:cNvPr>
          <p:cNvCxnSpPr>
            <a:cxnSpLocks/>
          </p:cNvCxnSpPr>
          <p:nvPr/>
        </p:nvCxnSpPr>
        <p:spPr>
          <a:xfrm>
            <a:off x="5703132" y="2961462"/>
            <a:ext cx="824804" cy="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88AAD6F4-954B-4A09-FAE8-F8E348C6D3A3}"/>
              </a:ext>
            </a:extLst>
          </p:cNvPr>
          <p:cNvCxnSpPr/>
          <p:nvPr/>
        </p:nvCxnSpPr>
        <p:spPr>
          <a:xfrm>
            <a:off x="5703132" y="3429000"/>
            <a:ext cx="1331394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AA408043-B288-0579-B6EB-4E486F5BDA2F}"/>
              </a:ext>
            </a:extLst>
          </p:cNvPr>
          <p:cNvGrpSpPr/>
          <p:nvPr/>
        </p:nvGrpSpPr>
        <p:grpSpPr>
          <a:xfrm>
            <a:off x="6300370" y="2788916"/>
            <a:ext cx="326122" cy="345092"/>
            <a:chOff x="2877287" y="2263996"/>
            <a:chExt cx="466726" cy="493874"/>
          </a:xfrm>
        </p:grpSpPr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41C30978-24DA-B0AF-3E12-07A3C3475E6E}"/>
                </a:ext>
              </a:extLst>
            </p:cNvPr>
            <p:cNvCxnSpPr/>
            <p:nvPr/>
          </p:nvCxnSpPr>
          <p:spPr>
            <a:xfrm>
              <a:off x="2877287" y="2263996"/>
              <a:ext cx="466725" cy="493874"/>
            </a:xfrm>
            <a:prstGeom prst="line">
              <a:avLst/>
            </a:prstGeom>
            <a:ln w="2857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E31C1B08-CF51-78AA-1186-BD08E71B4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7288" y="2263996"/>
              <a:ext cx="466725" cy="493874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EA8FBFBA-CB02-CDE8-7202-BF5855694788}"/>
              </a:ext>
            </a:extLst>
          </p:cNvPr>
          <p:cNvSpPr txBox="1"/>
          <p:nvPr/>
        </p:nvSpPr>
        <p:spPr>
          <a:xfrm>
            <a:off x="7005713" y="3019170"/>
            <a:ext cx="7652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alisto MT" panose="02040603050505030304" pitchFamily="18" charset="0"/>
              </a:rPr>
              <a:t>ALU</a:t>
            </a:r>
            <a:endParaRPr lang="zh-CN" altLang="en-US" b="1" dirty="0">
              <a:solidFill>
                <a:schemeClr val="bg1"/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4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9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9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9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400"/>
                            </p:stCondLst>
                            <p:childTnLst>
                              <p:par>
                                <p:cTn id="1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0" dur="9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8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Calisto MT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8</cp:revision>
  <dcterms:created xsi:type="dcterms:W3CDTF">2023-03-27T08:07:31Z</dcterms:created>
  <dcterms:modified xsi:type="dcterms:W3CDTF">2023-03-27T08:27:44Z</dcterms:modified>
</cp:coreProperties>
</file>