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7F29-61D8-F909-556B-41CFBD01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CA2D6-2BA9-66F2-0544-F2FBDFFE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39AD8-915E-4CBC-C058-E1FE609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966B7-D550-EDF9-E7BD-DDB6C864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41FE5-0B3F-2BE0-8D4C-57A3FA3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1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278-5035-40F4-C474-E11B5A0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3786E-6151-8AAF-28FA-14C70142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F3335-2B3B-D6E3-2F11-12B9CCB2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12D50-5C9E-7D2B-EF01-43462AD8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E5FDC-3F1B-DA33-B601-B2A79C34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5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78771B-B6FF-16BE-F313-84AC9F4B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CBF5A-34A1-6B1F-4942-3E16A7A4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0BDBF-0FCB-510E-577E-54C6DDC8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E3692-FD0A-D30B-4AD0-5D048CB2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1D2E-3887-D5D3-2399-2545CCA3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3CCF-BB8F-B8F2-3619-85D87DBA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2A334-19C8-A3D9-05DB-FA59D950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A2EDF-2C2E-530B-5AE0-14628E0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0C160-6E37-3DC0-1FAC-001F867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4AA6A-803F-0491-8B65-1E92A9AC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1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96746-7D28-E699-E968-C2EBEE8E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B13E2-C399-6394-9C77-C0A54527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C0A20-3E0A-9302-91A1-58F5463B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F8841-37A7-1178-674C-04892188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947EE-B113-A2DD-529F-F2101379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145B-FC99-70C5-96E1-55E2FF0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04DF9-87B9-3155-302A-D6A2585C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4F238-81B8-FB27-AC82-E80A0650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9966-6FDF-A4BA-8516-F1C5D363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31D94-C9B2-EA92-E622-D714DBE7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90BBE-F95A-05BE-FA73-0071494B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46CD-1D3D-A086-82AA-E3D52D8E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30D56-3D0F-9B6D-A0B8-A5F2B3A2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17A63-FE95-234A-94F0-35CF031C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F330E4-D3AE-A9C2-6774-8B8C61FF9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FA1FE-81EB-4058-9686-66630CDC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736259-EA40-A8D7-5B75-361A4EC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68B17-1D93-83D3-99B8-292E407F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9ED24-9B21-2F36-139C-5223CABD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B8DE-C34A-B079-B0D7-B41E0C0C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1FEE7-5610-7668-F0DB-C46603D3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6A281-0E00-9941-C24C-499FBA74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E0CD2-6E72-8929-1280-BA2E006D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23942E-51D6-8632-B480-8C96A121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DD5C1-F19C-2E7A-E97E-3C55C92B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E79B9-456D-C219-67F1-49699ED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287E3-F76C-E4B8-614E-359A18A1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183B3-EB28-A635-3FBA-48528F20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38161-F383-DB1E-064E-15C7DDCE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B3E0E-54BD-3354-CADE-D38923C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7A7C0-7256-7BDC-DB40-5E027FAE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9FF1A-2098-08C7-3E17-DDCA784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BBF4C-76A2-1F0D-777D-1CC3C7D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5B9793-58F9-F744-63C9-5ABF58AF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6039F-808D-9716-3EDC-41B9CE3B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5B1B0-5833-CB26-CD6B-3A81F8A7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C988B-1A0D-3F97-3854-C21A61C8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4134C-DEAA-9334-DA72-27FC9625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478615-210F-B916-C8F0-C68E8C6C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E81CD-6510-B440-BB90-9F699F75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ABEA3-6E44-39BD-3C40-2E05C9BE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01349-BF31-C87A-6644-E13A1F717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B6876-5228-60AD-EE9C-C0CEFAE4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4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9F191A74-87FB-BD27-4598-9EEEF4D9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9197"/>
              </p:ext>
            </p:extLst>
          </p:nvPr>
        </p:nvGraphicFramePr>
        <p:xfrm>
          <a:off x="4165600" y="741436"/>
          <a:ext cx="2969986" cy="385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93">
                  <a:extLst>
                    <a:ext uri="{9D8B030D-6E8A-4147-A177-3AD203B41FA5}">
                      <a16:colId xmlns:a16="http://schemas.microsoft.com/office/drawing/2014/main" val="4274790622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3962192902"/>
                    </a:ext>
                  </a:extLst>
                </a:gridCol>
              </a:tblGrid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92686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addi s0, x0, 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33877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 ra, funct1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23098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addi s1, x0, 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52724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 ra, exit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2429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 t0, t1, 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56260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jalr x0, 0(ra)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50398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addi x0, x0,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34623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jalr x0, 0(ra)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40152"/>
                  </a:ext>
                </a:extLst>
              </a:tr>
            </a:tbl>
          </a:graphicData>
        </a:graphic>
      </p:graphicFrame>
      <p:graphicFrame>
        <p:nvGraphicFramePr>
          <p:cNvPr id="41" name="表格 41">
            <a:extLst>
              <a:ext uri="{FF2B5EF4-FFF2-40B4-BE49-F238E27FC236}">
                <a16:creationId xmlns:a16="http://schemas.microsoft.com/office/drawing/2014/main" id="{DC05486E-F2B0-15BB-3AB4-3B87A98E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33213"/>
              </p:ext>
            </p:extLst>
          </p:nvPr>
        </p:nvGraphicFramePr>
        <p:xfrm>
          <a:off x="8289471" y="741436"/>
          <a:ext cx="1632858" cy="87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8">
                  <a:extLst>
                    <a:ext uri="{9D8B030D-6E8A-4147-A177-3AD203B41FA5}">
                      <a16:colId xmlns:a16="http://schemas.microsoft.com/office/drawing/2014/main" val="4242248170"/>
                    </a:ext>
                  </a:extLst>
                </a:gridCol>
              </a:tblGrid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ra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682549669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0x0000   0008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097325647"/>
                  </a:ext>
                </a:extLst>
              </a:tr>
            </a:tbl>
          </a:graphicData>
        </a:graphic>
      </p:graphicFrame>
      <p:sp>
        <p:nvSpPr>
          <p:cNvPr id="42" name="椭圆 41">
            <a:extLst>
              <a:ext uri="{FF2B5EF4-FFF2-40B4-BE49-F238E27FC236}">
                <a16:creationId xmlns:a16="http://schemas.microsoft.com/office/drawing/2014/main" id="{351C7CE5-DBF6-F0CC-8C2E-226BC279FF25}"/>
              </a:ext>
            </a:extLst>
          </p:cNvPr>
          <p:cNvSpPr/>
          <p:nvPr/>
        </p:nvSpPr>
        <p:spPr>
          <a:xfrm>
            <a:off x="2694216" y="5377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289AC0-10C0-5639-440D-3D467E3368C5}"/>
              </a:ext>
            </a:extLst>
          </p:cNvPr>
          <p:cNvSpPr/>
          <p:nvPr/>
        </p:nvSpPr>
        <p:spPr>
          <a:xfrm>
            <a:off x="10045339" y="46906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3F6FF21-5134-DD40-66F8-FEF6CC09C106}"/>
              </a:ext>
            </a:extLst>
          </p:cNvPr>
          <p:cNvGrpSpPr/>
          <p:nvPr/>
        </p:nvGrpSpPr>
        <p:grpSpPr>
          <a:xfrm>
            <a:off x="2957286" y="2481843"/>
            <a:ext cx="1208314" cy="369332"/>
            <a:chOff x="2536372" y="1048141"/>
            <a:chExt cx="1208314" cy="369332"/>
          </a:xfrm>
        </p:grpSpPr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A142A203-7405-0B22-57C9-E99A442F5A0E}"/>
                </a:ext>
              </a:extLst>
            </p:cNvPr>
            <p:cNvSpPr/>
            <p:nvPr/>
          </p:nvSpPr>
          <p:spPr>
            <a:xfrm>
              <a:off x="3080657" y="1104900"/>
              <a:ext cx="664029" cy="255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06472D-1436-325A-5789-6FA7EE5585F8}"/>
                </a:ext>
              </a:extLst>
            </p:cNvPr>
            <p:cNvSpPr txBox="1"/>
            <p:nvPr/>
          </p:nvSpPr>
          <p:spPr>
            <a:xfrm>
              <a:off x="2536372" y="1048141"/>
              <a:ext cx="4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graphicFrame>
        <p:nvGraphicFramePr>
          <p:cNvPr id="48" name="表格 41">
            <a:extLst>
              <a:ext uri="{FF2B5EF4-FFF2-40B4-BE49-F238E27FC236}">
                <a16:creationId xmlns:a16="http://schemas.microsoft.com/office/drawing/2014/main" id="{392A79DC-2067-52C6-75B0-A7C4210C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30825"/>
              </p:ext>
            </p:extLst>
          </p:nvPr>
        </p:nvGraphicFramePr>
        <p:xfrm>
          <a:off x="8289471" y="2352522"/>
          <a:ext cx="1632858" cy="87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8">
                  <a:extLst>
                    <a:ext uri="{9D8B030D-6E8A-4147-A177-3AD203B41FA5}">
                      <a16:colId xmlns:a16="http://schemas.microsoft.com/office/drawing/2014/main" val="4242248170"/>
                    </a:ext>
                  </a:extLst>
                </a:gridCol>
              </a:tblGrid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pc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682549669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0x0000   000c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097325647"/>
                  </a:ext>
                </a:extLst>
              </a:tr>
            </a:tbl>
          </a:graphicData>
        </a:graphic>
      </p:graphicFrame>
      <p:sp>
        <p:nvSpPr>
          <p:cNvPr id="49" name="箭头: 环形 48">
            <a:extLst>
              <a:ext uri="{FF2B5EF4-FFF2-40B4-BE49-F238E27FC236}">
                <a16:creationId xmlns:a16="http://schemas.microsoft.com/office/drawing/2014/main" id="{B83DCCDD-CB67-2DED-F182-A4DD380DA913}"/>
              </a:ext>
            </a:extLst>
          </p:cNvPr>
          <p:cNvSpPr/>
          <p:nvPr/>
        </p:nvSpPr>
        <p:spPr>
          <a:xfrm rot="16200000">
            <a:off x="12464597" y="1840298"/>
            <a:ext cx="2030185" cy="189502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DDACABE-132E-4CF6-FD50-DB4C5F6955F9}"/>
              </a:ext>
            </a:extLst>
          </p:cNvPr>
          <p:cNvSpPr txBox="1"/>
          <p:nvPr/>
        </p:nvSpPr>
        <p:spPr>
          <a:xfrm>
            <a:off x="11877223" y="1445874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+ 4</a:t>
            </a:r>
            <a:endParaRPr lang="zh-CN" altLang="en-US" dirty="0"/>
          </a:p>
        </p:txBody>
      </p:sp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4FABF642-1BFD-753A-065F-B909BD725EAB}"/>
              </a:ext>
            </a:extLst>
          </p:cNvPr>
          <p:cNvSpPr/>
          <p:nvPr/>
        </p:nvSpPr>
        <p:spPr>
          <a:xfrm rot="5400000" flipV="1">
            <a:off x="11742964" y="3496581"/>
            <a:ext cx="2030185" cy="189502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0535E53-2BB7-6240-CAC0-60D92BB9A1A3}"/>
              </a:ext>
            </a:extLst>
          </p:cNvPr>
          <p:cNvSpPr txBox="1"/>
          <p:nvPr/>
        </p:nvSpPr>
        <p:spPr>
          <a:xfrm>
            <a:off x="11597141" y="2460139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 + 0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6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DA344E9-6B96-3D23-999D-A6A3BEC708C7}"/>
              </a:ext>
            </a:extLst>
          </p:cNvPr>
          <p:cNvSpPr/>
          <p:nvPr/>
        </p:nvSpPr>
        <p:spPr>
          <a:xfrm>
            <a:off x="2694216" y="5377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F42D86-2E88-8603-0B59-5599A002220A}"/>
              </a:ext>
            </a:extLst>
          </p:cNvPr>
          <p:cNvSpPr/>
          <p:nvPr/>
        </p:nvSpPr>
        <p:spPr>
          <a:xfrm>
            <a:off x="10045339" y="46906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7CB4A7-BBFA-E3E8-1A33-E98C2DA923AF}"/>
              </a:ext>
            </a:extLst>
          </p:cNvPr>
          <p:cNvSpPr txBox="1"/>
          <p:nvPr/>
        </p:nvSpPr>
        <p:spPr>
          <a:xfrm>
            <a:off x="4425043" y="1426029"/>
            <a:ext cx="36031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/>
              <a:t>Exit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610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C0C9BB-511D-F382-8002-0314628A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51651"/>
              </p:ext>
            </p:extLst>
          </p:nvPr>
        </p:nvGraphicFramePr>
        <p:xfrm>
          <a:off x="6179796" y="1244338"/>
          <a:ext cx="1389930" cy="80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30">
                  <a:extLst>
                    <a:ext uri="{9D8B030D-6E8A-4147-A177-3AD203B41FA5}">
                      <a16:colId xmlns:a16="http://schemas.microsoft.com/office/drawing/2014/main" val="3222030449"/>
                    </a:ext>
                  </a:extLst>
                </a:gridCol>
              </a:tblGrid>
              <a:tr h="402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72440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34903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42BC53B7-4722-9DA1-F152-FA4FE2DAF737}"/>
              </a:ext>
            </a:extLst>
          </p:cNvPr>
          <p:cNvGrpSpPr/>
          <p:nvPr/>
        </p:nvGrpSpPr>
        <p:grpSpPr>
          <a:xfrm>
            <a:off x="4971482" y="1841837"/>
            <a:ext cx="1208314" cy="369332"/>
            <a:chOff x="2536372" y="1048141"/>
            <a:chExt cx="1208314" cy="369332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A1D016F-B180-4CA2-DF7A-8998E27338B2}"/>
                </a:ext>
              </a:extLst>
            </p:cNvPr>
            <p:cNvSpPr/>
            <p:nvPr/>
          </p:nvSpPr>
          <p:spPr>
            <a:xfrm>
              <a:off x="3080657" y="1104900"/>
              <a:ext cx="664029" cy="255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81B745-7FA6-8C66-44F1-E063F27182E7}"/>
                </a:ext>
              </a:extLst>
            </p:cNvPr>
            <p:cNvSpPr txBox="1"/>
            <p:nvPr/>
          </p:nvSpPr>
          <p:spPr>
            <a:xfrm>
              <a:off x="2536372" y="1048141"/>
              <a:ext cx="4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sp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B0AF7A-07F3-5C80-52C9-8781B2443713}"/>
              </a:ext>
            </a:extLst>
          </p:cNvPr>
          <p:cNvGrpSpPr/>
          <p:nvPr/>
        </p:nvGrpSpPr>
        <p:grpSpPr>
          <a:xfrm>
            <a:off x="3016578" y="1244338"/>
            <a:ext cx="1329179" cy="857839"/>
            <a:chOff x="2139884" y="1244338"/>
            <a:chExt cx="1329179" cy="85783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FFE6170-B3A9-3893-6ED1-D3BE64F77954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1A3F39-330D-626C-D5C3-7D3C2EE64D37}"/>
                </a:ext>
              </a:extLst>
            </p:cNvPr>
            <p:cNvSpPr txBox="1"/>
            <p:nvPr/>
          </p:nvSpPr>
          <p:spPr>
            <a:xfrm>
              <a:off x="2301915" y="1384852"/>
              <a:ext cx="1005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</a:rPr>
                <a:t>main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5228332-1465-980C-5EE8-32F0236F901C}"/>
              </a:ext>
            </a:extLst>
          </p:cNvPr>
          <p:cNvGrpSpPr/>
          <p:nvPr/>
        </p:nvGrpSpPr>
        <p:grpSpPr>
          <a:xfrm>
            <a:off x="2886377" y="3000080"/>
            <a:ext cx="1589578" cy="857839"/>
            <a:chOff x="2077450" y="3400719"/>
            <a:chExt cx="1589578" cy="85783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EEF3911-689B-A265-DB59-98B105EF4EBD}"/>
                </a:ext>
              </a:extLst>
            </p:cNvPr>
            <p:cNvSpPr/>
            <p:nvPr/>
          </p:nvSpPr>
          <p:spPr>
            <a:xfrm>
              <a:off x="2077450" y="3400719"/>
              <a:ext cx="1589578" cy="857839"/>
            </a:xfrm>
            <a:prstGeom prst="roundRect">
              <a:avLst>
                <a:gd name="adj" fmla="val 111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D3E930-9688-967C-AFC7-2A7832D2C84D}"/>
                </a:ext>
              </a:extLst>
            </p:cNvPr>
            <p:cNvSpPr txBox="1"/>
            <p:nvPr/>
          </p:nvSpPr>
          <p:spPr>
            <a:xfrm>
              <a:off x="2139884" y="3568028"/>
              <a:ext cx="1527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</a:rPr>
                <a:t>addTwo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CBFF10-C4FC-E107-71F0-850E9DFD9D28}"/>
              </a:ext>
            </a:extLst>
          </p:cNvPr>
          <p:cNvGrpSpPr/>
          <p:nvPr/>
        </p:nvGrpSpPr>
        <p:grpSpPr>
          <a:xfrm>
            <a:off x="1808262" y="1646462"/>
            <a:ext cx="1208314" cy="369332"/>
            <a:chOff x="2536372" y="1048141"/>
            <a:chExt cx="1208314" cy="369332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9631FC44-2B99-8AC8-3CA6-EA8C9195C8AD}"/>
                </a:ext>
              </a:extLst>
            </p:cNvPr>
            <p:cNvSpPr/>
            <p:nvPr/>
          </p:nvSpPr>
          <p:spPr>
            <a:xfrm>
              <a:off x="3080657" y="1104900"/>
              <a:ext cx="664029" cy="255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B806B9-B45C-F1E7-FBC5-82DCD761FD5B}"/>
                </a:ext>
              </a:extLst>
            </p:cNvPr>
            <p:cNvSpPr txBox="1"/>
            <p:nvPr/>
          </p:nvSpPr>
          <p:spPr>
            <a:xfrm>
              <a:off x="2536372" y="1048141"/>
              <a:ext cx="4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F3902-6CDF-DD87-A15D-D0A40F061690}"/>
              </a:ext>
            </a:extLst>
          </p:cNvPr>
          <p:cNvSpPr txBox="1"/>
          <p:nvPr/>
        </p:nvSpPr>
        <p:spPr>
          <a:xfrm>
            <a:off x="1798837" y="4347750"/>
            <a:ext cx="57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调用完毕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4C2500-0E5D-F64C-DDCE-81A35D40D601}"/>
              </a:ext>
            </a:extLst>
          </p:cNvPr>
          <p:cNvSpPr/>
          <p:nvPr/>
        </p:nvSpPr>
        <p:spPr>
          <a:xfrm>
            <a:off x="1677704" y="1149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02FB063-1D9A-5F92-A3C7-C917824BBFB2}"/>
              </a:ext>
            </a:extLst>
          </p:cNvPr>
          <p:cNvSpPr/>
          <p:nvPr/>
        </p:nvSpPr>
        <p:spPr>
          <a:xfrm>
            <a:off x="7740711" y="48376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158C497-457B-0C6B-F1DB-9EDA81E44EFD}"/>
              </a:ext>
            </a:extLst>
          </p:cNvPr>
          <p:cNvGrpSpPr/>
          <p:nvPr/>
        </p:nvGrpSpPr>
        <p:grpSpPr>
          <a:xfrm>
            <a:off x="1008667" y="3070781"/>
            <a:ext cx="961534" cy="716437"/>
            <a:chOff x="2139884" y="1244338"/>
            <a:chExt cx="1329179" cy="85783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A61295B-9902-0F30-F48F-8B73F9C87176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DB7138-9255-C7AE-8DA2-FCB4D8B5400C}"/>
                </a:ext>
              </a:extLst>
            </p:cNvPr>
            <p:cNvSpPr txBox="1"/>
            <p:nvPr/>
          </p:nvSpPr>
          <p:spPr>
            <a:xfrm>
              <a:off x="2258578" y="1433717"/>
              <a:ext cx="1091789" cy="47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</a:rPr>
                <a:t>main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BFCECEF0-B346-155D-4DDF-4A480FD3E55C}"/>
              </a:ext>
            </a:extLst>
          </p:cNvPr>
          <p:cNvSpPr/>
          <p:nvPr/>
        </p:nvSpPr>
        <p:spPr>
          <a:xfrm flipH="1">
            <a:off x="1970200" y="3283016"/>
            <a:ext cx="669303" cy="2919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6B4805-359E-B3B7-20F6-B5D7A9C44648}"/>
              </a:ext>
            </a:extLst>
          </p:cNvPr>
          <p:cNvGrpSpPr/>
          <p:nvPr/>
        </p:nvGrpSpPr>
        <p:grpSpPr>
          <a:xfrm>
            <a:off x="2639503" y="3070781"/>
            <a:ext cx="961534" cy="716437"/>
            <a:chOff x="2139884" y="1244338"/>
            <a:chExt cx="1329179" cy="85783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D3E43B2-AD27-71C6-DE7A-D914AE4C8086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6E4517-9894-A7F0-B91A-1F536F63739E}"/>
                </a:ext>
              </a:extLst>
            </p:cNvPr>
            <p:cNvSpPr txBox="1"/>
            <p:nvPr/>
          </p:nvSpPr>
          <p:spPr>
            <a:xfrm>
              <a:off x="2199231" y="1433717"/>
              <a:ext cx="1210485" cy="47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</a:rPr>
                <a:t>fact(n)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B9E80F1-AB5E-54D4-065F-8F40D95CBF38}"/>
              </a:ext>
            </a:extLst>
          </p:cNvPr>
          <p:cNvSpPr txBox="1"/>
          <p:nvPr/>
        </p:nvSpPr>
        <p:spPr>
          <a:xfrm>
            <a:off x="2389181" y="2335324"/>
            <a:ext cx="161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ra_n: </a:t>
            </a:r>
          </a:p>
          <a:p>
            <a:r>
              <a:rPr lang="en-US" altLang="zh-CN" sz="1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return to main</a:t>
            </a:r>
            <a:endParaRPr lang="zh-CN" altLang="en-US" sz="1400" b="1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F2E8C8-0B0D-2BA5-4DE0-F53C93A44A87}"/>
              </a:ext>
            </a:extLst>
          </p:cNvPr>
          <p:cNvSpPr/>
          <p:nvPr/>
        </p:nvSpPr>
        <p:spPr>
          <a:xfrm>
            <a:off x="697316" y="1979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7327BD0-CDE7-A904-E445-158D097FF393}"/>
              </a:ext>
            </a:extLst>
          </p:cNvPr>
          <p:cNvSpPr/>
          <p:nvPr/>
        </p:nvSpPr>
        <p:spPr>
          <a:xfrm>
            <a:off x="11406166" y="41475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9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98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68</cp:revision>
  <dcterms:created xsi:type="dcterms:W3CDTF">2022-11-09T11:10:41Z</dcterms:created>
  <dcterms:modified xsi:type="dcterms:W3CDTF">2022-11-10T02:20:40Z</dcterms:modified>
</cp:coreProperties>
</file>