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300"/>
    <a:srgbClr val="26262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25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64CF8B7-95C4-696B-1F5B-EAEDBF869F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C42E7A-D562-A9F8-48D6-5A22B1FBB4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33B3390-F9F2-91D7-BCA9-551B23E0B3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6FB801-DA98-48C6-EB33-9406F27E8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D93AFDE-72FF-956B-8F70-400A117D11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0652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958814-894D-424B-3F49-4B2B4ECF1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42B46FC-8CF6-A32C-3E5F-CB9A62A32B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2EBB947-E4CD-3626-6DF2-D26C0C49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BB7C54-974D-7F03-048F-FFF61C30D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938FDB3-3775-C50E-A166-B2B3AA242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550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48609178-BFD1-D195-8E4C-12140B8B4C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F8E5FFD-BC4E-B1F1-5F0F-BCADCD3B7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E2A0BFF-8E9B-CDA7-B2BB-DC37AF2FD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F2A6EAA-9A95-8906-5ABE-B990D359F7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9288506-843D-FEC2-12FD-104B53924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35858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BF93D03-BFD0-FA37-DAA9-4BC9BFEBB9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321F706-7C9B-AE7D-E6BF-310D95822D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E3165C-E31A-AB37-6F8C-128EF84D55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711907F-89DA-A485-D984-DC240B041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226BA73-DEAC-53E1-7FC2-BD798CDFDD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73955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E3D0A2-B25A-B885-D91E-1F9FCCFF7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50F2E18-686F-1217-D89F-FAB3AA6C8E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BF5A67B-6DDB-8D1E-3F60-48568CA7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20722A9-E593-8986-BD7C-728F4F998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804036-12C7-EF32-B084-A4AA8FB52C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606326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462231-9AF3-3588-970C-83C43F9DC6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59A455-306C-C43F-3C87-1FF2F2A241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7783390-D3F2-0230-8A3D-253865FFC4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963BBA3-485B-F090-D4DD-927C35DBE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F20807-C0EC-A286-310F-5008A8C13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C470CA-7F67-235D-D7DE-A182B2655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40024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142FC5-95FD-4BC5-AD3A-1E5BC4EC7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F1F7509-AA60-D166-3C1B-FCE9F04DFC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235893E-A768-864F-A643-9EB1DF109A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7BB1CA82-5D8D-AD49-B71F-E64A60B482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990DFD-B2D7-570C-C362-CC16A590D2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E6C5936-25B9-4E55-F723-E470588AFD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082BBCD-FE76-0DF9-4CCE-8C6769F64A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153D3C1D-9803-19A7-3D76-3B73951CC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31940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A05435-6AB7-C89D-10B7-D24F769CD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6C01885-B049-CE18-267F-9DC60986B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E9ED994D-E354-C88F-87CC-F4B469F692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BD80CF2-E379-0B5A-701F-D46505218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5382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7A86CA53-462C-61F8-6B3E-A94B898BB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23FAE14-88F1-E345-CA9D-DE8D9417C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4B63AD8-6C8F-9010-46FF-CD033397D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40425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1C5C33D-5967-7E13-CC0E-79ED843F6C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97EF7-825F-9C04-3E64-9911AF93533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463456D-EB76-B5A8-DC91-F81C18A104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015F44A-9593-9CEF-F8A5-B32D40343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D1BF4B8-7C0C-2FAF-9211-502BF27BD4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34B4CC4-C395-FF5B-2678-E607606219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6874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313276D-74B7-077E-F506-A235C38BEC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752C31CC-24E6-E9BC-28D3-8EA40F1B37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3C49E4-5E77-52D3-9471-A9B3958BDF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52514C-E013-AA1B-D3FA-CC8264228D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2265D61-7253-D0E6-CDBD-A1AF2B9BA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08EF893-51E9-A298-05DA-27FBFB739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08382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F36CD29-5402-98E9-1E58-C53A0AFCB6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49CA997-1641-42BF-E2BD-DC180A3A03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B2569FF-1307-C142-6454-570BA59839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E60322-61FE-4E1A-81F7-125494E37328}" type="datetimeFigureOut">
              <a:rPr lang="zh-CN" altLang="en-US" smtClean="0"/>
              <a:t>2023/1/2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A3FEAE7-0A25-02E6-EC8A-7B16060DF7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BF3DA4A-E3B9-8D3A-0633-607DB15848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F16F85-2627-49E9-A818-4993A856A21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55285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6262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4CE47F36-50FB-2928-6522-31939225DBEF}"/>
              </a:ext>
            </a:extLst>
          </p:cNvPr>
          <p:cNvGrpSpPr/>
          <p:nvPr/>
        </p:nvGrpSpPr>
        <p:grpSpPr>
          <a:xfrm>
            <a:off x="2799843" y="1112311"/>
            <a:ext cx="6592314" cy="4633377"/>
            <a:chOff x="3514724" y="1871417"/>
            <a:chExt cx="5162552" cy="3537162"/>
          </a:xfrm>
        </p:grpSpPr>
        <p:sp>
          <p:nvSpPr>
            <p:cNvPr id="5" name="KSO_Shape">
              <a:extLst>
                <a:ext uri="{FF2B5EF4-FFF2-40B4-BE49-F238E27FC236}">
                  <a16:creationId xmlns:a16="http://schemas.microsoft.com/office/drawing/2014/main" id="{12411AD7-C9AF-8328-3B50-BC2B157201D7}"/>
                </a:ext>
              </a:extLst>
            </p:cNvPr>
            <p:cNvSpPr/>
            <p:nvPr/>
          </p:nvSpPr>
          <p:spPr>
            <a:xfrm>
              <a:off x="4651760" y="2297936"/>
              <a:ext cx="1487392" cy="1341190"/>
            </a:xfrm>
            <a:custGeom>
              <a:avLst/>
              <a:gdLst>
                <a:gd name="connsiteX0" fmla="*/ 876522 w 1879600"/>
                <a:gd name="connsiteY0" fmla="*/ 1026915 h 1901723"/>
                <a:gd name="connsiteX1" fmla="*/ 1879600 w 1879600"/>
                <a:gd name="connsiteY1" fmla="*/ 1035310 h 1901723"/>
                <a:gd name="connsiteX2" fmla="*/ 1879600 w 1879600"/>
                <a:gd name="connsiteY2" fmla="*/ 1901723 h 1901723"/>
                <a:gd name="connsiteX3" fmla="*/ 876522 w 1879600"/>
                <a:gd name="connsiteY3" fmla="*/ 1775813 h 1901723"/>
                <a:gd name="connsiteX4" fmla="*/ 0 w 1879600"/>
                <a:gd name="connsiteY4" fmla="*/ 1014080 h 1901723"/>
                <a:gd name="connsiteX5" fmla="*/ 717549 w 1879600"/>
                <a:gd name="connsiteY5" fmla="*/ 1026818 h 1901723"/>
                <a:gd name="connsiteX6" fmla="*/ 717549 w 1879600"/>
                <a:gd name="connsiteY6" fmla="*/ 1753167 h 1901723"/>
                <a:gd name="connsiteX7" fmla="*/ 0 w 1879600"/>
                <a:gd name="connsiteY7" fmla="*/ 1642117 h 1901723"/>
                <a:gd name="connsiteX8" fmla="*/ 717549 w 1879600"/>
                <a:gd name="connsiteY8" fmla="*/ 159389 h 1901723"/>
                <a:gd name="connsiteX9" fmla="*/ 717549 w 1879600"/>
                <a:gd name="connsiteY9" fmla="*/ 883871 h 1901723"/>
                <a:gd name="connsiteX10" fmla="*/ 0 w 1879600"/>
                <a:gd name="connsiteY10" fmla="*/ 908194 h 1901723"/>
                <a:gd name="connsiteX11" fmla="*/ 0 w 1879600"/>
                <a:gd name="connsiteY11" fmla="*/ 256684 h 1901723"/>
                <a:gd name="connsiteX12" fmla="*/ 1879600 w 1879600"/>
                <a:gd name="connsiteY12" fmla="*/ 0 h 1901723"/>
                <a:gd name="connsiteX13" fmla="*/ 1879600 w 1879600"/>
                <a:gd name="connsiteY13" fmla="*/ 872112 h 1901723"/>
                <a:gd name="connsiteX14" fmla="*/ 879497 w 1879600"/>
                <a:gd name="connsiteY14" fmla="*/ 880660 h 1901723"/>
                <a:gd name="connsiteX15" fmla="*/ 876522 w 1879600"/>
                <a:gd name="connsiteY15" fmla="*/ 626314 h 1901723"/>
                <a:gd name="connsiteX16" fmla="*/ 876522 w 1879600"/>
                <a:gd name="connsiteY16" fmla="*/ 144511 h 190172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879600" h="1901723">
                  <a:moveTo>
                    <a:pt x="876522" y="1026915"/>
                  </a:moveTo>
                  <a:lnTo>
                    <a:pt x="1879600" y="1035310"/>
                  </a:lnTo>
                  <a:lnTo>
                    <a:pt x="1879600" y="1901723"/>
                  </a:lnTo>
                  <a:lnTo>
                    <a:pt x="876522" y="1775813"/>
                  </a:lnTo>
                  <a:close/>
                  <a:moveTo>
                    <a:pt x="0" y="1014080"/>
                  </a:moveTo>
                  <a:lnTo>
                    <a:pt x="717549" y="1026818"/>
                  </a:lnTo>
                  <a:lnTo>
                    <a:pt x="717549" y="1753167"/>
                  </a:lnTo>
                  <a:lnTo>
                    <a:pt x="0" y="1642117"/>
                  </a:lnTo>
                  <a:close/>
                  <a:moveTo>
                    <a:pt x="717549" y="159389"/>
                  </a:moveTo>
                  <a:lnTo>
                    <a:pt x="717549" y="883871"/>
                  </a:lnTo>
                  <a:lnTo>
                    <a:pt x="0" y="908194"/>
                  </a:lnTo>
                  <a:lnTo>
                    <a:pt x="0" y="256684"/>
                  </a:lnTo>
                  <a:close/>
                  <a:moveTo>
                    <a:pt x="1879600" y="0"/>
                  </a:moveTo>
                  <a:lnTo>
                    <a:pt x="1879600" y="872112"/>
                  </a:lnTo>
                  <a:lnTo>
                    <a:pt x="879497" y="880660"/>
                  </a:lnTo>
                  <a:lnTo>
                    <a:pt x="876522" y="626314"/>
                  </a:lnTo>
                  <a:lnTo>
                    <a:pt x="876522" y="144511"/>
                  </a:ln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 w="12700" cap="flat" cmpd="sng" algn="ctr">
              <a:noFill/>
              <a:prstDash val="solid"/>
            </a:ln>
            <a:effectLst/>
          </p:spPr>
          <p:txBody>
            <a:bodyPr anchor="ctr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ctr" defTabSz="11520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" name="KSO_Shape">
              <a:extLst>
                <a:ext uri="{FF2B5EF4-FFF2-40B4-BE49-F238E27FC236}">
                  <a16:creationId xmlns:a16="http://schemas.microsoft.com/office/drawing/2014/main" id="{BD544BA7-6CEA-FA60-327C-3AA21BAB306F}"/>
                </a:ext>
              </a:extLst>
            </p:cNvPr>
            <p:cNvSpPr/>
            <p:nvPr/>
          </p:nvSpPr>
          <p:spPr bwMode="auto">
            <a:xfrm>
              <a:off x="3514724" y="1871417"/>
              <a:ext cx="5162552" cy="3537162"/>
            </a:xfrm>
            <a:custGeom>
              <a:avLst/>
              <a:gdLst>
                <a:gd name="T0" fmla="*/ 2147483646 w 257"/>
                <a:gd name="T1" fmla="*/ 2147483646 h 191"/>
                <a:gd name="T2" fmla="*/ 2147483646 w 257"/>
                <a:gd name="T3" fmla="*/ 2147483646 h 191"/>
                <a:gd name="T4" fmla="*/ 2147483646 w 257"/>
                <a:gd name="T5" fmla="*/ 2147483646 h 191"/>
                <a:gd name="T6" fmla="*/ 2147483646 w 257"/>
                <a:gd name="T7" fmla="*/ 2147483646 h 191"/>
                <a:gd name="T8" fmla="*/ 2147483646 w 257"/>
                <a:gd name="T9" fmla="*/ 2147483646 h 191"/>
                <a:gd name="T10" fmla="*/ 2147483646 w 257"/>
                <a:gd name="T11" fmla="*/ 2147483646 h 191"/>
                <a:gd name="T12" fmla="*/ 2147483646 w 257"/>
                <a:gd name="T13" fmla="*/ 2147483646 h 191"/>
                <a:gd name="T14" fmla="*/ 2147483646 w 257"/>
                <a:gd name="T15" fmla="*/ 2147483646 h 191"/>
                <a:gd name="T16" fmla="*/ 2147483646 w 257"/>
                <a:gd name="T17" fmla="*/ 2147483646 h 191"/>
                <a:gd name="T18" fmla="*/ 2147483646 w 257"/>
                <a:gd name="T19" fmla="*/ 2147483646 h 191"/>
                <a:gd name="T20" fmla="*/ 2147483646 w 257"/>
                <a:gd name="T21" fmla="*/ 2147483646 h 191"/>
                <a:gd name="T22" fmla="*/ 2147483646 w 257"/>
                <a:gd name="T23" fmla="*/ 2147483646 h 191"/>
                <a:gd name="T24" fmla="*/ 2147483646 w 257"/>
                <a:gd name="T25" fmla="*/ 2147483646 h 191"/>
                <a:gd name="T26" fmla="*/ 2147483646 w 257"/>
                <a:gd name="T27" fmla="*/ 2147483646 h 191"/>
                <a:gd name="T28" fmla="*/ 2147483646 w 257"/>
                <a:gd name="T29" fmla="*/ 2147483646 h 191"/>
                <a:gd name="T30" fmla="*/ 2147483646 w 257"/>
                <a:gd name="T31" fmla="*/ 2147483646 h 191"/>
                <a:gd name="T32" fmla="*/ 2147483646 w 257"/>
                <a:gd name="T33" fmla="*/ 2147483646 h 191"/>
                <a:gd name="T34" fmla="*/ 2147483646 w 257"/>
                <a:gd name="T35" fmla="*/ 2147483646 h 191"/>
                <a:gd name="T36" fmla="*/ 2147483646 w 257"/>
                <a:gd name="T37" fmla="*/ 2147483646 h 191"/>
                <a:gd name="T38" fmla="*/ 2147483646 w 257"/>
                <a:gd name="T39" fmla="*/ 2147483646 h 191"/>
                <a:gd name="T40" fmla="*/ 2147483646 w 257"/>
                <a:gd name="T41" fmla="*/ 2147483646 h 191"/>
                <a:gd name="T42" fmla="*/ 2147483646 w 257"/>
                <a:gd name="T43" fmla="*/ 2147483646 h 191"/>
                <a:gd name="T44" fmla="*/ 2147483646 w 257"/>
                <a:gd name="T45" fmla="*/ 2147483646 h 191"/>
                <a:gd name="T46" fmla="*/ 2147483646 w 257"/>
                <a:gd name="T47" fmla="*/ 2147483646 h 191"/>
                <a:gd name="T48" fmla="*/ 2147483646 w 257"/>
                <a:gd name="T49" fmla="*/ 2147483646 h 191"/>
                <a:gd name="T50" fmla="*/ 2147483646 w 257"/>
                <a:gd name="T51" fmla="*/ 2147483646 h 191"/>
                <a:gd name="T52" fmla="*/ 2147483646 w 257"/>
                <a:gd name="T53" fmla="*/ 2147483646 h 191"/>
                <a:gd name="T54" fmla="*/ 2147483646 w 257"/>
                <a:gd name="T55" fmla="*/ 2147483646 h 191"/>
                <a:gd name="T56" fmla="*/ 2147483646 w 257"/>
                <a:gd name="T57" fmla="*/ 2147483646 h 191"/>
                <a:gd name="T58" fmla="*/ 2147483646 w 257"/>
                <a:gd name="T59" fmla="*/ 2147483646 h 191"/>
                <a:gd name="T60" fmla="*/ 2147483646 w 257"/>
                <a:gd name="T61" fmla="*/ 2147483646 h 191"/>
                <a:gd name="T62" fmla="*/ 2147483646 w 257"/>
                <a:gd name="T63" fmla="*/ 2147483646 h 191"/>
                <a:gd name="T64" fmla="*/ 2147483646 w 257"/>
                <a:gd name="T65" fmla="*/ 2147483646 h 191"/>
                <a:gd name="T66" fmla="*/ 2147483646 w 257"/>
                <a:gd name="T67" fmla="*/ 2147483646 h 191"/>
                <a:gd name="T68" fmla="*/ 2147483646 w 257"/>
                <a:gd name="T69" fmla="*/ 2147483646 h 191"/>
                <a:gd name="T70" fmla="*/ 2147483646 w 257"/>
                <a:gd name="T71" fmla="*/ 2147483646 h 191"/>
                <a:gd name="T72" fmla="*/ 2147483646 w 257"/>
                <a:gd name="T73" fmla="*/ 2147483646 h 191"/>
                <a:gd name="T74" fmla="*/ 2147483646 w 257"/>
                <a:gd name="T75" fmla="*/ 2147483646 h 191"/>
                <a:gd name="T76" fmla="*/ 2147483646 w 257"/>
                <a:gd name="T77" fmla="*/ 2147483646 h 191"/>
                <a:gd name="T78" fmla="*/ 2147483646 w 257"/>
                <a:gd name="T79" fmla="*/ 2147483646 h 191"/>
                <a:gd name="T80" fmla="*/ 2147483646 w 257"/>
                <a:gd name="T81" fmla="*/ 2147483646 h 191"/>
                <a:gd name="T82" fmla="*/ 2147483646 w 257"/>
                <a:gd name="T83" fmla="*/ 2147483646 h 191"/>
                <a:gd name="T84" fmla="*/ 2147483646 w 257"/>
                <a:gd name="T85" fmla="*/ 2147483646 h 191"/>
                <a:gd name="T86" fmla="*/ 2147483646 w 257"/>
                <a:gd name="T87" fmla="*/ 2147483646 h 191"/>
                <a:gd name="T88" fmla="*/ 2147483646 w 257"/>
                <a:gd name="T89" fmla="*/ 2147483646 h 191"/>
                <a:gd name="T90" fmla="*/ 2147483646 w 257"/>
                <a:gd name="T91" fmla="*/ 2147483646 h 191"/>
                <a:gd name="T92" fmla="*/ 2147483646 w 257"/>
                <a:gd name="T93" fmla="*/ 2147483646 h 191"/>
                <a:gd name="T94" fmla="*/ 2147483646 w 257"/>
                <a:gd name="T95" fmla="*/ 2147483646 h 191"/>
                <a:gd name="T96" fmla="*/ 2147483646 w 257"/>
                <a:gd name="T97" fmla="*/ 2147483646 h 191"/>
                <a:gd name="T98" fmla="*/ 2147483646 w 257"/>
                <a:gd name="T99" fmla="*/ 2147483646 h 191"/>
                <a:gd name="T100" fmla="*/ 0 60000 65536"/>
                <a:gd name="T101" fmla="*/ 0 60000 65536"/>
                <a:gd name="T102" fmla="*/ 0 60000 65536"/>
                <a:gd name="T103" fmla="*/ 0 60000 65536"/>
                <a:gd name="T104" fmla="*/ 0 60000 65536"/>
                <a:gd name="T105" fmla="*/ 0 60000 65536"/>
                <a:gd name="T106" fmla="*/ 0 60000 65536"/>
                <a:gd name="T107" fmla="*/ 0 60000 65536"/>
                <a:gd name="T108" fmla="*/ 0 60000 65536"/>
                <a:gd name="T109" fmla="*/ 0 60000 65536"/>
                <a:gd name="T110" fmla="*/ 0 60000 65536"/>
                <a:gd name="T111" fmla="*/ 0 60000 65536"/>
                <a:gd name="T112" fmla="*/ 0 60000 65536"/>
                <a:gd name="T113" fmla="*/ 0 60000 65536"/>
                <a:gd name="T114" fmla="*/ 0 60000 65536"/>
                <a:gd name="T115" fmla="*/ 0 60000 65536"/>
                <a:gd name="T116" fmla="*/ 0 60000 65536"/>
                <a:gd name="T117" fmla="*/ 0 60000 65536"/>
                <a:gd name="T118" fmla="*/ 0 60000 65536"/>
                <a:gd name="T119" fmla="*/ 0 60000 65536"/>
                <a:gd name="T120" fmla="*/ 0 60000 65536"/>
                <a:gd name="T121" fmla="*/ 0 60000 65536"/>
                <a:gd name="T122" fmla="*/ 0 60000 65536"/>
                <a:gd name="T123" fmla="*/ 0 60000 65536"/>
                <a:gd name="T124" fmla="*/ 0 60000 65536"/>
                <a:gd name="T125" fmla="*/ 0 60000 65536"/>
                <a:gd name="T126" fmla="*/ 0 60000 65536"/>
                <a:gd name="T127" fmla="*/ 0 60000 65536"/>
                <a:gd name="T128" fmla="*/ 0 60000 65536"/>
                <a:gd name="T129" fmla="*/ 0 60000 65536"/>
                <a:gd name="T130" fmla="*/ 0 60000 65536"/>
                <a:gd name="T131" fmla="*/ 0 60000 65536"/>
                <a:gd name="T132" fmla="*/ 0 60000 65536"/>
                <a:gd name="T133" fmla="*/ 0 60000 65536"/>
                <a:gd name="T134" fmla="*/ 0 60000 65536"/>
                <a:gd name="T135" fmla="*/ 0 60000 65536"/>
                <a:gd name="T136" fmla="*/ 0 60000 65536"/>
                <a:gd name="T137" fmla="*/ 0 60000 65536"/>
                <a:gd name="T138" fmla="*/ 0 60000 65536"/>
                <a:gd name="T139" fmla="*/ 0 60000 65536"/>
                <a:gd name="T140" fmla="*/ 0 60000 65536"/>
                <a:gd name="T141" fmla="*/ 0 60000 65536"/>
                <a:gd name="T142" fmla="*/ 0 60000 65536"/>
                <a:gd name="T143" fmla="*/ 0 60000 65536"/>
                <a:gd name="T144" fmla="*/ 0 60000 65536"/>
                <a:gd name="T145" fmla="*/ 0 60000 65536"/>
                <a:gd name="T146" fmla="*/ 0 60000 65536"/>
                <a:gd name="T147" fmla="*/ 0 60000 65536"/>
                <a:gd name="T148" fmla="*/ 0 60000 65536"/>
                <a:gd name="T149" fmla="*/ 0 60000 65536"/>
              </a:gdLst>
              <a:ahLst/>
              <a:cxnLst>
                <a:cxn ang="T100">
                  <a:pos x="T0" y="T1"/>
                </a:cxn>
                <a:cxn ang="T101">
                  <a:pos x="T2" y="T3"/>
                </a:cxn>
                <a:cxn ang="T102">
                  <a:pos x="T4" y="T5"/>
                </a:cxn>
                <a:cxn ang="T103">
                  <a:pos x="T6" y="T7"/>
                </a:cxn>
                <a:cxn ang="T104">
                  <a:pos x="T8" y="T9"/>
                </a:cxn>
                <a:cxn ang="T105">
                  <a:pos x="T10" y="T11"/>
                </a:cxn>
                <a:cxn ang="T106">
                  <a:pos x="T12" y="T13"/>
                </a:cxn>
                <a:cxn ang="T107">
                  <a:pos x="T14" y="T15"/>
                </a:cxn>
                <a:cxn ang="T108">
                  <a:pos x="T16" y="T17"/>
                </a:cxn>
                <a:cxn ang="T109">
                  <a:pos x="T18" y="T19"/>
                </a:cxn>
                <a:cxn ang="T110">
                  <a:pos x="T20" y="T21"/>
                </a:cxn>
                <a:cxn ang="T111">
                  <a:pos x="T22" y="T23"/>
                </a:cxn>
                <a:cxn ang="T112">
                  <a:pos x="T24" y="T25"/>
                </a:cxn>
                <a:cxn ang="T113">
                  <a:pos x="T26" y="T27"/>
                </a:cxn>
                <a:cxn ang="T114">
                  <a:pos x="T28" y="T29"/>
                </a:cxn>
                <a:cxn ang="T115">
                  <a:pos x="T30" y="T31"/>
                </a:cxn>
                <a:cxn ang="T116">
                  <a:pos x="T32" y="T33"/>
                </a:cxn>
                <a:cxn ang="T117">
                  <a:pos x="T34" y="T35"/>
                </a:cxn>
                <a:cxn ang="T118">
                  <a:pos x="T36" y="T37"/>
                </a:cxn>
                <a:cxn ang="T119">
                  <a:pos x="T38" y="T39"/>
                </a:cxn>
                <a:cxn ang="T120">
                  <a:pos x="T40" y="T41"/>
                </a:cxn>
                <a:cxn ang="T121">
                  <a:pos x="T42" y="T43"/>
                </a:cxn>
                <a:cxn ang="T122">
                  <a:pos x="T44" y="T45"/>
                </a:cxn>
                <a:cxn ang="T123">
                  <a:pos x="T46" y="T47"/>
                </a:cxn>
                <a:cxn ang="T124">
                  <a:pos x="T48" y="T49"/>
                </a:cxn>
                <a:cxn ang="T125">
                  <a:pos x="T50" y="T51"/>
                </a:cxn>
                <a:cxn ang="T126">
                  <a:pos x="T52" y="T53"/>
                </a:cxn>
                <a:cxn ang="T127">
                  <a:pos x="T54" y="T55"/>
                </a:cxn>
                <a:cxn ang="T128">
                  <a:pos x="T56" y="T57"/>
                </a:cxn>
                <a:cxn ang="T129">
                  <a:pos x="T58" y="T59"/>
                </a:cxn>
                <a:cxn ang="T130">
                  <a:pos x="T60" y="T61"/>
                </a:cxn>
                <a:cxn ang="T131">
                  <a:pos x="T62" y="T63"/>
                </a:cxn>
                <a:cxn ang="T132">
                  <a:pos x="T64" y="T65"/>
                </a:cxn>
                <a:cxn ang="T133">
                  <a:pos x="T66" y="T67"/>
                </a:cxn>
                <a:cxn ang="T134">
                  <a:pos x="T68" y="T69"/>
                </a:cxn>
                <a:cxn ang="T135">
                  <a:pos x="T70" y="T71"/>
                </a:cxn>
                <a:cxn ang="T136">
                  <a:pos x="T72" y="T73"/>
                </a:cxn>
                <a:cxn ang="T137">
                  <a:pos x="T74" y="T75"/>
                </a:cxn>
                <a:cxn ang="T138">
                  <a:pos x="T76" y="T77"/>
                </a:cxn>
                <a:cxn ang="T139">
                  <a:pos x="T78" y="T79"/>
                </a:cxn>
                <a:cxn ang="T140">
                  <a:pos x="T80" y="T81"/>
                </a:cxn>
                <a:cxn ang="T141">
                  <a:pos x="T82" y="T83"/>
                </a:cxn>
                <a:cxn ang="T142">
                  <a:pos x="T84" y="T85"/>
                </a:cxn>
                <a:cxn ang="T143">
                  <a:pos x="T86" y="T87"/>
                </a:cxn>
                <a:cxn ang="T144">
                  <a:pos x="T88" y="T89"/>
                </a:cxn>
                <a:cxn ang="T145">
                  <a:pos x="T90" y="T91"/>
                </a:cxn>
                <a:cxn ang="T146">
                  <a:pos x="T92" y="T93"/>
                </a:cxn>
                <a:cxn ang="T147">
                  <a:pos x="T94" y="T95"/>
                </a:cxn>
                <a:cxn ang="T148">
                  <a:pos x="T96" y="T97"/>
                </a:cxn>
                <a:cxn ang="T149">
                  <a:pos x="T98" y="T99"/>
                </a:cxn>
              </a:cxnLst>
              <a:rect l="0" t="0" r="r" b="b"/>
              <a:pathLst>
                <a:path w="257" h="191">
                  <a:moveTo>
                    <a:pt x="33" y="125"/>
                  </a:moveTo>
                  <a:cubicBezTo>
                    <a:pt x="55" y="125"/>
                    <a:pt x="55" y="125"/>
                    <a:pt x="55" y="125"/>
                  </a:cubicBezTo>
                  <a:cubicBezTo>
                    <a:pt x="55" y="122"/>
                    <a:pt x="55" y="122"/>
                    <a:pt x="55" y="122"/>
                  </a:cubicBezTo>
                  <a:cubicBezTo>
                    <a:pt x="45" y="122"/>
                    <a:pt x="45" y="122"/>
                    <a:pt x="45" y="122"/>
                  </a:cubicBezTo>
                  <a:cubicBezTo>
                    <a:pt x="41" y="122"/>
                    <a:pt x="37" y="120"/>
                    <a:pt x="34" y="118"/>
                  </a:cubicBezTo>
                  <a:cubicBezTo>
                    <a:pt x="32" y="115"/>
                    <a:pt x="30" y="111"/>
                    <a:pt x="30" y="107"/>
                  </a:cubicBezTo>
                  <a:cubicBezTo>
                    <a:pt x="30" y="15"/>
                    <a:pt x="30" y="15"/>
                    <a:pt x="30" y="15"/>
                  </a:cubicBezTo>
                  <a:cubicBezTo>
                    <a:pt x="30" y="11"/>
                    <a:pt x="32" y="7"/>
                    <a:pt x="34" y="5"/>
                  </a:cubicBezTo>
                  <a:cubicBezTo>
                    <a:pt x="34" y="5"/>
                    <a:pt x="34" y="5"/>
                    <a:pt x="34" y="5"/>
                  </a:cubicBezTo>
                  <a:cubicBezTo>
                    <a:pt x="37" y="2"/>
                    <a:pt x="41" y="0"/>
                    <a:pt x="45" y="0"/>
                  </a:cubicBezTo>
                  <a:cubicBezTo>
                    <a:pt x="209" y="0"/>
                    <a:pt x="209" y="0"/>
                    <a:pt x="209" y="0"/>
                  </a:cubicBezTo>
                  <a:cubicBezTo>
                    <a:pt x="213" y="0"/>
                    <a:pt x="217" y="2"/>
                    <a:pt x="220" y="5"/>
                  </a:cubicBezTo>
                  <a:cubicBezTo>
                    <a:pt x="220" y="5"/>
                    <a:pt x="220" y="5"/>
                    <a:pt x="220" y="5"/>
                  </a:cubicBezTo>
                  <a:cubicBezTo>
                    <a:pt x="222" y="7"/>
                    <a:pt x="224" y="11"/>
                    <a:pt x="224" y="15"/>
                  </a:cubicBezTo>
                  <a:cubicBezTo>
                    <a:pt x="224" y="107"/>
                    <a:pt x="224" y="107"/>
                    <a:pt x="224" y="107"/>
                  </a:cubicBezTo>
                  <a:cubicBezTo>
                    <a:pt x="224" y="111"/>
                    <a:pt x="222" y="115"/>
                    <a:pt x="220" y="118"/>
                  </a:cubicBezTo>
                  <a:cubicBezTo>
                    <a:pt x="217" y="120"/>
                    <a:pt x="213" y="122"/>
                    <a:pt x="209" y="122"/>
                  </a:cubicBezTo>
                  <a:cubicBezTo>
                    <a:pt x="198" y="122"/>
                    <a:pt x="198" y="122"/>
                    <a:pt x="198" y="122"/>
                  </a:cubicBezTo>
                  <a:cubicBezTo>
                    <a:pt x="198" y="125"/>
                    <a:pt x="198" y="125"/>
                    <a:pt x="198" y="125"/>
                  </a:cubicBezTo>
                  <a:cubicBezTo>
                    <a:pt x="221" y="125"/>
                    <a:pt x="221" y="125"/>
                    <a:pt x="221" y="125"/>
                  </a:cubicBezTo>
                  <a:cubicBezTo>
                    <a:pt x="257" y="173"/>
                    <a:pt x="257" y="173"/>
                    <a:pt x="257" y="173"/>
                  </a:cubicBezTo>
                  <a:cubicBezTo>
                    <a:pt x="256" y="173"/>
                    <a:pt x="256" y="173"/>
                    <a:pt x="256" y="173"/>
                  </a:cubicBezTo>
                  <a:cubicBezTo>
                    <a:pt x="248" y="191"/>
                    <a:pt x="248" y="191"/>
                    <a:pt x="248" y="191"/>
                  </a:cubicBezTo>
                  <a:cubicBezTo>
                    <a:pt x="9" y="191"/>
                    <a:pt x="9" y="191"/>
                    <a:pt x="9" y="191"/>
                  </a:cubicBezTo>
                  <a:cubicBezTo>
                    <a:pt x="0" y="173"/>
                    <a:pt x="0" y="173"/>
                    <a:pt x="0" y="173"/>
                  </a:cubicBezTo>
                  <a:cubicBezTo>
                    <a:pt x="33" y="125"/>
                    <a:pt x="33" y="125"/>
                    <a:pt x="33" y="125"/>
                  </a:cubicBezTo>
                  <a:close/>
                  <a:moveTo>
                    <a:pt x="77" y="125"/>
                  </a:moveTo>
                  <a:cubicBezTo>
                    <a:pt x="176" y="125"/>
                    <a:pt x="176" y="125"/>
                    <a:pt x="176" y="125"/>
                  </a:cubicBezTo>
                  <a:cubicBezTo>
                    <a:pt x="176" y="122"/>
                    <a:pt x="176" y="122"/>
                    <a:pt x="176" y="122"/>
                  </a:cubicBezTo>
                  <a:cubicBezTo>
                    <a:pt x="77" y="122"/>
                    <a:pt x="77" y="122"/>
                    <a:pt x="77" y="122"/>
                  </a:cubicBezTo>
                  <a:cubicBezTo>
                    <a:pt x="77" y="125"/>
                    <a:pt x="77" y="125"/>
                    <a:pt x="77" y="125"/>
                  </a:cubicBezTo>
                  <a:close/>
                  <a:moveTo>
                    <a:pt x="209" y="15"/>
                  </a:move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5"/>
                    <a:pt x="45" y="15"/>
                    <a:pt x="45" y="15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45" y="107"/>
                    <a:pt x="45" y="107"/>
                    <a:pt x="45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09" y="107"/>
                    <a:pt x="209" y="107"/>
                  </a:cubicBezTo>
                  <a:cubicBezTo>
                    <a:pt x="209" y="107"/>
                    <a:pt x="210" y="107"/>
                    <a:pt x="210" y="107"/>
                  </a:cubicBezTo>
                  <a:cubicBezTo>
                    <a:pt x="210" y="15"/>
                    <a:pt x="210" y="15"/>
                    <a:pt x="210" y="15"/>
                  </a:cubicBezTo>
                  <a:cubicBezTo>
                    <a:pt x="210" y="15"/>
                    <a:pt x="210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ubicBezTo>
                    <a:pt x="209" y="15"/>
                    <a:pt x="209" y="15"/>
                    <a:pt x="209" y="15"/>
                  </a:cubicBezTo>
                  <a:close/>
                  <a:moveTo>
                    <a:pt x="39" y="155"/>
                  </a:moveTo>
                  <a:cubicBezTo>
                    <a:pt x="37" y="158"/>
                    <a:pt x="35" y="160"/>
                    <a:pt x="34" y="163"/>
                  </a:cubicBezTo>
                  <a:cubicBezTo>
                    <a:pt x="42" y="163"/>
                    <a:pt x="51" y="163"/>
                    <a:pt x="60" y="163"/>
                  </a:cubicBezTo>
                  <a:cubicBezTo>
                    <a:pt x="61" y="160"/>
                    <a:pt x="62" y="158"/>
                    <a:pt x="63" y="155"/>
                  </a:cubicBezTo>
                  <a:cubicBezTo>
                    <a:pt x="55" y="155"/>
                    <a:pt x="47" y="155"/>
                    <a:pt x="39" y="155"/>
                  </a:cubicBezTo>
                  <a:close/>
                  <a:moveTo>
                    <a:pt x="51" y="135"/>
                  </a:moveTo>
                  <a:cubicBezTo>
                    <a:pt x="50" y="137"/>
                    <a:pt x="49" y="139"/>
                    <a:pt x="48" y="141"/>
                  </a:cubicBezTo>
                  <a:cubicBezTo>
                    <a:pt x="57" y="141"/>
                    <a:pt x="66" y="141"/>
                    <a:pt x="75" y="141"/>
                  </a:cubicBezTo>
                  <a:cubicBezTo>
                    <a:pt x="76" y="139"/>
                    <a:pt x="77" y="137"/>
                    <a:pt x="78" y="135"/>
                  </a:cubicBezTo>
                  <a:cubicBezTo>
                    <a:pt x="69" y="135"/>
                    <a:pt x="60" y="135"/>
                    <a:pt x="51" y="135"/>
                  </a:cubicBezTo>
                  <a:close/>
                  <a:moveTo>
                    <a:pt x="192" y="135"/>
                  </a:moveTo>
                  <a:cubicBezTo>
                    <a:pt x="193" y="137"/>
                    <a:pt x="194" y="139"/>
                    <a:pt x="195" y="141"/>
                  </a:cubicBezTo>
                  <a:cubicBezTo>
                    <a:pt x="201" y="141"/>
                    <a:pt x="207" y="141"/>
                    <a:pt x="213" y="141"/>
                  </a:cubicBezTo>
                  <a:cubicBezTo>
                    <a:pt x="212" y="139"/>
                    <a:pt x="210" y="137"/>
                    <a:pt x="209" y="135"/>
                  </a:cubicBezTo>
                  <a:cubicBezTo>
                    <a:pt x="204" y="135"/>
                    <a:pt x="198" y="135"/>
                    <a:pt x="192" y="135"/>
                  </a:cubicBezTo>
                  <a:close/>
                  <a:moveTo>
                    <a:pt x="171" y="135"/>
                  </a:moveTo>
                  <a:cubicBezTo>
                    <a:pt x="171" y="137"/>
                    <a:pt x="172" y="139"/>
                    <a:pt x="173" y="141"/>
                  </a:cubicBezTo>
                  <a:cubicBezTo>
                    <a:pt x="179" y="141"/>
                    <a:pt x="184" y="141"/>
                    <a:pt x="190" y="141"/>
                  </a:cubicBezTo>
                  <a:cubicBezTo>
                    <a:pt x="189" y="139"/>
                    <a:pt x="188" y="137"/>
                    <a:pt x="187" y="135"/>
                  </a:cubicBezTo>
                  <a:cubicBezTo>
                    <a:pt x="182" y="135"/>
                    <a:pt x="176" y="135"/>
                    <a:pt x="171" y="135"/>
                  </a:cubicBezTo>
                  <a:close/>
                  <a:moveTo>
                    <a:pt x="149" y="135"/>
                  </a:moveTo>
                  <a:cubicBezTo>
                    <a:pt x="149" y="137"/>
                    <a:pt x="149" y="139"/>
                    <a:pt x="150" y="141"/>
                  </a:cubicBezTo>
                  <a:cubicBezTo>
                    <a:pt x="155" y="141"/>
                    <a:pt x="161" y="141"/>
                    <a:pt x="167" y="141"/>
                  </a:cubicBezTo>
                  <a:cubicBezTo>
                    <a:pt x="167" y="139"/>
                    <a:pt x="166" y="137"/>
                    <a:pt x="165" y="135"/>
                  </a:cubicBezTo>
                  <a:cubicBezTo>
                    <a:pt x="160" y="135"/>
                    <a:pt x="154" y="135"/>
                    <a:pt x="149" y="135"/>
                  </a:cubicBezTo>
                  <a:close/>
                  <a:moveTo>
                    <a:pt x="127" y="135"/>
                  </a:moveTo>
                  <a:cubicBezTo>
                    <a:pt x="127" y="137"/>
                    <a:pt x="127" y="139"/>
                    <a:pt x="127" y="141"/>
                  </a:cubicBezTo>
                  <a:cubicBezTo>
                    <a:pt x="133" y="141"/>
                    <a:pt x="139" y="141"/>
                    <a:pt x="144" y="141"/>
                  </a:cubicBezTo>
                  <a:cubicBezTo>
                    <a:pt x="144" y="139"/>
                    <a:pt x="144" y="137"/>
                    <a:pt x="144" y="135"/>
                  </a:cubicBezTo>
                  <a:cubicBezTo>
                    <a:pt x="138" y="135"/>
                    <a:pt x="133" y="135"/>
                    <a:pt x="127" y="135"/>
                  </a:cubicBezTo>
                  <a:close/>
                  <a:moveTo>
                    <a:pt x="105" y="135"/>
                  </a:moveTo>
                  <a:cubicBezTo>
                    <a:pt x="105" y="137"/>
                    <a:pt x="104" y="139"/>
                    <a:pt x="104" y="141"/>
                  </a:cubicBezTo>
                  <a:cubicBezTo>
                    <a:pt x="110" y="141"/>
                    <a:pt x="115" y="141"/>
                    <a:pt x="121" y="141"/>
                  </a:cubicBezTo>
                  <a:cubicBezTo>
                    <a:pt x="121" y="139"/>
                    <a:pt x="122" y="137"/>
                    <a:pt x="122" y="135"/>
                  </a:cubicBezTo>
                  <a:cubicBezTo>
                    <a:pt x="116" y="135"/>
                    <a:pt x="111" y="135"/>
                    <a:pt x="105" y="135"/>
                  </a:cubicBezTo>
                  <a:close/>
                  <a:moveTo>
                    <a:pt x="83" y="135"/>
                  </a:moveTo>
                  <a:cubicBezTo>
                    <a:pt x="83" y="137"/>
                    <a:pt x="82" y="139"/>
                    <a:pt x="81" y="141"/>
                  </a:cubicBezTo>
                  <a:cubicBezTo>
                    <a:pt x="87" y="141"/>
                    <a:pt x="93" y="141"/>
                    <a:pt x="99" y="141"/>
                  </a:cubicBezTo>
                  <a:cubicBezTo>
                    <a:pt x="99" y="139"/>
                    <a:pt x="100" y="137"/>
                    <a:pt x="100" y="135"/>
                  </a:cubicBezTo>
                  <a:cubicBezTo>
                    <a:pt x="94" y="135"/>
                    <a:pt x="89" y="135"/>
                    <a:pt x="83" y="135"/>
                  </a:cubicBezTo>
                  <a:close/>
                  <a:moveTo>
                    <a:pt x="187" y="144"/>
                  </a:moveTo>
                  <a:cubicBezTo>
                    <a:pt x="188" y="146"/>
                    <a:pt x="189" y="149"/>
                    <a:pt x="190" y="151"/>
                  </a:cubicBezTo>
                  <a:cubicBezTo>
                    <a:pt x="200" y="151"/>
                    <a:pt x="209" y="151"/>
                    <a:pt x="219" y="151"/>
                  </a:cubicBezTo>
                  <a:cubicBezTo>
                    <a:pt x="218" y="149"/>
                    <a:pt x="216" y="146"/>
                    <a:pt x="215" y="144"/>
                  </a:cubicBezTo>
                  <a:cubicBezTo>
                    <a:pt x="205" y="144"/>
                    <a:pt x="196" y="144"/>
                    <a:pt x="187" y="144"/>
                  </a:cubicBezTo>
                  <a:close/>
                  <a:moveTo>
                    <a:pt x="163" y="144"/>
                  </a:moveTo>
                  <a:cubicBezTo>
                    <a:pt x="163" y="146"/>
                    <a:pt x="164" y="149"/>
                    <a:pt x="165" y="151"/>
                  </a:cubicBezTo>
                  <a:cubicBezTo>
                    <a:pt x="171" y="151"/>
                    <a:pt x="177" y="151"/>
                    <a:pt x="183" y="151"/>
                  </a:cubicBezTo>
                  <a:cubicBezTo>
                    <a:pt x="183" y="149"/>
                    <a:pt x="182" y="146"/>
                    <a:pt x="181" y="144"/>
                  </a:cubicBezTo>
                  <a:cubicBezTo>
                    <a:pt x="175" y="144"/>
                    <a:pt x="169" y="144"/>
                    <a:pt x="163" y="144"/>
                  </a:cubicBezTo>
                  <a:close/>
                  <a:moveTo>
                    <a:pt x="139" y="144"/>
                  </a:moveTo>
                  <a:cubicBezTo>
                    <a:pt x="140" y="146"/>
                    <a:pt x="140" y="149"/>
                    <a:pt x="140" y="151"/>
                  </a:cubicBezTo>
                  <a:cubicBezTo>
                    <a:pt x="146" y="151"/>
                    <a:pt x="153" y="151"/>
                    <a:pt x="159" y="151"/>
                  </a:cubicBezTo>
                  <a:cubicBezTo>
                    <a:pt x="158" y="149"/>
                    <a:pt x="158" y="146"/>
                    <a:pt x="157" y="144"/>
                  </a:cubicBezTo>
                  <a:cubicBezTo>
                    <a:pt x="151" y="144"/>
                    <a:pt x="145" y="144"/>
                    <a:pt x="139" y="144"/>
                  </a:cubicBezTo>
                  <a:close/>
                  <a:moveTo>
                    <a:pt x="116" y="144"/>
                  </a:moveTo>
                  <a:cubicBezTo>
                    <a:pt x="116" y="146"/>
                    <a:pt x="115" y="149"/>
                    <a:pt x="115" y="151"/>
                  </a:cubicBezTo>
                  <a:cubicBezTo>
                    <a:pt x="121" y="151"/>
                    <a:pt x="128" y="151"/>
                    <a:pt x="134" y="151"/>
                  </a:cubicBezTo>
                  <a:cubicBezTo>
                    <a:pt x="134" y="149"/>
                    <a:pt x="134" y="146"/>
                    <a:pt x="134" y="144"/>
                  </a:cubicBezTo>
                  <a:cubicBezTo>
                    <a:pt x="128" y="144"/>
                    <a:pt x="122" y="144"/>
                    <a:pt x="116" y="144"/>
                  </a:cubicBezTo>
                  <a:close/>
                  <a:moveTo>
                    <a:pt x="92" y="144"/>
                  </a:moveTo>
                  <a:cubicBezTo>
                    <a:pt x="92" y="146"/>
                    <a:pt x="91" y="149"/>
                    <a:pt x="91" y="151"/>
                  </a:cubicBezTo>
                  <a:cubicBezTo>
                    <a:pt x="97" y="151"/>
                    <a:pt x="103" y="151"/>
                    <a:pt x="109" y="151"/>
                  </a:cubicBezTo>
                  <a:cubicBezTo>
                    <a:pt x="110" y="149"/>
                    <a:pt x="110" y="146"/>
                    <a:pt x="110" y="144"/>
                  </a:cubicBezTo>
                  <a:cubicBezTo>
                    <a:pt x="104" y="144"/>
                    <a:pt x="98" y="144"/>
                    <a:pt x="92" y="144"/>
                  </a:cubicBezTo>
                  <a:close/>
                  <a:moveTo>
                    <a:pt x="69" y="144"/>
                  </a:moveTo>
                  <a:cubicBezTo>
                    <a:pt x="68" y="146"/>
                    <a:pt x="67" y="149"/>
                    <a:pt x="66" y="151"/>
                  </a:cubicBezTo>
                  <a:cubicBezTo>
                    <a:pt x="72" y="151"/>
                    <a:pt x="78" y="151"/>
                    <a:pt x="84" y="151"/>
                  </a:cubicBezTo>
                  <a:cubicBezTo>
                    <a:pt x="85" y="149"/>
                    <a:pt x="86" y="146"/>
                    <a:pt x="87" y="144"/>
                  </a:cubicBezTo>
                  <a:cubicBezTo>
                    <a:pt x="81" y="144"/>
                    <a:pt x="75" y="144"/>
                    <a:pt x="69" y="144"/>
                  </a:cubicBezTo>
                  <a:close/>
                  <a:moveTo>
                    <a:pt x="45" y="144"/>
                  </a:moveTo>
                  <a:cubicBezTo>
                    <a:pt x="44" y="146"/>
                    <a:pt x="43" y="149"/>
                    <a:pt x="41" y="151"/>
                  </a:cubicBezTo>
                  <a:cubicBezTo>
                    <a:pt x="47" y="151"/>
                    <a:pt x="54" y="151"/>
                    <a:pt x="60" y="151"/>
                  </a:cubicBezTo>
                  <a:cubicBezTo>
                    <a:pt x="61" y="149"/>
                    <a:pt x="62" y="146"/>
                    <a:pt x="63" y="144"/>
                  </a:cubicBezTo>
                  <a:cubicBezTo>
                    <a:pt x="57" y="144"/>
                    <a:pt x="51" y="144"/>
                    <a:pt x="45" y="144"/>
                  </a:cubicBezTo>
                  <a:close/>
                  <a:moveTo>
                    <a:pt x="197" y="155"/>
                  </a:moveTo>
                  <a:cubicBezTo>
                    <a:pt x="198" y="158"/>
                    <a:pt x="199" y="160"/>
                    <a:pt x="201" y="163"/>
                  </a:cubicBezTo>
                  <a:cubicBezTo>
                    <a:pt x="209" y="163"/>
                    <a:pt x="218" y="163"/>
                    <a:pt x="227" y="163"/>
                  </a:cubicBezTo>
                  <a:cubicBezTo>
                    <a:pt x="225" y="160"/>
                    <a:pt x="223" y="158"/>
                    <a:pt x="222" y="155"/>
                  </a:cubicBezTo>
                  <a:cubicBezTo>
                    <a:pt x="213" y="155"/>
                    <a:pt x="205" y="155"/>
                    <a:pt x="197" y="155"/>
                  </a:cubicBezTo>
                  <a:close/>
                  <a:moveTo>
                    <a:pt x="171" y="155"/>
                  </a:moveTo>
                  <a:cubicBezTo>
                    <a:pt x="172" y="158"/>
                    <a:pt x="173" y="160"/>
                    <a:pt x="174" y="163"/>
                  </a:cubicBezTo>
                  <a:cubicBezTo>
                    <a:pt x="180" y="163"/>
                    <a:pt x="187" y="163"/>
                    <a:pt x="194" y="163"/>
                  </a:cubicBezTo>
                  <a:cubicBezTo>
                    <a:pt x="193" y="160"/>
                    <a:pt x="192" y="158"/>
                    <a:pt x="191" y="155"/>
                  </a:cubicBezTo>
                  <a:cubicBezTo>
                    <a:pt x="184" y="155"/>
                    <a:pt x="178" y="155"/>
                    <a:pt x="171" y="155"/>
                  </a:cubicBezTo>
                  <a:close/>
                  <a:moveTo>
                    <a:pt x="146" y="155"/>
                  </a:moveTo>
                  <a:cubicBezTo>
                    <a:pt x="146" y="158"/>
                    <a:pt x="147" y="160"/>
                    <a:pt x="147" y="163"/>
                  </a:cubicBezTo>
                  <a:cubicBezTo>
                    <a:pt x="154" y="163"/>
                    <a:pt x="161" y="163"/>
                    <a:pt x="168" y="163"/>
                  </a:cubicBezTo>
                  <a:cubicBezTo>
                    <a:pt x="167" y="160"/>
                    <a:pt x="166" y="158"/>
                    <a:pt x="165" y="155"/>
                  </a:cubicBezTo>
                  <a:cubicBezTo>
                    <a:pt x="159" y="155"/>
                    <a:pt x="153" y="155"/>
                    <a:pt x="146" y="155"/>
                  </a:cubicBezTo>
                  <a:close/>
                  <a:moveTo>
                    <a:pt x="121" y="155"/>
                  </a:moveTo>
                  <a:cubicBezTo>
                    <a:pt x="121" y="158"/>
                    <a:pt x="121" y="160"/>
                    <a:pt x="120" y="163"/>
                  </a:cubicBezTo>
                  <a:cubicBezTo>
                    <a:pt x="127" y="163"/>
                    <a:pt x="134" y="163"/>
                    <a:pt x="141" y="163"/>
                  </a:cubicBezTo>
                  <a:cubicBezTo>
                    <a:pt x="141" y="160"/>
                    <a:pt x="141" y="158"/>
                    <a:pt x="140" y="155"/>
                  </a:cubicBezTo>
                  <a:cubicBezTo>
                    <a:pt x="134" y="155"/>
                    <a:pt x="127" y="155"/>
                    <a:pt x="121" y="155"/>
                  </a:cubicBezTo>
                  <a:close/>
                  <a:moveTo>
                    <a:pt x="95" y="155"/>
                  </a:moveTo>
                  <a:cubicBezTo>
                    <a:pt x="95" y="158"/>
                    <a:pt x="94" y="160"/>
                    <a:pt x="93" y="163"/>
                  </a:cubicBezTo>
                  <a:cubicBezTo>
                    <a:pt x="100" y="163"/>
                    <a:pt x="107" y="163"/>
                    <a:pt x="114" y="163"/>
                  </a:cubicBezTo>
                  <a:cubicBezTo>
                    <a:pt x="114" y="160"/>
                    <a:pt x="114" y="158"/>
                    <a:pt x="115" y="155"/>
                  </a:cubicBezTo>
                  <a:cubicBezTo>
                    <a:pt x="108" y="155"/>
                    <a:pt x="102" y="155"/>
                    <a:pt x="95" y="155"/>
                  </a:cubicBezTo>
                  <a:close/>
                  <a:moveTo>
                    <a:pt x="70" y="155"/>
                  </a:moveTo>
                  <a:cubicBezTo>
                    <a:pt x="69" y="158"/>
                    <a:pt x="68" y="160"/>
                    <a:pt x="67" y="163"/>
                  </a:cubicBezTo>
                  <a:cubicBezTo>
                    <a:pt x="74" y="163"/>
                    <a:pt x="81" y="163"/>
                    <a:pt x="87" y="163"/>
                  </a:cubicBezTo>
                  <a:cubicBezTo>
                    <a:pt x="88" y="160"/>
                    <a:pt x="89" y="158"/>
                    <a:pt x="90" y="155"/>
                  </a:cubicBezTo>
                  <a:cubicBezTo>
                    <a:pt x="83" y="155"/>
                    <a:pt x="77" y="155"/>
                    <a:pt x="70" y="155"/>
                  </a:cubicBez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lIns="68580" tIns="34290" rIns="68580" bIns="540000" anchor="ctr"/>
            <a:lstStyle>
              <a:defPPr>
                <a:defRPr lang="zh-CN"/>
              </a:defPPr>
              <a:lvl1pPr marL="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7603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5207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728105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30414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88017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3456210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4032246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4608281" algn="l" defTabSz="1152070" rtl="0" eaLnBrk="1" latinLnBrk="0" hangingPunct="1">
                <a:defRPr sz="23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15207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23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8" name="Freeform 29">
            <a:extLst>
              <a:ext uri="{FF2B5EF4-FFF2-40B4-BE49-F238E27FC236}">
                <a16:creationId xmlns:a16="http://schemas.microsoft.com/office/drawing/2014/main" id="{DB1464D7-BB49-194E-3DB5-E02DAF1CD2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86690" y="1776753"/>
            <a:ext cx="1418619" cy="923288"/>
          </a:xfrm>
          <a:custGeom>
            <a:avLst/>
            <a:gdLst>
              <a:gd name="T0" fmla="*/ 75172271 w 608"/>
              <a:gd name="T1" fmla="*/ 61754124 h 475"/>
              <a:gd name="T2" fmla="*/ 75172271 w 608"/>
              <a:gd name="T3" fmla="*/ 61754124 h 475"/>
              <a:gd name="T4" fmla="*/ 3635276 w 608"/>
              <a:gd name="T5" fmla="*/ 61754124 h 475"/>
              <a:gd name="T6" fmla="*/ 0 w 608"/>
              <a:gd name="T7" fmla="*/ 57976088 h 475"/>
              <a:gd name="T8" fmla="*/ 0 w 608"/>
              <a:gd name="T9" fmla="*/ 53415879 h 475"/>
              <a:gd name="T10" fmla="*/ 0 w 608"/>
              <a:gd name="T11" fmla="*/ 46901862 h 475"/>
              <a:gd name="T12" fmla="*/ 0 w 608"/>
              <a:gd name="T13" fmla="*/ 42342014 h 475"/>
              <a:gd name="T14" fmla="*/ 0 w 608"/>
              <a:gd name="T15" fmla="*/ 35957938 h 475"/>
              <a:gd name="T16" fmla="*/ 0 w 608"/>
              <a:gd name="T17" fmla="*/ 31267788 h 475"/>
              <a:gd name="T18" fmla="*/ 0 w 608"/>
              <a:gd name="T19" fmla="*/ 18370055 h 475"/>
              <a:gd name="T20" fmla="*/ 78807547 w 608"/>
              <a:gd name="T21" fmla="*/ 18370055 h 475"/>
              <a:gd name="T22" fmla="*/ 78807547 w 608"/>
              <a:gd name="T23" fmla="*/ 31267788 h 475"/>
              <a:gd name="T24" fmla="*/ 78807547 w 608"/>
              <a:gd name="T25" fmla="*/ 35957938 h 475"/>
              <a:gd name="T26" fmla="*/ 78807547 w 608"/>
              <a:gd name="T27" fmla="*/ 42342014 h 475"/>
              <a:gd name="T28" fmla="*/ 78807547 w 608"/>
              <a:gd name="T29" fmla="*/ 46901862 h 475"/>
              <a:gd name="T30" fmla="*/ 78807547 w 608"/>
              <a:gd name="T31" fmla="*/ 53415879 h 475"/>
              <a:gd name="T32" fmla="*/ 78807547 w 608"/>
              <a:gd name="T33" fmla="*/ 57976088 h 475"/>
              <a:gd name="T34" fmla="*/ 75172271 w 608"/>
              <a:gd name="T35" fmla="*/ 61754124 h 475"/>
              <a:gd name="T36" fmla="*/ 0 w 608"/>
              <a:gd name="T37" fmla="*/ 11074226 h 475"/>
              <a:gd name="T38" fmla="*/ 0 w 608"/>
              <a:gd name="T39" fmla="*/ 11074226 h 475"/>
              <a:gd name="T40" fmla="*/ 0 w 608"/>
              <a:gd name="T41" fmla="*/ 9249998 h 475"/>
              <a:gd name="T42" fmla="*/ 0 w 608"/>
              <a:gd name="T43" fmla="*/ 3648095 h 475"/>
              <a:gd name="T44" fmla="*/ 3635276 w 608"/>
              <a:gd name="T45" fmla="*/ 0 h 475"/>
              <a:gd name="T46" fmla="*/ 9088009 w 608"/>
              <a:gd name="T47" fmla="*/ 0 h 475"/>
              <a:gd name="T48" fmla="*/ 10905827 w 608"/>
              <a:gd name="T49" fmla="*/ 0 h 475"/>
              <a:gd name="T50" fmla="*/ 14670819 w 608"/>
              <a:gd name="T51" fmla="*/ 0 h 475"/>
              <a:gd name="T52" fmla="*/ 21941370 w 608"/>
              <a:gd name="T53" fmla="*/ 0 h 475"/>
              <a:gd name="T54" fmla="*/ 29341637 w 608"/>
              <a:gd name="T55" fmla="*/ 7295829 h 475"/>
              <a:gd name="T56" fmla="*/ 75172271 w 608"/>
              <a:gd name="T57" fmla="*/ 7295829 h 475"/>
              <a:gd name="T58" fmla="*/ 78807547 w 608"/>
              <a:gd name="T59" fmla="*/ 11074226 h 475"/>
              <a:gd name="T60" fmla="*/ 78807547 w 608"/>
              <a:gd name="T61" fmla="*/ 14721960 h 475"/>
              <a:gd name="T62" fmla="*/ 0 w 608"/>
              <a:gd name="T63" fmla="*/ 14721960 h 475"/>
              <a:gd name="T64" fmla="*/ 0 w 608"/>
              <a:gd name="T65" fmla="*/ 11074226 h 475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608" h="475">
                <a:moveTo>
                  <a:pt x="579" y="474"/>
                </a:moveTo>
                <a:lnTo>
                  <a:pt x="579" y="474"/>
                </a:lnTo>
                <a:cubicBezTo>
                  <a:pt x="28" y="474"/>
                  <a:pt x="28" y="474"/>
                  <a:pt x="28" y="474"/>
                </a:cubicBezTo>
                <a:cubicBezTo>
                  <a:pt x="14" y="474"/>
                  <a:pt x="0" y="459"/>
                  <a:pt x="0" y="445"/>
                </a:cubicBezTo>
                <a:cubicBezTo>
                  <a:pt x="0" y="410"/>
                  <a:pt x="0" y="410"/>
                  <a:pt x="0" y="410"/>
                </a:cubicBezTo>
                <a:cubicBezTo>
                  <a:pt x="0" y="360"/>
                  <a:pt x="0" y="360"/>
                  <a:pt x="0" y="360"/>
                </a:cubicBezTo>
                <a:cubicBezTo>
                  <a:pt x="0" y="325"/>
                  <a:pt x="0" y="325"/>
                  <a:pt x="0" y="325"/>
                </a:cubicBezTo>
                <a:cubicBezTo>
                  <a:pt x="0" y="276"/>
                  <a:pt x="0" y="276"/>
                  <a:pt x="0" y="276"/>
                </a:cubicBezTo>
                <a:cubicBezTo>
                  <a:pt x="0" y="240"/>
                  <a:pt x="0" y="240"/>
                  <a:pt x="0" y="240"/>
                </a:cubicBezTo>
                <a:cubicBezTo>
                  <a:pt x="0" y="141"/>
                  <a:pt x="0" y="141"/>
                  <a:pt x="0" y="141"/>
                </a:cubicBezTo>
                <a:cubicBezTo>
                  <a:pt x="607" y="141"/>
                  <a:pt x="607" y="141"/>
                  <a:pt x="607" y="141"/>
                </a:cubicBezTo>
                <a:cubicBezTo>
                  <a:pt x="607" y="240"/>
                  <a:pt x="607" y="240"/>
                  <a:pt x="607" y="240"/>
                </a:cubicBezTo>
                <a:cubicBezTo>
                  <a:pt x="607" y="276"/>
                  <a:pt x="607" y="276"/>
                  <a:pt x="607" y="276"/>
                </a:cubicBezTo>
                <a:cubicBezTo>
                  <a:pt x="607" y="325"/>
                  <a:pt x="607" y="325"/>
                  <a:pt x="607" y="325"/>
                </a:cubicBezTo>
                <a:cubicBezTo>
                  <a:pt x="607" y="360"/>
                  <a:pt x="607" y="360"/>
                  <a:pt x="607" y="360"/>
                </a:cubicBezTo>
                <a:cubicBezTo>
                  <a:pt x="607" y="410"/>
                  <a:pt x="607" y="410"/>
                  <a:pt x="607" y="410"/>
                </a:cubicBezTo>
                <a:cubicBezTo>
                  <a:pt x="607" y="445"/>
                  <a:pt x="607" y="445"/>
                  <a:pt x="607" y="445"/>
                </a:cubicBezTo>
                <a:cubicBezTo>
                  <a:pt x="607" y="459"/>
                  <a:pt x="593" y="474"/>
                  <a:pt x="579" y="474"/>
                </a:cubicBezTo>
                <a:close/>
                <a:moveTo>
                  <a:pt x="0" y="85"/>
                </a:moveTo>
                <a:lnTo>
                  <a:pt x="0" y="85"/>
                </a:lnTo>
                <a:cubicBezTo>
                  <a:pt x="0" y="71"/>
                  <a:pt x="0" y="71"/>
                  <a:pt x="0" y="71"/>
                </a:cubicBezTo>
                <a:cubicBezTo>
                  <a:pt x="0" y="28"/>
                  <a:pt x="0" y="28"/>
                  <a:pt x="0" y="28"/>
                </a:cubicBezTo>
                <a:cubicBezTo>
                  <a:pt x="0" y="14"/>
                  <a:pt x="14" y="0"/>
                  <a:pt x="28" y="0"/>
                </a:cubicBezTo>
                <a:cubicBezTo>
                  <a:pt x="70" y="0"/>
                  <a:pt x="70" y="0"/>
                  <a:pt x="70" y="0"/>
                </a:cubicBezTo>
                <a:cubicBezTo>
                  <a:pt x="84" y="0"/>
                  <a:pt x="84" y="0"/>
                  <a:pt x="84" y="0"/>
                </a:cubicBezTo>
                <a:cubicBezTo>
                  <a:pt x="113" y="0"/>
                  <a:pt x="113" y="0"/>
                  <a:pt x="113" y="0"/>
                </a:cubicBezTo>
                <a:cubicBezTo>
                  <a:pt x="169" y="0"/>
                  <a:pt x="169" y="0"/>
                  <a:pt x="169" y="0"/>
                </a:cubicBezTo>
                <a:cubicBezTo>
                  <a:pt x="226" y="56"/>
                  <a:pt x="226" y="56"/>
                  <a:pt x="226" y="56"/>
                </a:cubicBezTo>
                <a:cubicBezTo>
                  <a:pt x="579" y="56"/>
                  <a:pt x="579" y="56"/>
                  <a:pt x="579" y="56"/>
                </a:cubicBezTo>
                <a:cubicBezTo>
                  <a:pt x="593" y="56"/>
                  <a:pt x="607" y="71"/>
                  <a:pt x="607" y="85"/>
                </a:cubicBezTo>
                <a:cubicBezTo>
                  <a:pt x="607" y="113"/>
                  <a:pt x="607" y="113"/>
                  <a:pt x="607" y="113"/>
                </a:cubicBezTo>
                <a:cubicBezTo>
                  <a:pt x="0" y="113"/>
                  <a:pt x="0" y="113"/>
                  <a:pt x="0" y="113"/>
                </a:cubicBezTo>
                <a:lnTo>
                  <a:pt x="0" y="85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wrap="none" anchor="ctr"/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1152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83EA7F76-E65A-F7F3-8B14-C2FE389E10D7}"/>
              </a:ext>
            </a:extLst>
          </p:cNvPr>
          <p:cNvSpPr txBox="1"/>
          <p:nvPr/>
        </p:nvSpPr>
        <p:spPr>
          <a:xfrm>
            <a:off x="5504872" y="2700041"/>
            <a:ext cx="141861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操作系统</a:t>
            </a:r>
          </a:p>
        </p:txBody>
      </p:sp>
      <p:sp>
        <p:nvSpPr>
          <p:cNvPr id="10" name="KSO_Shape">
            <a:extLst>
              <a:ext uri="{FF2B5EF4-FFF2-40B4-BE49-F238E27FC236}">
                <a16:creationId xmlns:a16="http://schemas.microsoft.com/office/drawing/2014/main" id="{B0C0BB20-B10D-0919-7A9F-B4674834C2C7}"/>
              </a:ext>
            </a:extLst>
          </p:cNvPr>
          <p:cNvSpPr/>
          <p:nvPr/>
        </p:nvSpPr>
        <p:spPr>
          <a:xfrm>
            <a:off x="6720779" y="2644781"/>
            <a:ext cx="320894" cy="474227"/>
          </a:xfrm>
          <a:custGeom>
            <a:avLst/>
            <a:gdLst>
              <a:gd name="connsiteX0" fmla="*/ 252248 w 662152"/>
              <a:gd name="connsiteY0" fmla="*/ 583324 h 977462"/>
              <a:gd name="connsiteX1" fmla="*/ 63062 w 662152"/>
              <a:gd name="connsiteY1" fmla="*/ 835573 h 977462"/>
              <a:gd name="connsiteX2" fmla="*/ 0 w 662152"/>
              <a:gd name="connsiteY2" fmla="*/ 0 h 977462"/>
              <a:gd name="connsiteX3" fmla="*/ 662152 w 662152"/>
              <a:gd name="connsiteY3" fmla="*/ 472966 h 977462"/>
              <a:gd name="connsiteX4" fmla="*/ 362607 w 662152"/>
              <a:gd name="connsiteY4" fmla="*/ 520262 h 977462"/>
              <a:gd name="connsiteX5" fmla="*/ 583324 w 662152"/>
              <a:gd name="connsiteY5" fmla="*/ 898635 h 977462"/>
              <a:gd name="connsiteX6" fmla="*/ 441434 w 662152"/>
              <a:gd name="connsiteY6" fmla="*/ 977462 h 977462"/>
              <a:gd name="connsiteX7" fmla="*/ 252248 w 662152"/>
              <a:gd name="connsiteY7" fmla="*/ 583324 h 97746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662152" h="977462">
                <a:moveTo>
                  <a:pt x="252248" y="583324"/>
                </a:moveTo>
                <a:lnTo>
                  <a:pt x="63062" y="835573"/>
                </a:lnTo>
                <a:lnTo>
                  <a:pt x="0" y="0"/>
                </a:lnTo>
                <a:lnTo>
                  <a:pt x="662152" y="472966"/>
                </a:lnTo>
                <a:lnTo>
                  <a:pt x="362607" y="520262"/>
                </a:lnTo>
                <a:lnTo>
                  <a:pt x="583324" y="898635"/>
                </a:lnTo>
                <a:lnTo>
                  <a:pt x="441434" y="977462"/>
                </a:lnTo>
                <a:lnTo>
                  <a:pt x="252248" y="583324"/>
                </a:lnTo>
                <a:close/>
              </a:path>
            </a:pathLst>
          </a:custGeom>
          <a:solidFill>
            <a:schemeClr val="bg1"/>
          </a:solidFill>
          <a:ln w="25400" cap="flat" cmpd="sng" algn="ctr">
            <a:noFill/>
            <a:prstDash val="solid"/>
          </a:ln>
          <a:effectLst/>
        </p:spPr>
        <p:txBody>
          <a:bodyPr anchor="ctr">
            <a:scene3d>
              <a:camera prst="orthographicFront"/>
              <a:lightRig rig="threePt" dir="t"/>
            </a:scene3d>
            <a:sp3d>
              <a:contourClr>
                <a:srgbClr val="FFFFFF"/>
              </a:contourClr>
            </a:sp3d>
          </a:bodyPr>
          <a:lstStyle>
            <a:defPPr>
              <a:defRPr lang="zh-CN"/>
            </a:defPPr>
            <a:lvl1pPr marL="0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76035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52070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28105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04141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880176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456210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032246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608281" algn="l" defTabSz="1152070" rtl="0" eaLnBrk="1" latinLnBrk="0" hangingPunct="1">
              <a:defRPr sz="23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115207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23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172891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1</Words>
  <Application>Microsoft Office PowerPoint</Application>
  <PresentationFormat>宽屏</PresentationFormat>
  <Paragraphs>1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华文中宋</vt:lpstr>
      <vt:lpstr>Arial</vt:lpstr>
      <vt:lpstr>Calibri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1431538355@qq.com</dc:creator>
  <cp:lastModifiedBy>1431538355@qq.com</cp:lastModifiedBy>
  <cp:revision>3</cp:revision>
  <dcterms:created xsi:type="dcterms:W3CDTF">2023-01-02T00:28:26Z</dcterms:created>
  <dcterms:modified xsi:type="dcterms:W3CDTF">2023-01-02T01:03:01Z</dcterms:modified>
</cp:coreProperties>
</file>