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  <p:sldId id="265" r:id="rId3"/>
    <p:sldId id="261" r:id="rId4"/>
    <p:sldId id="257" r:id="rId5"/>
    <p:sldId id="266" r:id="rId6"/>
    <p:sldId id="258" r:id="rId7"/>
    <p:sldId id="259" r:id="rId8"/>
    <p:sldId id="260" r:id="rId9"/>
    <p:sldId id="269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>
        <p:scale>
          <a:sx n="123" d="100"/>
          <a:sy n="123" d="100"/>
        </p:scale>
        <p:origin x="-109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FE5AA0A-808F-48B8-BFDB-E61E179E27B4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252ED6-BFF9-4E40-8911-E93C03C56AB4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337792"/>
          </a:xfrm>
        </p:spPr>
        <p:txBody>
          <a:bodyPr/>
          <a:lstStyle/>
          <a:p>
            <a:r>
              <a:rPr lang="fr-FR" sz="2400" dirty="0" smtClean="0"/>
              <a:t>Entretien technique</a:t>
            </a:r>
          </a:p>
          <a:p>
            <a:r>
              <a:rPr lang="fr-FR" sz="2400" dirty="0" smtClean="0"/>
              <a:t>Jeudi 19 janvier 2023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800" dirty="0" smtClean="0"/>
              <a:t>UM Emmanuel</a:t>
            </a:r>
            <a:endParaRPr lang="fr-FR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Tech challenge data science</a:t>
            </a:r>
            <a:endParaRPr lang="fr-FR" dirty="0"/>
          </a:p>
        </p:txBody>
      </p:sp>
      <p:sp>
        <p:nvSpPr>
          <p:cNvPr id="4" name="AutoShape 2" descr="Formation aux métiers numériques - Wild Code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Formation aux métiers numériques - Wild Code Scho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Formation aux métiers numériques - Wild Code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2738"/>
            <a:ext cx="2612095" cy="8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4" name="AutoShape 2" descr="Bernardo - Zor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556792"/>
            <a:ext cx="1196227" cy="143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1700808"/>
            <a:ext cx="6109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dirty="0" smtClean="0"/>
              <a:t>Bernardo semble soulagé ! L’analyse des données </a:t>
            </a:r>
          </a:p>
          <a:p>
            <a:r>
              <a:rPr lang="fr-FR" sz="2000" dirty="0" smtClean="0"/>
              <a:t>retrouvées et sa mise en parallèle avec les données </a:t>
            </a:r>
          </a:p>
          <a:p>
            <a:r>
              <a:rPr lang="fr-FR" sz="2000" dirty="0" smtClean="0"/>
              <a:t>météo ont permis de prévoir son volume de vente à </a:t>
            </a:r>
          </a:p>
          <a:p>
            <a:r>
              <a:rPr lang="fr-FR" sz="2000" dirty="0" smtClean="0"/>
              <a:t>venir pour la semaine du 21 juin</a:t>
            </a:r>
            <a:endParaRPr lang="fr-F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0374" y="4055024"/>
            <a:ext cx="4831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dirty="0" smtClean="0"/>
              <a:t>Dans quel autre but continuer à exploiter les données météo et vente 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B050"/>
                </a:solidFill>
              </a:rPr>
              <a:t>développer  le business de Bernardo</a:t>
            </a:r>
            <a:endParaRPr lang="fr-FR" sz="2000" dirty="0">
              <a:solidFill>
                <a:srgbClr val="00B050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81" y="3137045"/>
            <a:ext cx="2736304" cy="304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0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328018"/>
            <a:ext cx="8534400" cy="648072"/>
          </a:xfrm>
        </p:spPr>
        <p:txBody>
          <a:bodyPr>
            <a:normAutofit/>
          </a:bodyPr>
          <a:lstStyle/>
          <a:p>
            <a:r>
              <a:rPr lang="fr-FR" b="1" dirty="0" smtClean="0"/>
              <a:t>Contexte et objectifs</a:t>
            </a:r>
            <a:endParaRPr lang="fr-FR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2" y="4526989"/>
            <a:ext cx="1862860" cy="151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Remplacement d'écran de pc por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emplacement d'écran de pc por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Oval Callout 6"/>
          <p:cNvSpPr/>
          <p:nvPr/>
        </p:nvSpPr>
        <p:spPr>
          <a:xfrm>
            <a:off x="1547664" y="4018108"/>
            <a:ext cx="871671" cy="997270"/>
          </a:xfrm>
          <a:prstGeom prst="wedgeEllipseCallout">
            <a:avLst>
              <a:gd name="adj1" fmla="val -49476"/>
              <a:gd name="adj2" fmla="val 42124"/>
            </a:avLst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204" name="Picture 12" descr="Réparation PC portable HP ENVY 13-ah écran cassé vitre fissurée - Centre  Réparation Paris Montgallet, Porte Maillot, La Defen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82381"/>
            <a:ext cx="1399423" cy="95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7" y="1535908"/>
            <a:ext cx="1357539" cy="103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67" y="2055775"/>
            <a:ext cx="3194761" cy="230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4228" y="43320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Help!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9335" y="5011454"/>
            <a:ext cx="6346609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i="1" u="sng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Objectif </a:t>
            </a:r>
            <a:r>
              <a:rPr lang="fr-FR" sz="2000" i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utiliser la data pour ne pas mettre Bernardo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en difficulté dans la gestion à venir des stocks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504198"/>
            <a:ext cx="313970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+mj-lt"/>
              </a:rPr>
              <a:t>Bernardo gère 4 magasins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+mj-lt"/>
              </a:rPr>
              <a:t>Coup de vent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+mj-lt"/>
              </a:rPr>
              <a:t>Ordinateur cassé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+mj-lt"/>
              </a:rPr>
              <a:t>Données commerciales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     perdues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+mj-lt"/>
              </a:rPr>
              <a:t>Un fichier retrouvé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+mj-lt"/>
              </a:rPr>
              <a:t>Appel à l’aide !</a:t>
            </a:r>
          </a:p>
        </p:txBody>
      </p:sp>
    </p:spTree>
    <p:extLst>
      <p:ext uri="{BB962C8B-B14F-4D97-AF65-F5344CB8AC3E}">
        <p14:creationId xmlns:p14="http://schemas.microsoft.com/office/powerpoint/2010/main" val="4951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Plan d’action</a:t>
            </a:r>
            <a:endParaRPr lang="fr-FR" dirty="0"/>
          </a:p>
        </p:txBody>
      </p:sp>
      <p:pic>
        <p:nvPicPr>
          <p:cNvPr id="4" name="Picture 2" descr="L'analyse de données pour optimiser vos événements | Niché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307821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833462"/>
            <a:ext cx="3672408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Etude des produits A et B</a:t>
            </a:r>
            <a:endParaRPr lang="fr-FR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833462"/>
            <a:ext cx="378020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latin typeface="+mj-lt"/>
              </a:rPr>
              <a:t>Exploitation de l’unique </a:t>
            </a:r>
          </a:p>
          <a:p>
            <a:pPr algn="ctr"/>
            <a:r>
              <a:rPr lang="fr-FR" sz="2400" dirty="0" smtClean="0">
                <a:latin typeface="+mj-lt"/>
              </a:rPr>
              <a:t>base de données retrouvée</a:t>
            </a:r>
            <a:endParaRPr lang="fr-FR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160" y="5220088"/>
            <a:ext cx="4137671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latin typeface="+mj-lt"/>
              </a:rPr>
              <a:t>Etude de la corrélation entre </a:t>
            </a:r>
          </a:p>
          <a:p>
            <a:pPr algn="ctr"/>
            <a:r>
              <a:rPr lang="fr-FR" sz="2400" dirty="0" smtClean="0">
                <a:latin typeface="+mj-lt"/>
              </a:rPr>
              <a:t>les ventes et la météo</a:t>
            </a:r>
            <a:endParaRPr lang="fr-FR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5301208"/>
            <a:ext cx="3765774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latin typeface="+mj-lt"/>
              </a:rPr>
              <a:t>Prévision des stocks </a:t>
            </a:r>
          </a:p>
          <a:p>
            <a:pPr algn="ctr"/>
            <a:r>
              <a:rPr lang="fr-FR" sz="2400" dirty="0" smtClean="0">
                <a:latin typeface="+mj-lt"/>
              </a:rPr>
              <a:t>pour la semaine du 21 juin</a:t>
            </a:r>
            <a:endParaRPr lang="fr-FR" sz="24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98995" y="2492896"/>
            <a:ext cx="660837" cy="4320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84168" y="4966657"/>
            <a:ext cx="648226" cy="25343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83768" y="4797152"/>
            <a:ext cx="569506" cy="34753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13220" y="2754998"/>
            <a:ext cx="824945" cy="26460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</a:t>
            </a:r>
            <a:r>
              <a:rPr lang="fr-FR" b="1" dirty="0" smtClean="0"/>
              <a:t>onnées de vente</a:t>
            </a:r>
            <a:r>
              <a:rPr lang="fr-FR" dirty="0" smtClean="0"/>
              <a:t> retrouvées : </a:t>
            </a:r>
            <a:br>
              <a:rPr lang="fr-FR" dirty="0" smtClean="0"/>
            </a:br>
            <a:r>
              <a:rPr lang="fr-FR" dirty="0" smtClean="0"/>
              <a:t>produit A vs produit 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2782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Saisonnalité des produits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23728" y="6083575"/>
            <a:ext cx="792088" cy="0"/>
          </a:xfrm>
          <a:prstGeom prst="line">
            <a:avLst/>
          </a:prstGeom>
          <a:ln w="19050">
            <a:solidFill>
              <a:srgbClr val="549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75956" y="6083575"/>
            <a:ext cx="79208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04" y="5877272"/>
            <a:ext cx="595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Ventes 2019 :                    </a:t>
            </a:r>
            <a:r>
              <a:rPr lang="fr-FR" dirty="0" smtClean="0">
                <a:solidFill>
                  <a:srgbClr val="549CD8"/>
                </a:solidFill>
                <a:latin typeface="+mj-lt"/>
              </a:rPr>
              <a:t>produit A</a:t>
            </a:r>
            <a:r>
              <a:rPr lang="fr-FR" dirty="0" smtClean="0">
                <a:latin typeface="+mj-lt"/>
              </a:rPr>
              <a:t>                  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produit B</a:t>
            </a:r>
            <a:endParaRPr lang="fr-F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7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A vs produit B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535754" cy="269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33" y="1412776"/>
            <a:ext cx="132528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22222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jours de fermeture hebdo</a:t>
            </a:r>
          </a:p>
          <a:p>
            <a:r>
              <a:rPr lang="fr-FR" dirty="0" smtClean="0"/>
              <a:t>Complétude des données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40805"/>
            <a:ext cx="509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Ventes </a:t>
            </a:r>
            <a:r>
              <a:rPr lang="fr-FR" dirty="0" smtClean="0"/>
              <a:t>2019 mensuelles </a:t>
            </a:r>
            <a:r>
              <a:rPr lang="fr-FR" dirty="0"/>
              <a:t>:  </a:t>
            </a:r>
            <a:r>
              <a:rPr lang="fr-FR" dirty="0" smtClean="0">
                <a:solidFill>
                  <a:srgbClr val="549CD8"/>
                </a:solidFill>
              </a:rPr>
              <a:t>produit </a:t>
            </a:r>
            <a:r>
              <a:rPr lang="fr-FR" dirty="0">
                <a:solidFill>
                  <a:srgbClr val="549CD8"/>
                </a:solidFill>
              </a:rPr>
              <a:t>A</a:t>
            </a:r>
            <a:r>
              <a:rPr lang="fr-FR" dirty="0"/>
              <a:t> 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produit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5545392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= 22 185 </a:t>
            </a:r>
          </a:p>
          <a:p>
            <a:r>
              <a:rPr lang="fr-FR" dirty="0" smtClean="0"/>
              <a:t>B = 28 883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A quelle boutique appartiennent les données retrouvées ? 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5345"/>
            <a:ext cx="2670653" cy="272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6" y="4162177"/>
            <a:ext cx="4819791" cy="224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9269"/>
            <a:ext cx="2592288" cy="261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Fort coup de vent ce week-end et sécheresse : attention aux incendies !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53136"/>
            <a:ext cx="106375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2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Météo : quel impact sur les ventes ? 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4720110"/>
              </p:ext>
            </p:extLst>
          </p:nvPr>
        </p:nvGraphicFramePr>
        <p:xfrm>
          <a:off x="237667" y="1659470"/>
          <a:ext cx="8504238" cy="370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Critères</a:t>
                      </a:r>
                      <a:r>
                        <a:rPr lang="fr-FR" baseline="0" dirty="0" smtClean="0"/>
                        <a:t> météorologiques qui impactent les ventes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Critères</a:t>
                      </a:r>
                      <a:r>
                        <a:rPr lang="fr-FR" baseline="0" dirty="0" smtClean="0"/>
                        <a:t> météorologiques qui n’impactent pas les ventes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Taux </a:t>
                      </a:r>
                      <a:r>
                        <a:rPr lang="fr-FR" sz="1600" baseline="0" dirty="0" smtClean="0"/>
                        <a:t>d’ensoleillement + + +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Visibilité moyenne</a:t>
                      </a:r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Températures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500" baseline="0" dirty="0" smtClean="0"/>
                        <a:t>(maximales / midi / soir) </a:t>
                      </a:r>
                      <a:r>
                        <a:rPr lang="fr-FR" sz="1600" baseline="0" dirty="0" smtClean="0"/>
                        <a:t>+ + +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Point de rosée maximum</a:t>
                      </a:r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Pression maximale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Température</a:t>
                      </a:r>
                      <a:r>
                        <a:rPr lang="fr-FR" sz="1600" baseline="0" dirty="0" smtClean="0"/>
                        <a:t> du vent</a:t>
                      </a:r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Indice de chaleur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Taux d’enneigement</a:t>
                      </a:r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Indice</a:t>
                      </a:r>
                      <a:r>
                        <a:rPr lang="fr-FR" sz="1600" baseline="0" dirty="0" smtClean="0"/>
                        <a:t> UV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Codes météo (du matin / du soir)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600" dirty="0"/>
                    </a:p>
                  </a:txBody>
                  <a:tcPr/>
                </a:tc>
              </a:tr>
              <a:tr h="386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Pourcentage de la couverture nuageuse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Taux d’humidité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Précipitations 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Images de Icones Meteo – Téléchargement gratuit sur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7" y="260648"/>
            <a:ext cx="1296144" cy="8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8459" y="5913428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dirty="0" err="1" smtClean="0"/>
              <a:t>Multicolinéarité</a:t>
            </a:r>
            <a:endParaRPr lang="fr-FR" sz="2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36088"/>
            <a:ext cx="1065110" cy="107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59159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 le vent ? </a:t>
            </a:r>
            <a:endParaRPr lang="fr-FR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838641"/>
            <a:ext cx="790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708" y="5454247"/>
            <a:ext cx="450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Vent</a:t>
            </a:r>
            <a:r>
              <a:rPr lang="fr-FR" baseline="0" dirty="0" smtClean="0">
                <a:solidFill>
                  <a:srgbClr val="0070C0"/>
                </a:solidFill>
              </a:rPr>
              <a:t> : oui, mais</a:t>
            </a:r>
            <a:r>
              <a:rPr lang="fr-FR" dirty="0" smtClean="0">
                <a:solidFill>
                  <a:srgbClr val="0070C0"/>
                </a:solidFill>
              </a:rPr>
              <a:t> dans une moindre mesure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4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Prévisions de ventes / gestion des stocks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 descr="Sage X3 s'enrichit d'un module Prévisions des ventes | Groupe Kard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5754"/>
            <a:ext cx="1304155" cy="80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iciel gestion des stocks, Actualités - ERP Gestim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448781"/>
            <a:ext cx="1350149" cy="9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36061" y="600308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Indice de confiance 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8702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210</a:t>
            </a:r>
            <a:endParaRPr lang="fr-FR" dirty="0"/>
          </a:p>
        </p:txBody>
      </p:sp>
      <p:pic>
        <p:nvPicPr>
          <p:cNvPr id="1026" name="Picture 2" descr="F:\DATA wcs\data science test\pics\predictions sales for A_B_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712968" cy="38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/ 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Wild code school.com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3055</TotalTime>
  <Words>302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Tech challenge data science</vt:lpstr>
      <vt:lpstr>Contexte et objectifs</vt:lpstr>
      <vt:lpstr>Plan d’action</vt:lpstr>
      <vt:lpstr>Données de vente retrouvées :  produit A vs produit B</vt:lpstr>
      <vt:lpstr>Produit A vs produit B</vt:lpstr>
      <vt:lpstr>A quelle boutique appartiennent les données retrouvées ? </vt:lpstr>
      <vt:lpstr>        Météo : quel impact sur les ventes ? </vt:lpstr>
      <vt:lpstr>Prévisions de ventes / gestion des stocks</vt:lpstr>
      <vt:lpstr>Références / sources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</dc:creator>
  <cp:lastModifiedBy>Emmanuel</cp:lastModifiedBy>
  <cp:revision>43</cp:revision>
  <dcterms:created xsi:type="dcterms:W3CDTF">2023-01-16T10:00:28Z</dcterms:created>
  <dcterms:modified xsi:type="dcterms:W3CDTF">2023-01-18T13:01:33Z</dcterms:modified>
</cp:coreProperties>
</file>