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1" r:id="rId4"/>
    <p:sldId id="268" r:id="rId5"/>
    <p:sldId id="269" r:id="rId6"/>
    <p:sldId id="264" r:id="rId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A"/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8월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2024년 8월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4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9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2024년 8월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2004" y="1024136"/>
            <a:ext cx="9066343" cy="1468760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포트폴리오웹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결과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0A1C46E-7811-416D-A2CF-703055871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서은교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200000"/>
              </a:lnSpc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포트폴리오웹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 사용성 체크리스트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결함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200000"/>
              </a:lnSpc>
            </a:pPr>
            <a:r>
              <a:rPr lang="ko-KR" altLang="en-US" dirty="0"/>
              <a:t>점검 및 개선사항 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916" y="271120"/>
            <a:ext cx="9782801" cy="724941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20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포트폴리오웹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사용성 체크리스트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A3F5109-FFBE-4F7D-875D-B6B18DB2B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39069"/>
              </p:ext>
            </p:extLst>
          </p:nvPr>
        </p:nvGraphicFramePr>
        <p:xfrm>
          <a:off x="1701924" y="1124744"/>
          <a:ext cx="9361041" cy="5425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4161233448"/>
                    </a:ext>
                  </a:extLst>
                </a:gridCol>
                <a:gridCol w="5796644">
                  <a:extLst>
                    <a:ext uri="{9D8B030D-6E8A-4147-A177-3AD203B41FA5}">
                      <a16:colId xmlns:a16="http://schemas.microsoft.com/office/drawing/2014/main" val="26860778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2872484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553686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체크항목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</a:t>
                      </a:r>
                    </a:p>
                  </a:txBody>
                  <a:tcPr>
                    <a:solidFill>
                      <a:srgbClr val="4655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28397"/>
                  </a:ext>
                </a:extLst>
              </a:tr>
              <a:tr h="13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655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4940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레이아웃</a:t>
                      </a:r>
                      <a:r>
                        <a:rPr lang="en-US" altLang="ko-KR" sz="1500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사이트에 장착된 디자인이 반드시 필요한가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(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불필요한 요소나 효과는 없는가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디자인이 사이트의 네비게이션에 방해가 되지 않는가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4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레이아웃과 색상 등이 주제와 어울리는가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817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레이아웃 등의 일관성과 통일성을 유지하고 있는가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088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네비게이션의 위치와 이미지는 적절한가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59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웹사이트의 목적이 무엇인지 분명하고 단순하게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그리고 짧은 시간에 파악되는가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142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콘텐츠 전체에 사용된 글에 오타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띄어쓰기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없는가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잘못된 문장부호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마침표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쉼표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글머리기호 등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중요한 문단의 </a:t>
                      </a:r>
                      <a:r>
                        <a:rPr lang="ko-KR" alt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오탈자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체크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47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맞춤법과 문법에 어긋나는 표현은 없는가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11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서체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색상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레이아웃 등의 일관성과 통일성을 유지하고 있는가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쓰기의 서체</a:t>
                      </a:r>
                    </a:p>
                    <a:p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스타일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4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콘텐츠가 논리적인 순서로 되어 있는가</a:t>
                      </a:r>
                      <a:r>
                        <a:rPr lang="en-US" altLang="ko-K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500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3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620688"/>
            <a:ext cx="9782801" cy="724941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결함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8622CF-DC7D-4983-A099-F708E885444E}"/>
              </a:ext>
            </a:extLst>
          </p:cNvPr>
          <p:cNvSpPr/>
          <p:nvPr/>
        </p:nvSpPr>
        <p:spPr>
          <a:xfrm>
            <a:off x="1845940" y="2132856"/>
            <a:ext cx="2736304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디자인 및 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54F61-10AB-4906-BC6A-8A6E18662CD1}"/>
              </a:ext>
            </a:extLst>
          </p:cNvPr>
          <p:cNvSpPr txBox="1"/>
          <p:nvPr/>
        </p:nvSpPr>
        <p:spPr>
          <a:xfrm>
            <a:off x="1797394" y="3203684"/>
            <a:ext cx="820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시안 작업 당시 폰트크기와 구현작업시 폰트의 실제 크기가 차이가 커서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레이아웃의 비율 조정필요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65ED8-5A59-4558-9D95-2FB750FC12C8}"/>
              </a:ext>
            </a:extLst>
          </p:cNvPr>
          <p:cNvSpPr txBox="1"/>
          <p:nvPr/>
        </p:nvSpPr>
        <p:spPr>
          <a:xfrm>
            <a:off x="1807330" y="3995772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전체적인 글씨체가 두꺼워 얇은 글씨체 추가 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7C8C3-9225-4E93-94C2-FB556C254F27}"/>
              </a:ext>
            </a:extLst>
          </p:cNvPr>
          <p:cNvSpPr txBox="1"/>
          <p:nvPr/>
        </p:nvSpPr>
        <p:spPr>
          <a:xfrm>
            <a:off x="1797394" y="4510861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전체적인 여백 및 디자인 수정 필요</a:t>
            </a:r>
          </a:p>
        </p:txBody>
      </p:sp>
    </p:spTree>
    <p:extLst>
      <p:ext uri="{BB962C8B-B14F-4D97-AF65-F5344CB8AC3E}">
        <p14:creationId xmlns:p14="http://schemas.microsoft.com/office/powerpoint/2010/main" val="2830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620688"/>
            <a:ext cx="9782801" cy="724941"/>
          </a:xfrm>
        </p:spPr>
        <p:txBody>
          <a:bodyPr rtlCol="0">
            <a:norm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charset="0"/>
                <a:ea typeface="HY헤드라인M" charset="0"/>
              </a:rPr>
              <a:t>점검 및 개선사항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19930-EA5C-43FA-A2E3-BBB2AABA9FB1}"/>
              </a:ext>
            </a:extLst>
          </p:cNvPr>
          <p:cNvSpPr txBox="1"/>
          <p:nvPr/>
        </p:nvSpPr>
        <p:spPr>
          <a:xfrm>
            <a:off x="1807330" y="2276872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프로젝트 전체 배경에 </a:t>
            </a:r>
            <a:r>
              <a:rPr lang="ko-KR" altLang="en-US" dirty="0" err="1"/>
              <a:t>그라데이션</a:t>
            </a:r>
            <a:r>
              <a:rPr lang="ko-KR" altLang="en-US" dirty="0"/>
              <a:t> 컬러를 추가하였음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4CDB4-8DB2-471D-A5B3-F5485C8F7E5E}"/>
              </a:ext>
            </a:extLst>
          </p:cNvPr>
          <p:cNvSpPr txBox="1"/>
          <p:nvPr/>
        </p:nvSpPr>
        <p:spPr>
          <a:xfrm>
            <a:off x="1807329" y="2852936"/>
            <a:ext cx="59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한글 폰트 </a:t>
            </a:r>
            <a:r>
              <a:rPr lang="en-US" altLang="ko-KR" dirty="0"/>
              <a:t>‘Noto Sans’</a:t>
            </a:r>
            <a:r>
              <a:rPr lang="ko-KR" altLang="en-US" dirty="0"/>
              <a:t>를 추가하여 가독성을 높였음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CB3EE-4D99-4E8B-9899-4B7D0B7E4B8F}"/>
              </a:ext>
            </a:extLst>
          </p:cNvPr>
          <p:cNvSpPr txBox="1"/>
          <p:nvPr/>
        </p:nvSpPr>
        <p:spPr>
          <a:xfrm>
            <a:off x="1807329" y="3429000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레이아웃 및 배치를 적절히 수정하였음</a:t>
            </a:r>
          </a:p>
        </p:txBody>
      </p:sp>
    </p:spTree>
    <p:extLst>
      <p:ext uri="{BB962C8B-B14F-4D97-AF65-F5344CB8AC3E}">
        <p14:creationId xmlns:p14="http://schemas.microsoft.com/office/powerpoint/2010/main" val="40674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446F68-9970-4CDD-9D1E-0B95E2FB1E9C}"/>
              </a:ext>
            </a:extLst>
          </p:cNvPr>
          <p:cNvSpPr txBox="1"/>
          <p:nvPr/>
        </p:nvSpPr>
        <p:spPr>
          <a:xfrm>
            <a:off x="6886500" y="3081154"/>
            <a:ext cx="3057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THANK YOU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개선결과 테스트 보고서 샘플</Template>
  <TotalTime>138</TotalTime>
  <Words>213</Words>
  <Application>Microsoft Office PowerPoint</Application>
  <PresentationFormat>사용자 지정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HY헤드라인M</vt:lpstr>
      <vt:lpstr>맑은 고딕</vt:lpstr>
      <vt:lpstr>Arial</vt:lpstr>
      <vt:lpstr>Euphemia</vt:lpstr>
      <vt:lpstr>Wingdings</vt:lpstr>
      <vt:lpstr>수학 16x9</vt:lpstr>
      <vt:lpstr>포트폴리오웹 UI개선 결과 보고서</vt:lpstr>
      <vt:lpstr>목차</vt:lpstr>
      <vt:lpstr>포트폴리오웹 사용성 체크리스트</vt:lpstr>
      <vt:lpstr>발생한 결함 </vt:lpstr>
      <vt:lpstr>점검 및 개선사항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포트폴리오웹 UI개선 결과 보고서</dc:title>
  <dc:creator>i7C-24</dc:creator>
  <cp:lastModifiedBy>i7C-24</cp:lastModifiedBy>
  <cp:revision>7</cp:revision>
  <dcterms:created xsi:type="dcterms:W3CDTF">2024-08-08T06:27:18Z</dcterms:created>
  <dcterms:modified xsi:type="dcterms:W3CDTF">2024-08-08T08:50:24Z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