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7" r:id="rId3"/>
    <p:sldId id="261" r:id="rId4"/>
    <p:sldId id="268" r:id="rId5"/>
    <p:sldId id="269" r:id="rId6"/>
    <p:sldId id="264" r:id="rId7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EA"/>
    <a:srgbClr val="465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309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905B5C-EA03-4690-83CD-FEFD814D65B4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2024년 8월 8일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850ADA-4A79-44EA-AE52-C6C418D547D1}" type="datetime4">
              <a:rPr lang="ko-KR" altLang="en-US" smtClean="0"/>
              <a:pPr/>
              <a:t>2024년 8월 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41221E5-7225-48EB-A4EE-420E7BFCF70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9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194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748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262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998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403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파이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E35DF25-BE88-4327-9778-737BABF43563}" type="datetime4">
              <a:rPr lang="ko-KR" altLang="en-US" noProof="0" smtClean="0"/>
              <a:t>2024년 8월 8일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B43108-623B-43F4-8FC9-5F90213677BF}" type="datetime4">
              <a:rPr lang="ko-KR" altLang="en-US" noProof="0" smtClean="0"/>
              <a:t>2024년 8월 8일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파이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32089CF-49FB-45E1-B4F4-3300B5FEF488}" type="datetime4">
              <a:rPr lang="ko-KR" altLang="en-US" noProof="0" smtClean="0"/>
              <a:t>2024년 8월 8일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E85489-0473-4CEC-96B1-656A49F02CDC}" type="datetime4">
              <a:rPr lang="ko-KR" altLang="en-US" noProof="0" smtClean="0"/>
              <a:t>2024년 8월 8일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파이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53B5DC-0B41-4B0D-A171-9E35C96AC0B7}" type="datetime4">
              <a:rPr lang="ko-KR" altLang="en-US" noProof="0" smtClean="0"/>
              <a:t>2024년 8월 8일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598985B-846B-4C40-9F35-583F0E615C94}" type="datetime4">
              <a:rPr lang="ko-KR" altLang="en-US" noProof="0" smtClean="0"/>
              <a:t>2024년 8월 8일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74411-231B-434B-A8A1-2B6BFD27CEA9}" type="datetime4">
              <a:rPr lang="ko-KR" altLang="en-US" noProof="0" smtClean="0"/>
              <a:t>2024년 8월 8일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BCFAE1-F7DB-4234-B479-E9B04DC7D437}" type="datetime4">
              <a:rPr lang="ko-KR" altLang="en-US" noProof="0" smtClean="0"/>
              <a:t>2024년 8월 8일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C7B32D-335A-4CCE-95F7-27C75A015B7F}" type="datetime4">
              <a:rPr lang="ko-KR" altLang="en-US" noProof="0" smtClean="0"/>
              <a:t>2024년 8월 8일</a:t>
            </a:fld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D7E0E93-844A-4B00-9DF0-05111E5494C4}" type="datetime4">
              <a:rPr lang="ko-KR" altLang="en-US" noProof="0" smtClean="0"/>
              <a:t>2024년 8월 8일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1D4E086-F3BA-4A95-AFB5-D273C3A9E29B}" type="datetime4">
              <a:rPr lang="ko-KR" altLang="en-US" noProof="0" smtClean="0"/>
              <a:t>2024년 8월 8일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파이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875212" y="6356351"/>
            <a:ext cx="1523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F4272C0-03A7-4D51-97AA-68962CC661E0}" type="datetime4">
              <a:rPr lang="ko-KR" altLang="en-US" noProof="0" smtClean="0"/>
              <a:t>2024년 8월 8일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46888" indent="-246888" algn="l" defTabSz="914400" rtl="0" eaLnBrk="1" latinLnBrk="1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1264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7840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344168" indent="-246888" algn="l" defTabSz="914400" rtl="0" eaLnBrk="1" latinLnBrk="1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70992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7568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2004" y="1024136"/>
            <a:ext cx="9066343" cy="1468760"/>
          </a:xfrm>
        </p:spPr>
        <p:txBody>
          <a:bodyPr rtlCol="0"/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포트폴리오웹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 결과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0A1C46E-7811-416D-A2CF-7030558718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본인이름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>
              <a:lnSpc>
                <a:spcPct val="200000"/>
              </a:lnSpc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포트폴리오웹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 사용성 체크리스트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20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발생한 결함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200000"/>
              </a:lnSpc>
            </a:pPr>
            <a:r>
              <a:rPr lang="ko-KR" altLang="en-US" dirty="0"/>
              <a:t>점검 및 개선사항 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916" y="271120"/>
            <a:ext cx="9782801" cy="724941"/>
          </a:xfrm>
        </p:spPr>
        <p:txBody>
          <a:bodyPr rtlCol="0">
            <a:normAutofit fontScale="90000"/>
          </a:bodyPr>
          <a:lstStyle/>
          <a:p>
            <a:pPr rtl="0">
              <a:lnSpc>
                <a:spcPct val="200000"/>
              </a:lnSpc>
            </a:pP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포트폴리오웹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사용성 체크리스트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A3F5109-FFBE-4F7D-875D-B6B18DB2B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339069"/>
              </p:ext>
            </p:extLst>
          </p:nvPr>
        </p:nvGraphicFramePr>
        <p:xfrm>
          <a:off x="1701924" y="1124744"/>
          <a:ext cx="9361041" cy="5425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40260">
                  <a:extLst>
                    <a:ext uri="{9D8B030D-6E8A-4147-A177-3AD203B41FA5}">
                      <a16:colId xmlns:a16="http://schemas.microsoft.com/office/drawing/2014/main" val="4161233448"/>
                    </a:ext>
                  </a:extLst>
                </a:gridCol>
                <a:gridCol w="5796644">
                  <a:extLst>
                    <a:ext uri="{9D8B030D-6E8A-4147-A177-3AD203B41FA5}">
                      <a16:colId xmlns:a16="http://schemas.microsoft.com/office/drawing/2014/main" val="268607787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28724844"/>
                    </a:ext>
                  </a:extLst>
                </a:gridCol>
                <a:gridCol w="648073">
                  <a:extLst>
                    <a:ext uri="{9D8B030D-6E8A-4147-A177-3AD203B41FA5}">
                      <a16:colId xmlns:a16="http://schemas.microsoft.com/office/drawing/2014/main" val="5536860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분류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체크항목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체크</a:t>
                      </a:r>
                    </a:p>
                  </a:txBody>
                  <a:tcPr>
                    <a:solidFill>
                      <a:srgbClr val="46556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28397"/>
                  </a:ext>
                </a:extLst>
              </a:tr>
              <a:tr h="1332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655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849407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레이아웃</a:t>
                      </a:r>
                      <a:r>
                        <a:rPr lang="en-US" altLang="ko-KR" sz="1500" dirty="0"/>
                        <a:t>&amp;</a:t>
                      </a:r>
                    </a:p>
                    <a:p>
                      <a:pPr algn="ctr" latinLnBrk="1"/>
                      <a:r>
                        <a:rPr lang="ko-KR" altLang="en-US" sz="1500" dirty="0"/>
                        <a:t>네비게이션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사이트에 장착된 디자인이 반드시 필요한가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 (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불필요한 요소나 효과는 없는가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디자인이 사이트의 네비게이션에 방해가 되지 않는가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9422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레이아웃과 색상 등이 주제와 어울리는가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500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817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서체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레이아웃 등의 일관성과 통일성을 유지하고 있는가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500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3088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네비게이션의 위치와 이미지는 적절한가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500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659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웹사이트의 목적이 무엇인지 분명하고 단순하게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그리고 짧은 시간에 파악되는가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500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31425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콘텐츠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스타일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콘텐츠 전체에 사용된 글에 오타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띄어쓰기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는 없는가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잘못된 문장부호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마침표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쉼표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글머리기호 등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중요한 문단의 </a:t>
                      </a:r>
                      <a:r>
                        <a:rPr lang="ko-KR" altLang="en-US" sz="15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오탈자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체크</a:t>
                      </a:r>
                      <a:endParaRPr lang="ko-KR" altLang="en-US" sz="1500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4471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맞춤법과 문법에 어긋나는 표현은 없는가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500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116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서체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레이아웃 등의 일관성과 통일성을 유지하고 있는가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쓰기의 서체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스타일</a:t>
                      </a:r>
                      <a:endParaRPr lang="ko-KR" altLang="en-US" sz="1500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747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콘텐츠가 논리적인 순서로 되어 있는가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500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434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7908" y="620688"/>
            <a:ext cx="9782801" cy="724941"/>
          </a:xfrm>
        </p:spPr>
        <p:txBody>
          <a:bodyPr rtlCol="0">
            <a:normAutofit fontScale="90000"/>
          </a:bodyPr>
          <a:lstStyle/>
          <a:p>
            <a:pPr rtl="0">
              <a:lnSpc>
                <a:spcPct val="20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발생한 결함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A8622CF-DC7D-4983-A099-F708E885444E}"/>
              </a:ext>
            </a:extLst>
          </p:cNvPr>
          <p:cNvSpPr/>
          <p:nvPr/>
        </p:nvSpPr>
        <p:spPr>
          <a:xfrm>
            <a:off x="1845940" y="2132856"/>
            <a:ext cx="2736304" cy="5760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디자인 및 구현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54F61-10AB-4906-BC6A-8A6E18662CD1}"/>
              </a:ext>
            </a:extLst>
          </p:cNvPr>
          <p:cNvSpPr txBox="1"/>
          <p:nvPr/>
        </p:nvSpPr>
        <p:spPr>
          <a:xfrm>
            <a:off x="1797394" y="3203684"/>
            <a:ext cx="8206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시안 작업 당시 폰트크기와 구현작업시 폰트의 실제 크기가 차이가 커서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레이아웃의 비율 조정필요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65ED8-5A59-4558-9D95-2FB750FC12C8}"/>
              </a:ext>
            </a:extLst>
          </p:cNvPr>
          <p:cNvSpPr txBox="1"/>
          <p:nvPr/>
        </p:nvSpPr>
        <p:spPr>
          <a:xfrm>
            <a:off x="1807330" y="3995772"/>
            <a:ext cx="578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전체적인 글씨체가 두꺼워 얇은 글씨체 추가 필요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7C8C3-9225-4E93-94C2-FB556C254F27}"/>
              </a:ext>
            </a:extLst>
          </p:cNvPr>
          <p:cNvSpPr txBox="1"/>
          <p:nvPr/>
        </p:nvSpPr>
        <p:spPr>
          <a:xfrm>
            <a:off x="1797394" y="4510861"/>
            <a:ext cx="428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전체적인 여백 및 디자인 수정 필요</a:t>
            </a:r>
          </a:p>
        </p:txBody>
      </p:sp>
    </p:spTree>
    <p:extLst>
      <p:ext uri="{BB962C8B-B14F-4D97-AF65-F5344CB8AC3E}">
        <p14:creationId xmlns:p14="http://schemas.microsoft.com/office/powerpoint/2010/main" val="283072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7908" y="620688"/>
            <a:ext cx="9782801" cy="724941"/>
          </a:xfrm>
        </p:spPr>
        <p:txBody>
          <a:bodyPr rtlCol="0">
            <a:normAutofit/>
          </a:bodyPr>
          <a:lstStyle/>
          <a:p>
            <a:pPr marL="0" indent="0" defTabSz="508000" latinLnBrk="0">
              <a:buFontTx/>
              <a:buNone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charset="0"/>
                <a:ea typeface="HY헤드라인M" charset="0"/>
              </a:rPr>
              <a:t>점검 및 개선사항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19930-EA5C-43FA-A2E3-BBB2AABA9FB1}"/>
              </a:ext>
            </a:extLst>
          </p:cNvPr>
          <p:cNvSpPr txBox="1"/>
          <p:nvPr/>
        </p:nvSpPr>
        <p:spPr>
          <a:xfrm>
            <a:off x="1807330" y="2276872"/>
            <a:ext cx="612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프로젝트 전체 배경에 </a:t>
            </a:r>
            <a:r>
              <a:rPr lang="ko-KR" altLang="en-US" dirty="0" err="1"/>
              <a:t>그라데이션</a:t>
            </a:r>
            <a:r>
              <a:rPr lang="ko-KR" altLang="en-US" dirty="0"/>
              <a:t> 컬러를 추가하였음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4CDB4-8DB2-471D-A5B3-F5485C8F7E5E}"/>
              </a:ext>
            </a:extLst>
          </p:cNvPr>
          <p:cNvSpPr txBox="1"/>
          <p:nvPr/>
        </p:nvSpPr>
        <p:spPr>
          <a:xfrm>
            <a:off x="1807329" y="2852936"/>
            <a:ext cx="593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한글 폰트 </a:t>
            </a:r>
            <a:r>
              <a:rPr lang="en-US" altLang="ko-KR" dirty="0"/>
              <a:t>‘Noto Sans’</a:t>
            </a:r>
            <a:r>
              <a:rPr lang="ko-KR" altLang="en-US" dirty="0"/>
              <a:t>를 추가하여 가독성을 높였음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BCB3EE-4D99-4E8B-9899-4B7D0B7E4B8F}"/>
              </a:ext>
            </a:extLst>
          </p:cNvPr>
          <p:cNvSpPr txBox="1"/>
          <p:nvPr/>
        </p:nvSpPr>
        <p:spPr>
          <a:xfrm>
            <a:off x="1807329" y="3429000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레이아웃 및 배치를 적절히 수정하였음</a:t>
            </a:r>
          </a:p>
        </p:txBody>
      </p:sp>
    </p:spTree>
    <p:extLst>
      <p:ext uri="{BB962C8B-B14F-4D97-AF65-F5344CB8AC3E}">
        <p14:creationId xmlns:p14="http://schemas.microsoft.com/office/powerpoint/2010/main" val="406743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446F68-9970-4CDD-9D1E-0B95E2FB1E9C}"/>
              </a:ext>
            </a:extLst>
          </p:cNvPr>
          <p:cNvSpPr txBox="1"/>
          <p:nvPr/>
        </p:nvSpPr>
        <p:spPr>
          <a:xfrm>
            <a:off x="6886500" y="3081154"/>
            <a:ext cx="3057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THANK YOU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수학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5_TF02787947.potx" id="{B8699BEA-88FE-46AE-9C91-758F893D9D72}" vid="{49C0D881-87C2-41B2-AF8A-6EC5F711E747}"/>
    </a:ext>
  </a:extLst>
</a:theme>
</file>

<file path=ppt/theme/theme2.xml><?xml version="1.0" encoding="utf-8"?>
<a:theme xmlns:a="http://schemas.openxmlformats.org/drawingml/2006/main" name="Office 테마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개선결과 테스트 보고서 샘플</Template>
  <TotalTime>138</TotalTime>
  <Words>213</Words>
  <Application>Microsoft Office PowerPoint</Application>
  <PresentationFormat>사용자 지정</PresentationFormat>
  <Paragraphs>54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HY헤드라인M</vt:lpstr>
      <vt:lpstr>맑은 고딕</vt:lpstr>
      <vt:lpstr>Arial</vt:lpstr>
      <vt:lpstr>Euphemia</vt:lpstr>
      <vt:lpstr>Wingdings</vt:lpstr>
      <vt:lpstr>수학 16x9</vt:lpstr>
      <vt:lpstr>포트폴리오웹 UI개선 결과 보고서</vt:lpstr>
      <vt:lpstr>목차</vt:lpstr>
      <vt:lpstr>포트폴리오웹 사용성 체크리스트</vt:lpstr>
      <vt:lpstr>발생한 결함 </vt:lpstr>
      <vt:lpstr>점검 및 개선사항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포트폴리오웹 UI개선 결과 보고서</dc:title>
  <dc:creator>i7C-24</dc:creator>
  <cp:lastModifiedBy>i7C-24</cp:lastModifiedBy>
  <cp:revision>5</cp:revision>
  <dcterms:created xsi:type="dcterms:W3CDTF">2024-08-08T06:27:18Z</dcterms:created>
  <dcterms:modified xsi:type="dcterms:W3CDTF">2024-08-08T08:45:37Z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