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68" r:id="rId9"/>
    <p:sldId id="269" r:id="rId10"/>
    <p:sldId id="266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8126-57D9-48EC-A570-66A4EBB2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1BD2B-86CE-416E-A365-16FD0607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66189-B2EF-4E04-8C82-FA08B131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753E0-DC06-41E8-92FB-6BAABCE0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65C1E-F947-4D75-910D-53329298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BC036-AF51-43A9-B8D2-FF780AD3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7D8F1-B62C-4C68-9094-938D5B7E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234C7-BCD8-49B2-B1E2-42749732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8D96E-82A3-4D09-96C3-935F2655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51B7-F83B-4F2D-B933-14BE7AD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2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5EB250-B997-4B45-B1DD-3447C190D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B3194-4D7C-4832-8504-8DF0146A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1AD90-4CAE-47FE-A44F-DCB6DF01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A9F86-3B74-44B0-80CC-15AE0A29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F05E4-5ED3-4192-BDFC-14546730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ECE15-7994-4FBC-A5F8-55349C3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D16AE-FE83-49F9-9F1C-1F6BE242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43145-9D72-4586-A8D3-018689D9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B722-E74A-4FAC-8045-816B6D6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AE10-5B00-4969-81AC-F826F2D3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9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AB62-FE4C-4805-8442-E788AAF6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445A5-460F-493A-AD3F-4B511CD5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26EE2-35CC-441E-94D2-4C01D23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6E8F-73B8-4048-9081-B0C8925C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7D79-0BD8-419E-BDCB-87F3476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0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02BF0-56DE-4F12-84CD-E30F6BA6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F71D1-7FBA-40BD-AB63-9D57DC33E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8E952-2637-4114-9E63-BADBF9915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406B9-8044-48A9-A345-F968F4C1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1B3B3-7BFE-4E5F-AC37-ACFCF77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A65E7-51B1-4D8D-87FC-EB7DA02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8D457-904E-4400-BCFA-EAAE894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50E6C-83E9-4D8D-AACC-A92AEE1D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F2497-6A46-4165-9E75-B90D57B3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06B68-82F2-4D1E-9F8E-A91B8A333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E19E6-460A-4816-81B4-60F05B5B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C11A0-0D24-496B-B8D3-076F10C4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93645-8972-475D-B79F-F1FD43AB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9DC2E-3719-4F3A-9C5E-2442E89F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C878-B0D4-43D5-A941-F743D735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2474C-E2BE-4BB1-BE0B-D6D7BEB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28C05-E7A9-45F7-B119-D1E5A585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B00EE-A68E-49D7-B585-8A53884D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306706-C788-4BAF-A916-43C14666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3D4EEF-C921-4D68-9044-AC95FC9C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3B2A4-EC62-48E2-A7CB-DC11E8AC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9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3270-28AA-472C-BFE4-74EBE524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8B038-373A-4C9C-B264-0906F903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9A899-9EC7-4815-907B-A6538E9B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F6BA9-3A18-4547-B783-61167506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7BCB0-8FB3-4EBB-92AC-8E309CFF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30D97-B07B-41CF-97CA-98C9D7C5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58BD-BDD7-492F-8525-2D3C6EC4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B2A42D-7F67-45F2-B272-3236FA4E4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C3F6C-C44D-476F-AA19-8BD1B380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45BB7-2F6E-4D7B-AB06-5A110ABD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F43B8-52AF-4F39-AF73-6FB2AA61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9560-1319-48D4-AAD5-B85A78B2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6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4C22E-1EF9-4184-9D5D-13471597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3D29-F813-42B4-A766-4039C7B3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9635F-B7F7-4191-8BB2-7E440DF69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32B0-BFED-4EBB-BBA0-59142F52F51E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D4BF8-8E3C-43A6-A7C2-F6035F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260C7-7BEC-488D-877E-7924F57FE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1835-4399-4B96-A1C5-3CE395539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FB7A-5F0C-4839-A632-6EE6BB20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Opengl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0FACCC-D151-4276-BEB8-42646A06F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809B8-DFC6-492D-A9FE-7D00678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B89B0-F29B-4F97-AE7B-32459F6F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49" y="2101670"/>
            <a:ext cx="4258108" cy="3706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81CF8-0E64-4378-8E19-FC936319039A}"/>
              </a:ext>
            </a:extLst>
          </p:cNvPr>
          <p:cNvSpPr txBox="1"/>
          <p:nvPr/>
        </p:nvSpPr>
        <p:spPr>
          <a:xfrm>
            <a:off x="554966" y="210167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"../../Common/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OpenGLSB.h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System and OpenGL Stuff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glClear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GL_COLOR_BUFFER_BIT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glFlush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SetupRC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glClearColor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1.0f, 1.0f);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5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809B8-DFC6-492D-A9FE-7D00678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B89B0-F29B-4F97-AE7B-32459F6F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93" y="1825625"/>
            <a:ext cx="4258108" cy="3706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D688D-C64B-49EF-B61A-6DD68782C73F}"/>
              </a:ext>
            </a:extLst>
          </p:cNvPr>
          <p:cNvSpPr txBox="1"/>
          <p:nvPr/>
        </p:nvSpPr>
        <p:spPr>
          <a:xfrm>
            <a:off x="675017" y="2260195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glutInitDisplayMode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GLUT_SINGLE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glutInitWindowSize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(800,600);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glutCreateWindow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"Simple"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glutDisplayFunc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SetupRC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glutMainLoop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5DE78F-658F-46F0-A706-F6569EB4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920" y="2351254"/>
            <a:ext cx="3829049" cy="3014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D50EAE-5E80-473A-B4D5-D1F49646862E}"/>
              </a:ext>
            </a:extLst>
          </p:cNvPr>
          <p:cNvSpPr txBox="1"/>
          <p:nvPr/>
        </p:nvSpPr>
        <p:spPr>
          <a:xfrm>
            <a:off x="547445" y="213005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0.0f;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0.0f;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25;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xstep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ystep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00684CC-BD55-4752-ACDD-144A197F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bounce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2C7A5-CC0B-4CA6-941A-8A452868D52A}"/>
              </a:ext>
            </a:extLst>
          </p:cNvPr>
          <p:cNvSpPr txBox="1"/>
          <p:nvPr/>
        </p:nvSpPr>
        <p:spPr>
          <a:xfrm>
            <a:off x="3299271" y="2354123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초기 정사각형의 크기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B348C-A143-45ED-B1FA-C28C831C5755}"/>
              </a:ext>
            </a:extLst>
          </p:cNvPr>
          <p:cNvSpPr txBox="1"/>
          <p:nvPr/>
        </p:nvSpPr>
        <p:spPr>
          <a:xfrm>
            <a:off x="3456316" y="4756075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메인 창의 너비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높이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67964-94CF-4DB6-809C-5AA5A241F200}"/>
              </a:ext>
            </a:extLst>
          </p:cNvPr>
          <p:cNvSpPr txBox="1"/>
          <p:nvPr/>
        </p:nvSpPr>
        <p:spPr>
          <a:xfrm>
            <a:off x="3595445" y="3538642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이동할 픽셀 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83651-F081-4DAC-A1E0-2DCBA1D29899}"/>
              </a:ext>
            </a:extLst>
          </p:cNvPr>
          <p:cNvSpPr txBox="1"/>
          <p:nvPr/>
        </p:nvSpPr>
        <p:spPr>
          <a:xfrm>
            <a:off x="547445" y="161675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"../../Common/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OpenGLSB.h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71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5DE78F-658F-46F0-A706-F6569EB4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55" y="2290418"/>
            <a:ext cx="3829049" cy="301466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00684CC-BD55-4752-ACDD-144A197F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bounce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9AA82-CB44-4AB4-B79E-2A9DCE955C39}"/>
              </a:ext>
            </a:extLst>
          </p:cNvPr>
          <p:cNvSpPr txBox="1"/>
          <p:nvPr/>
        </p:nvSpPr>
        <p:spPr>
          <a:xfrm>
            <a:off x="1001589" y="1691561"/>
            <a:ext cx="488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glClear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GL_COLOR_BUFFER_BIT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glColor3f(1.0f, 0.0f, 0.0f);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s-E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s-E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glRectf(x, y, x + rsize, y - rsize);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glutSwapBuffers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F3C56-419A-4A76-B421-FCC35BFE3EA3}"/>
              </a:ext>
            </a:extLst>
          </p:cNvPr>
          <p:cNvSpPr txBox="1"/>
          <p:nvPr/>
        </p:nvSpPr>
        <p:spPr>
          <a:xfrm>
            <a:off x="3969615" y="1637238"/>
            <a:ext cx="27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그림을 그리기 위한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AB05D-E30A-46A3-B7FB-894BE4766C91}"/>
              </a:ext>
            </a:extLst>
          </p:cNvPr>
          <p:cNvSpPr txBox="1"/>
          <p:nvPr/>
        </p:nvSpPr>
        <p:spPr>
          <a:xfrm>
            <a:off x="4656160" y="2550817"/>
            <a:ext cx="27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색상 버퍼를 지움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4FFE8-A982-41C7-9DC1-2CAF7083747A}"/>
              </a:ext>
            </a:extLst>
          </p:cNvPr>
          <p:cNvSpPr txBox="1"/>
          <p:nvPr/>
        </p:nvSpPr>
        <p:spPr>
          <a:xfrm>
            <a:off x="4698520" y="3182581"/>
            <a:ext cx="27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색을 입힘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각 매개변수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r,g,b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04A64-67EF-4572-A707-9BF2A00B377A}"/>
              </a:ext>
            </a:extLst>
          </p:cNvPr>
          <p:cNvSpPr txBox="1"/>
          <p:nvPr/>
        </p:nvSpPr>
        <p:spPr>
          <a:xfrm>
            <a:off x="5119714" y="4320494"/>
            <a:ext cx="27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현재 사이즈로 된 직사각형 그리기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73148-7663-48E1-8D10-8D73C4C0ED42}"/>
              </a:ext>
            </a:extLst>
          </p:cNvPr>
          <p:cNvSpPr txBox="1"/>
          <p:nvPr/>
        </p:nvSpPr>
        <p:spPr>
          <a:xfrm>
            <a:off x="3850220" y="5261339"/>
            <a:ext cx="291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정면 버퍼와 백 버퍼를 교체</a:t>
            </a:r>
          </a:p>
        </p:txBody>
      </p:sp>
    </p:spTree>
    <p:extLst>
      <p:ext uri="{BB962C8B-B14F-4D97-AF65-F5344CB8AC3E}">
        <p14:creationId xmlns:p14="http://schemas.microsoft.com/office/powerpoint/2010/main" val="26919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D3101-3EE6-4B75-81CF-C5F6A292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D1399-9066-48F9-BD49-556237712F9E}"/>
              </a:ext>
            </a:extLst>
          </p:cNvPr>
          <p:cNvSpPr txBox="1"/>
          <p:nvPr/>
        </p:nvSpPr>
        <p:spPr>
          <a:xfrm>
            <a:off x="519741" y="1350032"/>
            <a:ext cx="855524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TimerFunction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windowWidth-rsize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x &lt; -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	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 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y &lt; -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x +=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y +=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&gt; 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windowWidth-rsize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x = windowWidth-rsize-1;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&lt; -(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x = -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 &gt; 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y = windowHeight-1;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 &lt; -(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ystep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y = -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glutPostRedisplay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glutTimerFunc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(33,TimerFunction, 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89384-34F8-4B81-8900-A2E97068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27" y="2351254"/>
            <a:ext cx="3829049" cy="3014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A1DDD-D500-4896-838B-F9198662FE25}"/>
              </a:ext>
            </a:extLst>
          </p:cNvPr>
          <p:cNvSpPr txBox="1"/>
          <p:nvPr/>
        </p:nvSpPr>
        <p:spPr>
          <a:xfrm>
            <a:off x="5667915" y="1864331"/>
            <a:ext cx="212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왼쪽이나 오른쪽 모서리에 부딪히면 방향 반전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D02C2-7485-48BA-B474-BBAEE117EE59}"/>
              </a:ext>
            </a:extLst>
          </p:cNvPr>
          <p:cNvSpPr txBox="1"/>
          <p:nvPr/>
        </p:nvSpPr>
        <p:spPr>
          <a:xfrm>
            <a:off x="5644551" y="6303637"/>
            <a:ext cx="212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새 좌표로 장면 다시 그리기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EF6E2-4854-45BA-A51E-B2ACE85C4F3E}"/>
              </a:ext>
            </a:extLst>
          </p:cNvPr>
          <p:cNvSpPr txBox="1"/>
          <p:nvPr/>
        </p:nvSpPr>
        <p:spPr>
          <a:xfrm>
            <a:off x="2439300" y="3550808"/>
            <a:ext cx="212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정사각형을 이동시킴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09836-63B2-46D1-9B38-4D0D72C37A03}"/>
              </a:ext>
            </a:extLst>
          </p:cNvPr>
          <p:cNvSpPr txBox="1"/>
          <p:nvPr/>
        </p:nvSpPr>
        <p:spPr>
          <a:xfrm>
            <a:off x="5821753" y="2925750"/>
            <a:ext cx="212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상단 또는 하단 모서리에 도달할 때 방향 반전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4D773-3F04-4AB8-AABB-D9D91383EAEE}"/>
              </a:ext>
            </a:extLst>
          </p:cNvPr>
          <p:cNvSpPr txBox="1"/>
          <p:nvPr/>
        </p:nvSpPr>
        <p:spPr>
          <a:xfrm>
            <a:off x="5124810" y="4411809"/>
            <a:ext cx="19423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정사각형이 </a:t>
            </a:r>
            <a:r>
              <a:rPr lang="ko-KR" altLang="en-US" sz="1400" dirty="0" err="1">
                <a:solidFill>
                  <a:srgbClr val="FF0000"/>
                </a:solidFill>
              </a:rPr>
              <a:t>튀는동안</a:t>
            </a:r>
            <a:r>
              <a:rPr lang="ko-KR" altLang="en-US" sz="1400" dirty="0">
                <a:solidFill>
                  <a:srgbClr val="FF0000"/>
                </a:solidFill>
              </a:rPr>
              <a:t> 창이 작아지거나 커지는 경우 정사각형도 변경되기 때문에 이에 따른 이동 거리 조정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CD94B-740A-4800-B27C-BD86577FB419}"/>
              </a:ext>
            </a:extLst>
          </p:cNvPr>
          <p:cNvSpPr txBox="1"/>
          <p:nvPr/>
        </p:nvSpPr>
        <p:spPr>
          <a:xfrm>
            <a:off x="3605841" y="1373661"/>
            <a:ext cx="774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사각형 이동에 대한 함수</a:t>
            </a:r>
            <a:r>
              <a:rPr lang="en-US" altLang="ko-KR" sz="1400" dirty="0">
                <a:solidFill>
                  <a:srgbClr val="FF0000"/>
                </a:solidFill>
              </a:rPr>
              <a:t>)/</a:t>
            </a:r>
            <a:r>
              <a:rPr lang="ko-KR" altLang="en-US" sz="1400" dirty="0">
                <a:solidFill>
                  <a:srgbClr val="FF0000"/>
                </a:solidFill>
              </a:rPr>
              <a:t>반복적인 처리가 필요할 때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E290-B39C-4C5F-B2DF-C4CD15444CB7}"/>
              </a:ext>
            </a:extLst>
          </p:cNvPr>
          <p:cNvSpPr txBox="1"/>
          <p:nvPr/>
        </p:nvSpPr>
        <p:spPr>
          <a:xfrm>
            <a:off x="3066692" y="6026638"/>
            <a:ext cx="254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윈도우 다시 그리도록 요청</a:t>
            </a:r>
          </a:p>
        </p:txBody>
      </p:sp>
    </p:spTree>
    <p:extLst>
      <p:ext uri="{BB962C8B-B14F-4D97-AF65-F5344CB8AC3E}">
        <p14:creationId xmlns:p14="http://schemas.microsoft.com/office/powerpoint/2010/main" val="18450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5CFFA-42E0-4D9A-BB25-B1311FF2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CD050-9F77-41D7-B288-C2AE321C4B11}"/>
              </a:ext>
            </a:extLst>
          </p:cNvPr>
          <p:cNvSpPr txBox="1"/>
          <p:nvPr/>
        </p:nvSpPr>
        <p:spPr>
          <a:xfrm>
            <a:off x="50114" y="1659285"/>
            <a:ext cx="8132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SetupRC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glClearColor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1.0f, 1.0f);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pl-PL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glViewport(0, 0, </a:t>
            </a:r>
            <a:r>
              <a:rPr lang="pl-PL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pl-PL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l-PL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pl-PL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glMatrixMode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GL_PROJECTION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glLoadIdentity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(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6827C-BD4B-4D68-877B-FF776E2D49D4}"/>
              </a:ext>
            </a:extLst>
          </p:cNvPr>
          <p:cNvSpPr txBox="1"/>
          <p:nvPr/>
        </p:nvSpPr>
        <p:spPr>
          <a:xfrm>
            <a:off x="2105668" y="1696804"/>
            <a:ext cx="212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렌더링 상태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A0E1B-4246-426A-B4BD-635446C6E524}"/>
              </a:ext>
            </a:extLst>
          </p:cNvPr>
          <p:cNvSpPr txBox="1"/>
          <p:nvPr/>
        </p:nvSpPr>
        <p:spPr>
          <a:xfrm>
            <a:off x="4432334" y="1886125"/>
            <a:ext cx="212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배경색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파랑으로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6E968-B04D-47CD-AC2C-6B33BD904B30}"/>
              </a:ext>
            </a:extLst>
          </p:cNvPr>
          <p:cNvSpPr txBox="1"/>
          <p:nvPr/>
        </p:nvSpPr>
        <p:spPr>
          <a:xfrm>
            <a:off x="3280912" y="2605207"/>
            <a:ext cx="267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창의 크기가 변경됨에 따라 </a:t>
            </a:r>
            <a:r>
              <a:rPr lang="ko-KR" altLang="en-US" sz="1400" dirty="0" err="1">
                <a:solidFill>
                  <a:srgbClr val="FF0000"/>
                </a:solidFill>
              </a:rPr>
              <a:t>정사각</a:t>
            </a:r>
            <a:r>
              <a:rPr lang="ko-KR" altLang="en-US" sz="1400" dirty="0">
                <a:solidFill>
                  <a:srgbClr val="FF0000"/>
                </a:solidFill>
              </a:rPr>
              <a:t> 형의 크기도 변경시킴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B624D-8CE6-4005-AD9E-B16F0A0DE9E6}"/>
              </a:ext>
            </a:extLst>
          </p:cNvPr>
          <p:cNvSpPr txBox="1"/>
          <p:nvPr/>
        </p:nvSpPr>
        <p:spPr>
          <a:xfrm>
            <a:off x="2362778" y="3513376"/>
            <a:ext cx="225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</a:t>
            </a:r>
            <a:r>
              <a:rPr lang="ko-KR" altLang="en-US" sz="1400" dirty="0" err="1">
                <a:solidFill>
                  <a:srgbClr val="FF0000"/>
                </a:solidFill>
              </a:rPr>
              <a:t>나눠지는걸</a:t>
            </a:r>
            <a:r>
              <a:rPr lang="ko-KR" altLang="en-US" sz="1400" dirty="0">
                <a:solidFill>
                  <a:srgbClr val="FF0000"/>
                </a:solidFill>
              </a:rPr>
              <a:t> 방지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6991C-0F60-400F-86FC-4D53995F7DD5}"/>
              </a:ext>
            </a:extLst>
          </p:cNvPr>
          <p:cNvSpPr txBox="1"/>
          <p:nvPr/>
        </p:nvSpPr>
        <p:spPr>
          <a:xfrm>
            <a:off x="3424275" y="3891281"/>
            <a:ext cx="238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뷰포트를</a:t>
            </a:r>
            <a:r>
              <a:rPr lang="ko-KR" altLang="en-US" sz="1400" dirty="0">
                <a:solidFill>
                  <a:srgbClr val="FF0000"/>
                </a:solidFill>
              </a:rPr>
              <a:t> 창 치수로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E867B-DD6B-4727-B294-B4211D02FDAA}"/>
              </a:ext>
            </a:extLst>
          </p:cNvPr>
          <p:cNvSpPr txBox="1"/>
          <p:nvPr/>
        </p:nvSpPr>
        <p:spPr>
          <a:xfrm>
            <a:off x="4432334" y="4633394"/>
            <a:ext cx="238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좌표계 재설정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120C6-1147-41CD-BBDB-4D407461AB98}"/>
              </a:ext>
            </a:extLst>
          </p:cNvPr>
          <p:cNvSpPr txBox="1"/>
          <p:nvPr/>
        </p:nvSpPr>
        <p:spPr>
          <a:xfrm>
            <a:off x="3424274" y="4194883"/>
            <a:ext cx="1906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행렬 투영 방식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어떻게 화면에 </a:t>
            </a:r>
            <a:r>
              <a:rPr lang="ko-KR" altLang="en-US" sz="1100" dirty="0" err="1">
                <a:solidFill>
                  <a:schemeClr val="accent5">
                    <a:lumMod val="75000"/>
                  </a:schemeClr>
                </a:solidFill>
              </a:rPr>
              <a:t>뿌릴것인가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46F97-E619-4364-96DE-9C500619A4E7}"/>
              </a:ext>
            </a:extLst>
          </p:cNvPr>
          <p:cNvSpPr txBox="1"/>
          <p:nvPr/>
        </p:nvSpPr>
        <p:spPr>
          <a:xfrm>
            <a:off x="8313322" y="952024"/>
            <a:ext cx="1589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자르기 볼륨 설정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상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하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좌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우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근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F2328-BCAC-42AA-B9D9-737183C37847}"/>
              </a:ext>
            </a:extLst>
          </p:cNvPr>
          <p:cNvSpPr txBox="1"/>
          <p:nvPr/>
        </p:nvSpPr>
        <p:spPr>
          <a:xfrm>
            <a:off x="5809271" y="1281996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 /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glOrtho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(-100.0, 100.0,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1.0, -1.0);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windowHeight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glOrtho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windowWidth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-100.0, 100.0, 1.0, -1.0);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glMatrixMode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GL_MODELVIEW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glLoadIdentity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CD355-4845-49B4-AF22-2055FCF6A0F3}"/>
              </a:ext>
            </a:extLst>
          </p:cNvPr>
          <p:cNvSpPr txBox="1"/>
          <p:nvPr/>
        </p:nvSpPr>
        <p:spPr>
          <a:xfrm>
            <a:off x="9499840" y="5429810"/>
            <a:ext cx="258576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i="0" dirty="0">
                <a:solidFill>
                  <a:schemeClr val="accent5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실제적인 위치 지정</a:t>
            </a:r>
            <a:endParaRPr lang="ko-KR" altLang="en-US" sz="1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654F78-3C79-43FF-8CCC-FC74B7F15B5E}"/>
              </a:ext>
            </a:extLst>
          </p:cNvPr>
          <p:cNvSpPr txBox="1"/>
          <p:nvPr/>
        </p:nvSpPr>
        <p:spPr>
          <a:xfrm>
            <a:off x="8413077" y="5759782"/>
            <a:ext cx="413852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5">
                    <a:lumMod val="75000"/>
                  </a:schemeClr>
                </a:solidFill>
              </a:rPr>
              <a:t>행렬을 단위행렬로 초기화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79C37-85B6-4E01-AC04-1DFB7EF23697}"/>
              </a:ext>
            </a:extLst>
          </p:cNvPr>
          <p:cNvSpPr txBox="1"/>
          <p:nvPr/>
        </p:nvSpPr>
        <p:spPr>
          <a:xfrm>
            <a:off x="493148" y="1424891"/>
            <a:ext cx="212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생성자 역할</a:t>
            </a:r>
          </a:p>
        </p:txBody>
      </p:sp>
    </p:spTree>
    <p:extLst>
      <p:ext uri="{BB962C8B-B14F-4D97-AF65-F5344CB8AC3E}">
        <p14:creationId xmlns:p14="http://schemas.microsoft.com/office/powerpoint/2010/main" val="299654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B1AB-04E7-4668-9A90-9FB9FB5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8D7FE-7039-4483-B2FF-8358025F2429}"/>
              </a:ext>
            </a:extLst>
          </p:cNvPr>
          <p:cNvSpPr txBox="1"/>
          <p:nvPr/>
        </p:nvSpPr>
        <p:spPr>
          <a:xfrm>
            <a:off x="627827" y="2278359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glutInitDisplayMode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GLUT_DOUBLE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glutInitWindowSize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(800,600);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glutCreateWindow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"Bounce"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glutDisplayFunc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glutReshapeFunc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glutTimerFunc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(33, 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TimerFunction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SetupRC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glutMainLoop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A3A70-83BA-4ECB-9E52-5FB8F4B2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120" y="2384315"/>
            <a:ext cx="3829049" cy="3014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1E7C7-2106-48C7-BB0C-0628E410765E}"/>
              </a:ext>
            </a:extLst>
          </p:cNvPr>
          <p:cNvSpPr txBox="1"/>
          <p:nvPr/>
        </p:nvSpPr>
        <p:spPr>
          <a:xfrm>
            <a:off x="4862423" y="2278359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메인 함수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379E9-1E84-4012-A9C4-CC33D921F6D8}"/>
              </a:ext>
            </a:extLst>
          </p:cNvPr>
          <p:cNvSpPr txBox="1"/>
          <p:nvPr/>
        </p:nvSpPr>
        <p:spPr>
          <a:xfrm>
            <a:off x="3476113" y="2828037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 err="1">
                <a:solidFill>
                  <a:srgbClr val="FF0000"/>
                </a:solidFill>
                <a:effectLst/>
                <a:latin typeface="Ubuntu Condensed"/>
              </a:rPr>
              <a:t>오픈지엘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 초기화 코드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F7FA-1966-4140-B536-E44812FDA21D}"/>
              </a:ext>
            </a:extLst>
          </p:cNvPr>
          <p:cNvSpPr txBox="1"/>
          <p:nvPr/>
        </p:nvSpPr>
        <p:spPr>
          <a:xfrm>
            <a:off x="4157060" y="3415708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윈도우 사이즈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45766-C1F6-4E2A-A7E4-DFC65487D702}"/>
              </a:ext>
            </a:extLst>
          </p:cNvPr>
          <p:cNvSpPr txBox="1"/>
          <p:nvPr/>
        </p:nvSpPr>
        <p:spPr>
          <a:xfrm>
            <a:off x="6054111" y="2999192"/>
            <a:ext cx="2087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디스플레이 설정</a:t>
            </a:r>
            <a:endParaRPr lang="en-US" altLang="ko-KR" sz="1500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en-US" altLang="ko-KR" sz="1500" dirty="0">
                <a:solidFill>
                  <a:srgbClr val="FF0000"/>
                </a:solidFill>
                <a:latin typeface="Ubuntu Condensed"/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  <a:latin typeface="Ubuntu Condensed"/>
              </a:rPr>
              <a:t>rgb</a:t>
            </a:r>
            <a:r>
              <a:rPr lang="ko-KR" altLang="en-US" sz="1500" dirty="0">
                <a:solidFill>
                  <a:srgbClr val="FF0000"/>
                </a:solidFill>
                <a:latin typeface="Ubuntu Condensed"/>
              </a:rPr>
              <a:t>색상</a:t>
            </a:r>
            <a:r>
              <a:rPr lang="en-US" altLang="ko-KR" sz="1500" dirty="0">
                <a:solidFill>
                  <a:srgbClr val="FF0000"/>
                </a:solidFill>
                <a:latin typeface="Ubuntu Condensed"/>
              </a:rPr>
              <a:t> / </a:t>
            </a:r>
            <a:r>
              <a:rPr lang="ko-KR" altLang="en-US" sz="1500" dirty="0" err="1">
                <a:solidFill>
                  <a:srgbClr val="FF0000"/>
                </a:solidFill>
                <a:latin typeface="Ubuntu Condensed"/>
              </a:rPr>
              <a:t>더블버퍼</a:t>
            </a:r>
            <a:r>
              <a:rPr lang="en-US" altLang="ko-KR" sz="1500" dirty="0">
                <a:solidFill>
                  <a:srgbClr val="FF0000"/>
                </a:solidFill>
                <a:latin typeface="Ubuntu Condensed"/>
              </a:rPr>
              <a:t>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71512-8466-4DAB-A107-4BFE2546CD0D}"/>
              </a:ext>
            </a:extLst>
          </p:cNvPr>
          <p:cNvSpPr txBox="1"/>
          <p:nvPr/>
        </p:nvSpPr>
        <p:spPr>
          <a:xfrm>
            <a:off x="2581663" y="5625490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별도의 조작이 있기 전까지 지속되는 루프 함수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0B859-B716-4974-98F5-E7A023FFCDD3}"/>
              </a:ext>
            </a:extLst>
          </p:cNvPr>
          <p:cNvSpPr txBox="1"/>
          <p:nvPr/>
        </p:nvSpPr>
        <p:spPr>
          <a:xfrm>
            <a:off x="4384572" y="3734536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상단 제목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9A420-E9C4-4E81-BF6C-27D7550EBA2F}"/>
              </a:ext>
            </a:extLst>
          </p:cNvPr>
          <p:cNvSpPr txBox="1"/>
          <p:nvPr/>
        </p:nvSpPr>
        <p:spPr>
          <a:xfrm>
            <a:off x="4326551" y="4284914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윈도우 크기가 변경될 때 호출할 함수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14386-0813-4A53-BBF0-7E62D494512E}"/>
              </a:ext>
            </a:extLst>
          </p:cNvPr>
          <p:cNvSpPr txBox="1"/>
          <p:nvPr/>
        </p:nvSpPr>
        <p:spPr>
          <a:xfrm>
            <a:off x="4862423" y="4566756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타이머 </a:t>
            </a:r>
            <a:r>
              <a:rPr lang="ko-KR" altLang="en-US" sz="1500" b="0" i="0" dirty="0" err="1">
                <a:solidFill>
                  <a:srgbClr val="FF0000"/>
                </a:solidFill>
                <a:effectLst/>
                <a:latin typeface="Ubuntu Condensed"/>
              </a:rPr>
              <a:t>콜백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 함수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AF29F-B261-4B72-8EB0-E662FF0266F0}"/>
              </a:ext>
            </a:extLst>
          </p:cNvPr>
          <p:cNvSpPr txBox="1"/>
          <p:nvPr/>
        </p:nvSpPr>
        <p:spPr>
          <a:xfrm>
            <a:off x="4326551" y="4000288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Ubuntu Condensed"/>
              </a:rPr>
              <a:t>화면 그릴 때 호출할 함수 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042D6-EC94-4F27-AE71-A881BD53E15F}"/>
              </a:ext>
            </a:extLst>
          </p:cNvPr>
          <p:cNvSpPr txBox="1"/>
          <p:nvPr/>
        </p:nvSpPr>
        <p:spPr>
          <a:xfrm>
            <a:off x="2210288" y="5076716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FF0000"/>
                </a:solidFill>
                <a:effectLst/>
                <a:latin typeface="Ubuntu Condensed"/>
              </a:rPr>
              <a:t>렌더링 상태 함수 호출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1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5826-78B7-4805-A1B8-193165BB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GLRect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0E319-51E1-4CFD-AB8C-8DDB63EF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82" y="2717189"/>
            <a:ext cx="3568700" cy="2843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747DD-6820-46D1-82BF-E08C871EB630}"/>
              </a:ext>
            </a:extLst>
          </p:cNvPr>
          <p:cNvSpPr txBox="1"/>
          <p:nvPr/>
        </p:nvSpPr>
        <p:spPr>
          <a:xfrm>
            <a:off x="959688" y="1871843"/>
            <a:ext cx="60945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"../../Common/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OpenGLSB.h"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Stuff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RenderScene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glClear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GL_COLOR_BUFFER_BIT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glColor3f(1.0f, 0.0f, 0.0f);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glRectf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(-25.0f, 25.0f, 25.0f, -25.0f);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glFlush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5F9C0-5892-4EB6-9DD1-AA0D697547A2}"/>
              </a:ext>
            </a:extLst>
          </p:cNvPr>
          <p:cNvSpPr txBox="1"/>
          <p:nvPr/>
        </p:nvSpPr>
        <p:spPr>
          <a:xfrm>
            <a:off x="2236607" y="4366033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Ubuntu Condensed"/>
              </a:rPr>
              <a:t>화면에 출력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F453B-6F38-4FD3-B367-F97F4AB90125}"/>
              </a:ext>
            </a:extLst>
          </p:cNvPr>
          <p:cNvSpPr txBox="1"/>
          <p:nvPr/>
        </p:nvSpPr>
        <p:spPr>
          <a:xfrm>
            <a:off x="3536321" y="2368013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Ubuntu Condensed"/>
              </a:rPr>
              <a:t>그림을 그리기 위한 함수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1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5826-78B7-4805-A1B8-193165BB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GLRect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61339-6BA5-41C4-99D1-108403473533}"/>
              </a:ext>
            </a:extLst>
          </p:cNvPr>
          <p:cNvSpPr txBox="1"/>
          <p:nvPr/>
        </p:nvSpPr>
        <p:spPr>
          <a:xfrm>
            <a:off x="347214" y="1690688"/>
            <a:ext cx="60945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SetupRC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glClearColor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1.0f, 1.0f);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l-PL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glViewport(0, 0, </a:t>
            </a:r>
            <a:r>
              <a:rPr lang="pl-PL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pl-PL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l-PL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pl-PL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400-D962-4CB8-9814-6B14ED5C3A6D}"/>
              </a:ext>
            </a:extLst>
          </p:cNvPr>
          <p:cNvSpPr txBox="1"/>
          <p:nvPr/>
        </p:nvSpPr>
        <p:spPr>
          <a:xfrm>
            <a:off x="2458019" y="1690688"/>
            <a:ext cx="6094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Ubuntu Condensed"/>
              </a:rPr>
              <a:t>배경을 파랑으로 설정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30E40-24EB-434E-A3CE-4803AEB885C0}"/>
              </a:ext>
            </a:extLst>
          </p:cNvPr>
          <p:cNvSpPr txBox="1"/>
          <p:nvPr/>
        </p:nvSpPr>
        <p:spPr>
          <a:xfrm>
            <a:off x="5552955" y="1691561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glMatrixMode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GL_PROJECTION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glLoadIdentity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glOrtho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(-100.0, 100.0, -100 /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100.0 /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1.0, -1.0);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glOrtho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(-100.0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100.0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aspectRatio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-100.0, 100.0, 1.0, -1.0);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glMatrixMode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GL_MODELVIEW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glLoadIdentity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836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5826-78B7-4805-A1B8-193165BB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GLRect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0E319-51E1-4CFD-AB8C-8DDB63EF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82" y="2717189"/>
            <a:ext cx="3568700" cy="284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8DFC1-3D43-4C97-AB86-D40EA252BDEE}"/>
              </a:ext>
            </a:extLst>
          </p:cNvPr>
          <p:cNvSpPr txBox="1"/>
          <p:nvPr/>
        </p:nvSpPr>
        <p:spPr>
          <a:xfrm>
            <a:off x="640511" y="2210640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Main program entry point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glutInitDisplayMode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GLUT_SINGLE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glutInitWindowSize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(800, 600);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glutCreateWindow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GLRect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glutDisplayFunc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glutReshapeFunc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SetupRC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glutMainLoop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15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1005</Words>
  <Application>Microsoft Office PowerPoint</Application>
  <PresentationFormat>와이드스크린</PresentationFormat>
  <Paragraphs>224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Ubuntu Condensed</vt:lpstr>
      <vt:lpstr>나눔고딕</vt:lpstr>
      <vt:lpstr>돋움체</vt:lpstr>
      <vt:lpstr>맑은 고딕</vt:lpstr>
      <vt:lpstr>Arial</vt:lpstr>
      <vt:lpstr>Office 테마</vt:lpstr>
      <vt:lpstr>Opengl 2장</vt:lpstr>
      <vt:lpstr>bounce</vt:lpstr>
      <vt:lpstr>bounce</vt:lpstr>
      <vt:lpstr>bounce</vt:lpstr>
      <vt:lpstr>bounce</vt:lpstr>
      <vt:lpstr>bounce</vt:lpstr>
      <vt:lpstr>GLRect</vt:lpstr>
      <vt:lpstr>GLRect</vt:lpstr>
      <vt:lpstr>GLRect</vt:lpstr>
      <vt:lpstr>simple</vt:lpstr>
      <vt:lpstr>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2장</dc:title>
  <dc:creator>조기범</dc:creator>
  <cp:lastModifiedBy>조기범</cp:lastModifiedBy>
  <cp:revision>8</cp:revision>
  <dcterms:created xsi:type="dcterms:W3CDTF">2022-02-06T14:29:17Z</dcterms:created>
  <dcterms:modified xsi:type="dcterms:W3CDTF">2022-02-12T03:07:07Z</dcterms:modified>
</cp:coreProperties>
</file>