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C8823F-3F3E-434E-A2F2-62D4E7811396}" v="1" dt="2021-03-23T00:38:20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하성" userId="bce1e56334c86d5b" providerId="LiveId" clId="{A0C8823F-3F3E-434E-A2F2-62D4E7811396}"/>
    <pc:docChg chg="undo custSel addSld delSld modSld sldOrd">
      <pc:chgData name="김 하성" userId="bce1e56334c86d5b" providerId="LiveId" clId="{A0C8823F-3F3E-434E-A2F2-62D4E7811396}" dt="2021-03-23T05:02:31.918" v="161" actId="1076"/>
      <pc:docMkLst>
        <pc:docMk/>
      </pc:docMkLst>
      <pc:sldChg chg="delSp new del mod">
        <pc:chgData name="김 하성" userId="bce1e56334c86d5b" providerId="LiveId" clId="{A0C8823F-3F3E-434E-A2F2-62D4E7811396}" dt="2021-03-23T00:43:57.655" v="58" actId="47"/>
        <pc:sldMkLst>
          <pc:docMk/>
          <pc:sldMk cId="3985064625" sldId="256"/>
        </pc:sldMkLst>
        <pc:spChg chg="del">
          <ac:chgData name="김 하성" userId="bce1e56334c86d5b" providerId="LiveId" clId="{A0C8823F-3F3E-434E-A2F2-62D4E7811396}" dt="2021-03-23T00:38:18.299" v="1" actId="478"/>
          <ac:spMkLst>
            <pc:docMk/>
            <pc:sldMk cId="3985064625" sldId="256"/>
            <ac:spMk id="2" creationId="{2911DA76-ED6A-4263-AF74-8B813F8696FC}"/>
          </ac:spMkLst>
        </pc:spChg>
        <pc:spChg chg="del">
          <ac:chgData name="김 하성" userId="bce1e56334c86d5b" providerId="LiveId" clId="{A0C8823F-3F3E-434E-A2F2-62D4E7811396}" dt="2021-03-23T00:38:18.938" v="2" actId="478"/>
          <ac:spMkLst>
            <pc:docMk/>
            <pc:sldMk cId="3985064625" sldId="256"/>
            <ac:spMk id="3" creationId="{1A2B49EB-043A-4FD7-93F7-D597570BD149}"/>
          </ac:spMkLst>
        </pc:spChg>
      </pc:sldChg>
      <pc:sldChg chg="addSp modSp add mod">
        <pc:chgData name="김 하성" userId="bce1e56334c86d5b" providerId="LiveId" clId="{A0C8823F-3F3E-434E-A2F2-62D4E7811396}" dt="2021-03-23T00:38:53.768" v="7" actId="14100"/>
        <pc:sldMkLst>
          <pc:docMk/>
          <pc:sldMk cId="1398126549" sldId="257"/>
        </pc:sldMkLst>
        <pc:spChg chg="add mod">
          <ac:chgData name="김 하성" userId="bce1e56334c86d5b" providerId="LiveId" clId="{A0C8823F-3F3E-434E-A2F2-62D4E7811396}" dt="2021-03-23T00:38:53.768" v="7" actId="14100"/>
          <ac:spMkLst>
            <pc:docMk/>
            <pc:sldMk cId="1398126549" sldId="257"/>
            <ac:spMk id="5" creationId="{48D2ADCD-1738-489F-8EDC-AE90105294CD}"/>
          </ac:spMkLst>
        </pc:spChg>
        <pc:picChg chg="add">
          <ac:chgData name="김 하성" userId="bce1e56334c86d5b" providerId="LiveId" clId="{A0C8823F-3F3E-434E-A2F2-62D4E7811396}" dt="2021-03-23T00:38:42.103" v="4" actId="22"/>
          <ac:picMkLst>
            <pc:docMk/>
            <pc:sldMk cId="1398126549" sldId="257"/>
            <ac:picMk id="3" creationId="{72AA269D-2C49-4DCA-AE15-95BDA8639F93}"/>
          </ac:picMkLst>
        </pc:picChg>
      </pc:sldChg>
      <pc:sldChg chg="addSp modSp add mod">
        <pc:chgData name="김 하성" userId="bce1e56334c86d5b" providerId="LiveId" clId="{A0C8823F-3F3E-434E-A2F2-62D4E7811396}" dt="2021-03-23T00:41:00.923" v="12" actId="1076"/>
        <pc:sldMkLst>
          <pc:docMk/>
          <pc:sldMk cId="3436473746" sldId="258"/>
        </pc:sldMkLst>
        <pc:spChg chg="add mod">
          <ac:chgData name="김 하성" userId="bce1e56334c86d5b" providerId="LiveId" clId="{A0C8823F-3F3E-434E-A2F2-62D4E7811396}" dt="2021-03-23T00:40:06.952" v="10" actId="1076"/>
          <ac:spMkLst>
            <pc:docMk/>
            <pc:sldMk cId="3436473746" sldId="258"/>
            <ac:spMk id="3" creationId="{EE73E4C2-F974-4D89-ACC2-18EBEF12910E}"/>
          </ac:spMkLst>
        </pc:spChg>
        <pc:picChg chg="add mod">
          <ac:chgData name="김 하성" userId="bce1e56334c86d5b" providerId="LiveId" clId="{A0C8823F-3F3E-434E-A2F2-62D4E7811396}" dt="2021-03-23T00:41:00.923" v="12" actId="1076"/>
          <ac:picMkLst>
            <pc:docMk/>
            <pc:sldMk cId="3436473746" sldId="258"/>
            <ac:picMk id="5" creationId="{81CB85B7-B26D-4FDE-95F2-A3B0B5688F02}"/>
          </ac:picMkLst>
        </pc:picChg>
      </pc:sldChg>
      <pc:sldChg chg="addSp delSp modSp add mod">
        <pc:chgData name="김 하성" userId="bce1e56334c86d5b" providerId="LiveId" clId="{A0C8823F-3F3E-434E-A2F2-62D4E7811396}" dt="2021-03-23T00:41:21.202" v="16" actId="1076"/>
        <pc:sldMkLst>
          <pc:docMk/>
          <pc:sldMk cId="3632328109" sldId="259"/>
        </pc:sldMkLst>
        <pc:picChg chg="add mod">
          <ac:chgData name="김 하성" userId="bce1e56334c86d5b" providerId="LiveId" clId="{A0C8823F-3F3E-434E-A2F2-62D4E7811396}" dt="2021-03-23T00:41:21.202" v="16" actId="1076"/>
          <ac:picMkLst>
            <pc:docMk/>
            <pc:sldMk cId="3632328109" sldId="259"/>
            <ac:picMk id="4" creationId="{3C154365-B074-4527-98C3-E96C791831A1}"/>
          </ac:picMkLst>
        </pc:picChg>
        <pc:picChg chg="del">
          <ac:chgData name="김 하성" userId="bce1e56334c86d5b" providerId="LiveId" clId="{A0C8823F-3F3E-434E-A2F2-62D4E7811396}" dt="2021-03-23T00:41:03.191" v="14" actId="478"/>
          <ac:picMkLst>
            <pc:docMk/>
            <pc:sldMk cId="3632328109" sldId="259"/>
            <ac:picMk id="5" creationId="{81CB85B7-B26D-4FDE-95F2-A3B0B5688F02}"/>
          </ac:picMkLst>
        </pc:picChg>
      </pc:sldChg>
      <pc:sldChg chg="addSp delSp add mod">
        <pc:chgData name="김 하성" userId="bce1e56334c86d5b" providerId="LiveId" clId="{A0C8823F-3F3E-434E-A2F2-62D4E7811396}" dt="2021-03-23T00:42:03.916" v="20" actId="22"/>
        <pc:sldMkLst>
          <pc:docMk/>
          <pc:sldMk cId="1663345494" sldId="260"/>
        </pc:sldMkLst>
        <pc:spChg chg="del">
          <ac:chgData name="김 하성" userId="bce1e56334c86d5b" providerId="LiveId" clId="{A0C8823F-3F3E-434E-A2F2-62D4E7811396}" dt="2021-03-23T00:41:27.368" v="19" actId="478"/>
          <ac:spMkLst>
            <pc:docMk/>
            <pc:sldMk cId="1663345494" sldId="260"/>
            <ac:spMk id="3" creationId="{EE73E4C2-F974-4D89-ACC2-18EBEF12910E}"/>
          </ac:spMkLst>
        </pc:spChg>
        <pc:picChg chg="del">
          <ac:chgData name="김 하성" userId="bce1e56334c86d5b" providerId="LiveId" clId="{A0C8823F-3F3E-434E-A2F2-62D4E7811396}" dt="2021-03-23T00:41:25.431" v="18" actId="478"/>
          <ac:picMkLst>
            <pc:docMk/>
            <pc:sldMk cId="1663345494" sldId="260"/>
            <ac:picMk id="4" creationId="{3C154365-B074-4527-98C3-E96C791831A1}"/>
          </ac:picMkLst>
        </pc:picChg>
        <pc:picChg chg="add">
          <ac:chgData name="김 하성" userId="bce1e56334c86d5b" providerId="LiveId" clId="{A0C8823F-3F3E-434E-A2F2-62D4E7811396}" dt="2021-03-23T00:42:03.916" v="20" actId="22"/>
          <ac:picMkLst>
            <pc:docMk/>
            <pc:sldMk cId="1663345494" sldId="260"/>
            <ac:picMk id="5" creationId="{9D42AE33-C2F2-4EA3-AE40-71E67DC173D3}"/>
          </ac:picMkLst>
        </pc:picChg>
      </pc:sldChg>
      <pc:sldChg chg="addSp delSp add mod">
        <pc:chgData name="김 하성" userId="bce1e56334c86d5b" providerId="LiveId" clId="{A0C8823F-3F3E-434E-A2F2-62D4E7811396}" dt="2021-03-23T00:42:18.879" v="23" actId="22"/>
        <pc:sldMkLst>
          <pc:docMk/>
          <pc:sldMk cId="2684568417" sldId="261"/>
        </pc:sldMkLst>
        <pc:picChg chg="add">
          <ac:chgData name="김 하성" userId="bce1e56334c86d5b" providerId="LiveId" clId="{A0C8823F-3F3E-434E-A2F2-62D4E7811396}" dt="2021-03-23T00:42:18.879" v="23" actId="22"/>
          <ac:picMkLst>
            <pc:docMk/>
            <pc:sldMk cId="2684568417" sldId="261"/>
            <ac:picMk id="3" creationId="{6861BFA0-828D-4DC2-990B-6B02AE7FF225}"/>
          </ac:picMkLst>
        </pc:picChg>
        <pc:picChg chg="del">
          <ac:chgData name="김 하성" userId="bce1e56334c86d5b" providerId="LiveId" clId="{A0C8823F-3F3E-434E-A2F2-62D4E7811396}" dt="2021-03-23T00:42:07.961" v="22" actId="478"/>
          <ac:picMkLst>
            <pc:docMk/>
            <pc:sldMk cId="2684568417" sldId="261"/>
            <ac:picMk id="5" creationId="{9D42AE33-C2F2-4EA3-AE40-71E67DC173D3}"/>
          </ac:picMkLst>
        </pc:picChg>
      </pc:sldChg>
      <pc:sldChg chg="addSp delSp modSp add mod">
        <pc:chgData name="김 하성" userId="bce1e56334c86d5b" providerId="LiveId" clId="{A0C8823F-3F3E-434E-A2F2-62D4E7811396}" dt="2021-03-23T00:43:51.927" v="56" actId="14100"/>
        <pc:sldMkLst>
          <pc:docMk/>
          <pc:sldMk cId="3676806025" sldId="262"/>
        </pc:sldMkLst>
        <pc:spChg chg="add mod">
          <ac:chgData name="김 하성" userId="bce1e56334c86d5b" providerId="LiveId" clId="{A0C8823F-3F3E-434E-A2F2-62D4E7811396}" dt="2021-03-23T00:43:39.022" v="49" actId="1076"/>
          <ac:spMkLst>
            <pc:docMk/>
            <pc:sldMk cId="3676806025" sldId="262"/>
            <ac:spMk id="4" creationId="{147B384A-7069-4E17-B4A6-CB4348AAF663}"/>
          </ac:spMkLst>
        </pc:spChg>
        <pc:picChg chg="del">
          <ac:chgData name="김 하성" userId="bce1e56334c86d5b" providerId="LiveId" clId="{A0C8823F-3F3E-434E-A2F2-62D4E7811396}" dt="2021-03-23T00:42:20.788" v="25" actId="478"/>
          <ac:picMkLst>
            <pc:docMk/>
            <pc:sldMk cId="3676806025" sldId="262"/>
            <ac:picMk id="3" creationId="{6861BFA0-828D-4DC2-990B-6B02AE7FF225}"/>
          </ac:picMkLst>
        </pc:picChg>
        <pc:picChg chg="add mod">
          <ac:chgData name="김 하성" userId="bce1e56334c86d5b" providerId="LiveId" clId="{A0C8823F-3F3E-434E-A2F2-62D4E7811396}" dt="2021-03-23T00:43:51.927" v="56" actId="14100"/>
          <ac:picMkLst>
            <pc:docMk/>
            <pc:sldMk cId="3676806025" sldId="262"/>
            <ac:picMk id="6" creationId="{10E78BEE-20D9-4C94-8697-A197F980001F}"/>
          </ac:picMkLst>
        </pc:picChg>
      </pc:sldChg>
      <pc:sldChg chg="addSp modSp add mod">
        <pc:chgData name="김 하성" userId="bce1e56334c86d5b" providerId="LiveId" clId="{A0C8823F-3F3E-434E-A2F2-62D4E7811396}" dt="2021-03-23T00:44:44.886" v="65" actId="1076"/>
        <pc:sldMkLst>
          <pc:docMk/>
          <pc:sldMk cId="2497152298" sldId="263"/>
        </pc:sldMkLst>
        <pc:picChg chg="add mod">
          <ac:chgData name="김 하성" userId="bce1e56334c86d5b" providerId="LiveId" clId="{A0C8823F-3F3E-434E-A2F2-62D4E7811396}" dt="2021-03-23T00:44:44.886" v="65" actId="1076"/>
          <ac:picMkLst>
            <pc:docMk/>
            <pc:sldMk cId="2497152298" sldId="263"/>
            <ac:picMk id="3" creationId="{5323643F-636D-4674-A567-6A743C85B137}"/>
          </ac:picMkLst>
        </pc:picChg>
      </pc:sldChg>
      <pc:sldChg chg="addSp modSp add mod">
        <pc:chgData name="김 하성" userId="bce1e56334c86d5b" providerId="LiveId" clId="{A0C8823F-3F3E-434E-A2F2-62D4E7811396}" dt="2021-03-23T00:44:31.378" v="62" actId="1076"/>
        <pc:sldMkLst>
          <pc:docMk/>
          <pc:sldMk cId="1383507018" sldId="264"/>
        </pc:sldMkLst>
        <pc:picChg chg="add mod">
          <ac:chgData name="김 하성" userId="bce1e56334c86d5b" providerId="LiveId" clId="{A0C8823F-3F3E-434E-A2F2-62D4E7811396}" dt="2021-03-23T00:44:31.378" v="62" actId="1076"/>
          <ac:picMkLst>
            <pc:docMk/>
            <pc:sldMk cId="1383507018" sldId="264"/>
            <ac:picMk id="3" creationId="{51A99563-5329-4D63-9B8E-DE028673D0F8}"/>
          </ac:picMkLst>
        </pc:picChg>
      </pc:sldChg>
      <pc:sldChg chg="addSp delSp modSp add mod">
        <pc:chgData name="김 하성" userId="bce1e56334c86d5b" providerId="LiveId" clId="{A0C8823F-3F3E-434E-A2F2-62D4E7811396}" dt="2021-03-23T02:07:38.418" v="70" actId="1076"/>
        <pc:sldMkLst>
          <pc:docMk/>
          <pc:sldMk cId="774760159" sldId="265"/>
        </pc:sldMkLst>
        <pc:picChg chg="del">
          <ac:chgData name="김 하성" userId="bce1e56334c86d5b" providerId="LiveId" clId="{A0C8823F-3F3E-434E-A2F2-62D4E7811396}" dt="2021-03-23T00:44:46.680" v="67" actId="478"/>
          <ac:picMkLst>
            <pc:docMk/>
            <pc:sldMk cId="774760159" sldId="265"/>
            <ac:picMk id="3" creationId="{5323643F-636D-4674-A567-6A743C85B137}"/>
          </ac:picMkLst>
        </pc:picChg>
        <pc:picChg chg="add mod">
          <ac:chgData name="김 하성" userId="bce1e56334c86d5b" providerId="LiveId" clId="{A0C8823F-3F3E-434E-A2F2-62D4E7811396}" dt="2021-03-23T02:07:38.418" v="70" actId="1076"/>
          <ac:picMkLst>
            <pc:docMk/>
            <pc:sldMk cId="774760159" sldId="265"/>
            <ac:picMk id="4" creationId="{2886B4E8-FF3F-4E92-BB6F-F0B48FBECB29}"/>
          </ac:picMkLst>
        </pc:picChg>
      </pc:sldChg>
      <pc:sldChg chg="addSp delSp modSp add mod">
        <pc:chgData name="김 하성" userId="bce1e56334c86d5b" providerId="LiveId" clId="{A0C8823F-3F3E-434E-A2F2-62D4E7811396}" dt="2021-03-23T02:07:55.131" v="76" actId="14100"/>
        <pc:sldMkLst>
          <pc:docMk/>
          <pc:sldMk cId="1582889897" sldId="266"/>
        </pc:sldMkLst>
        <pc:picChg chg="add mod">
          <ac:chgData name="김 하성" userId="bce1e56334c86d5b" providerId="LiveId" clId="{A0C8823F-3F3E-434E-A2F2-62D4E7811396}" dt="2021-03-23T02:07:55.131" v="76" actId="14100"/>
          <ac:picMkLst>
            <pc:docMk/>
            <pc:sldMk cId="1582889897" sldId="266"/>
            <ac:picMk id="3" creationId="{4C80C684-9BFA-4008-B9ED-6066E063909E}"/>
          </ac:picMkLst>
        </pc:picChg>
        <pc:picChg chg="del">
          <ac:chgData name="김 하성" userId="bce1e56334c86d5b" providerId="LiveId" clId="{A0C8823F-3F3E-434E-A2F2-62D4E7811396}" dt="2021-03-23T02:07:40.631" v="72" actId="478"/>
          <ac:picMkLst>
            <pc:docMk/>
            <pc:sldMk cId="1582889897" sldId="266"/>
            <ac:picMk id="4" creationId="{2886B4E8-FF3F-4E92-BB6F-F0B48FBECB29}"/>
          </ac:picMkLst>
        </pc:picChg>
      </pc:sldChg>
      <pc:sldChg chg="addSp delSp modSp add mod">
        <pc:chgData name="김 하성" userId="bce1e56334c86d5b" providerId="LiveId" clId="{A0C8823F-3F3E-434E-A2F2-62D4E7811396}" dt="2021-03-23T02:08:34.930" v="86" actId="1076"/>
        <pc:sldMkLst>
          <pc:docMk/>
          <pc:sldMk cId="365914792" sldId="267"/>
        </pc:sldMkLst>
        <pc:picChg chg="del">
          <ac:chgData name="김 하성" userId="bce1e56334c86d5b" providerId="LiveId" clId="{A0C8823F-3F3E-434E-A2F2-62D4E7811396}" dt="2021-03-23T02:08:23.737" v="78" actId="478"/>
          <ac:picMkLst>
            <pc:docMk/>
            <pc:sldMk cId="365914792" sldId="267"/>
            <ac:picMk id="3" creationId="{4C80C684-9BFA-4008-B9ED-6066E063909E}"/>
          </ac:picMkLst>
        </pc:picChg>
        <pc:picChg chg="add mod">
          <ac:chgData name="김 하성" userId="bce1e56334c86d5b" providerId="LiveId" clId="{A0C8823F-3F3E-434E-A2F2-62D4E7811396}" dt="2021-03-23T02:08:34.930" v="86" actId="1076"/>
          <ac:picMkLst>
            <pc:docMk/>
            <pc:sldMk cId="365914792" sldId="267"/>
            <ac:picMk id="4" creationId="{D7AF4AA3-EADF-443A-AC79-E33051120500}"/>
          </ac:picMkLst>
        </pc:picChg>
      </pc:sldChg>
      <pc:sldChg chg="add del">
        <pc:chgData name="김 하성" userId="bce1e56334c86d5b" providerId="LiveId" clId="{A0C8823F-3F3E-434E-A2F2-62D4E7811396}" dt="2021-03-23T02:08:25.379" v="80"/>
        <pc:sldMkLst>
          <pc:docMk/>
          <pc:sldMk cId="1784555408" sldId="268"/>
        </pc:sldMkLst>
      </pc:sldChg>
      <pc:sldChg chg="addSp modSp add mod">
        <pc:chgData name="김 하성" userId="bce1e56334c86d5b" providerId="LiveId" clId="{A0C8823F-3F3E-434E-A2F2-62D4E7811396}" dt="2021-03-23T02:08:52.730" v="89" actId="1076"/>
        <pc:sldMkLst>
          <pc:docMk/>
          <pc:sldMk cId="3330564531" sldId="268"/>
        </pc:sldMkLst>
        <pc:picChg chg="add mod">
          <ac:chgData name="김 하성" userId="bce1e56334c86d5b" providerId="LiveId" clId="{A0C8823F-3F3E-434E-A2F2-62D4E7811396}" dt="2021-03-23T02:08:52.730" v="89" actId="1076"/>
          <ac:picMkLst>
            <pc:docMk/>
            <pc:sldMk cId="3330564531" sldId="268"/>
            <ac:picMk id="3" creationId="{54EB5078-6D95-4666-9AC3-C6EC8F6FA589}"/>
          </ac:picMkLst>
        </pc:picChg>
      </pc:sldChg>
      <pc:sldChg chg="addSp modSp add mod">
        <pc:chgData name="김 하성" userId="bce1e56334c86d5b" providerId="LiveId" clId="{A0C8823F-3F3E-434E-A2F2-62D4E7811396}" dt="2021-03-23T02:09:19.231" v="92" actId="1076"/>
        <pc:sldMkLst>
          <pc:docMk/>
          <pc:sldMk cId="3317115306" sldId="269"/>
        </pc:sldMkLst>
        <pc:picChg chg="add mod">
          <ac:chgData name="김 하성" userId="bce1e56334c86d5b" providerId="LiveId" clId="{A0C8823F-3F3E-434E-A2F2-62D4E7811396}" dt="2021-03-23T02:09:19.231" v="92" actId="1076"/>
          <ac:picMkLst>
            <pc:docMk/>
            <pc:sldMk cId="3317115306" sldId="269"/>
            <ac:picMk id="3" creationId="{23A835A6-1C11-4FD0-BB59-CAC6C7D91BF7}"/>
          </ac:picMkLst>
        </pc:picChg>
      </pc:sldChg>
      <pc:sldChg chg="addSp delSp modSp add mod ord">
        <pc:chgData name="김 하성" userId="bce1e56334c86d5b" providerId="LiveId" clId="{A0C8823F-3F3E-434E-A2F2-62D4E7811396}" dt="2021-03-23T05:02:31.918" v="161" actId="1076"/>
        <pc:sldMkLst>
          <pc:docMk/>
          <pc:sldMk cId="4087430497" sldId="270"/>
        </pc:sldMkLst>
        <pc:spChg chg="add mod">
          <ac:chgData name="김 하성" userId="bce1e56334c86d5b" providerId="LiveId" clId="{A0C8823F-3F3E-434E-A2F2-62D4E7811396}" dt="2021-03-23T05:02:31.918" v="161" actId="1076"/>
          <ac:spMkLst>
            <pc:docMk/>
            <pc:sldMk cId="4087430497" sldId="270"/>
            <ac:spMk id="4" creationId="{545BFC27-D862-4F35-A3AA-AB6ECBBD31AE}"/>
          </ac:spMkLst>
        </pc:spChg>
        <pc:picChg chg="add del mod">
          <ac:chgData name="김 하성" userId="bce1e56334c86d5b" providerId="LiveId" clId="{A0C8823F-3F3E-434E-A2F2-62D4E7811396}" dt="2021-03-23T05:02:04.909" v="101" actId="478"/>
          <ac:picMkLst>
            <pc:docMk/>
            <pc:sldMk cId="4087430497" sldId="270"/>
            <ac:picMk id="3" creationId="{13F7FEBA-E3B6-4067-86E4-99096818A085}"/>
          </ac:picMkLst>
        </pc:picChg>
      </pc:sldChg>
      <pc:sldChg chg="add ord">
        <pc:chgData name="김 하성" userId="bce1e56334c86d5b" providerId="LiveId" clId="{A0C8823F-3F3E-434E-A2F2-62D4E7811396}" dt="2021-03-23T05:02:03.578" v="100"/>
        <pc:sldMkLst>
          <pc:docMk/>
          <pc:sldMk cId="1963879505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9F5EC-BFBA-4202-8C3D-A3ACAAA1F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3ADAA8-FD0C-4CC5-833B-49AAAD06F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2D2F82-D65D-4384-8232-7593545F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A90-3735-43CB-96ED-A2F8539677BE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047DC-42E2-4AE1-B7CC-7F5C4E8A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26880B-762A-4896-B05F-BA4EF4DF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68F0-FF82-4616-9F80-C6BFC9855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6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2ABF9-DC81-4D95-9903-8A024A4F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366E20-291F-43B6-AEB4-80DA07EDA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58341E-4D18-4318-B5E3-1989734F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A90-3735-43CB-96ED-A2F8539677BE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65305-209A-45AC-B101-82CC11A8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FDEA44-37A6-4126-9AC5-3CC47D81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68F0-FF82-4616-9F80-C6BFC9855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50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162D10-56F4-472E-9FA5-3D3D95E67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2B64C8-8C4E-4224-A9E7-69F3426B8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F63F0-7020-4068-9B2F-E6C28321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A90-3735-43CB-96ED-A2F8539677BE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485243-CA84-4A7B-A08C-EC5D73E8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53E98-8B81-44A6-BE73-F382FF64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68F0-FF82-4616-9F80-C6BFC9855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3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47F81-A5FE-4B8F-AE06-86628A7F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A2F39-F496-4814-B092-D4A16B1C7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A3C3C9-8836-4B48-8BE8-490D9E78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A90-3735-43CB-96ED-A2F8539677BE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41051-F56B-4320-A1DF-316D13FB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C15A-23F4-441A-9DBE-0188002C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68F0-FF82-4616-9F80-C6BFC9855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00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1EFEE-8412-4358-BFFB-01C625D1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5E2764-1D65-4174-B1BC-4324EFF5F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82676-F9F5-4A69-8ABE-BC90516C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A90-3735-43CB-96ED-A2F8539677BE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5AA132-53EF-4625-9D72-87091A59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2B98F-6563-4D23-8B87-228FE60A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68F0-FF82-4616-9F80-C6BFC9855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35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A9C5B-56A4-4B7C-9EA0-53438E3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55889-47C0-4223-A0D0-D99650911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92B613-49E4-4C7B-9D95-9286EC43A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CCD994-BE14-4A66-86EB-5E903130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A90-3735-43CB-96ED-A2F8539677BE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AED51-6B20-467F-8821-DB7CD292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A613F1-F862-47B9-BEEE-6D8F72BD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68F0-FF82-4616-9F80-C6BFC9855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0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C0145-63C9-4A7E-A316-71DFE236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BF58F3-BDD6-4E91-BBAA-AF2EC75B8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8D371E-509D-436B-BBEC-53EE6FC9E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1167D9-4281-4501-83CE-C9BD59AD6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D4628A-6E76-4B08-8CDF-2B7CBB9BC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ADE884-12F0-44DF-A87B-4CACB00D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A90-3735-43CB-96ED-A2F8539677BE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42F3AA-EDD7-4D82-87FB-0A6784D1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87EC3-F52C-4E10-90B3-CA6DB851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68F0-FF82-4616-9F80-C6BFC9855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6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AB5A7-B383-4595-AF82-002DDB35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61EB0C-B0C9-497B-8733-3B24550A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A90-3735-43CB-96ED-A2F8539677BE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723E57-CD81-4C93-8AAB-AE23CB8E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ADAAEE-CC72-49E0-BAC4-86A2458F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68F0-FF82-4616-9F80-C6BFC9855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7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DDB44F-DB01-499C-90F7-E29645A5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A90-3735-43CB-96ED-A2F8539677BE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D16847-56CB-4DAE-90F7-2122F9A35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E304E3-461C-49E7-AB1F-84506615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68F0-FF82-4616-9F80-C6BFC9855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25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AE539-847C-4087-B0B6-52BFBC83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375A3-2F18-4AE5-B94F-57BC080FB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63795E-7EE5-4EA1-ACD3-20E548E75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05572C-552A-46A3-84C0-718BF4AE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A90-3735-43CB-96ED-A2F8539677BE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EE675E-B6AA-4FF9-A97E-0A818F1F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8FDDB7-8671-48C4-88F0-E1E23C2D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68F0-FF82-4616-9F80-C6BFC9855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0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76C9A-200E-4C75-9560-7952F899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CF8172-778F-4AF7-9BDC-C82AA719D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FE667-64C7-4670-9F4B-FE892FBFE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182651-B3F3-44DA-8AA9-2105E23D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A90-3735-43CB-96ED-A2F8539677BE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DD7BA2-F5CA-45E2-82F1-05823FDA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56D49B-1EAE-46AA-9FF9-1FF5EBE6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68F0-FF82-4616-9F80-C6BFC9855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7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56DBFD-C95A-4AE6-9BB4-A5302E4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85E25B-F61E-4A76-91A9-F72DFEB01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B15B71-5B87-4C6E-8E18-5FF758A78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0DA90-3735-43CB-96ED-A2F8539677BE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29476-CDA4-4BAC-A420-17429F09E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7DC35-07A4-4B08-AB85-09B861745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B68F0-FF82-4616-9F80-C6BFC9855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4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5BFC27-D862-4F35-A3AA-AB6ECBBD31AE}"/>
              </a:ext>
            </a:extLst>
          </p:cNvPr>
          <p:cNvSpPr txBox="1"/>
          <p:nvPr/>
        </p:nvSpPr>
        <p:spPr>
          <a:xfrm>
            <a:off x="1609725" y="2823210"/>
            <a:ext cx="89725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err="1"/>
              <a:t>LoadTGA</a:t>
            </a:r>
            <a:r>
              <a:rPr lang="en-US" altLang="ko-KR" sz="4400" dirty="0"/>
              <a:t> / </a:t>
            </a:r>
            <a:r>
              <a:rPr lang="en-US" altLang="ko-KR" sz="4400" dirty="0" err="1"/>
              <a:t>WriteTGA</a:t>
            </a:r>
            <a:r>
              <a:rPr lang="en-US" altLang="ko-KR" sz="4400" dirty="0"/>
              <a:t> </a:t>
            </a:r>
            <a:r>
              <a:rPr lang="ko-KR" altLang="en-US" sz="4400" dirty="0"/>
              <a:t>설명</a:t>
            </a:r>
            <a:endParaRPr lang="en-US" altLang="ko-KR" sz="4400" dirty="0"/>
          </a:p>
          <a:p>
            <a:pPr algn="ctr"/>
            <a:r>
              <a:rPr lang="en-US" altLang="ko-KR" sz="4400" dirty="0"/>
              <a:t>2021. 3. 23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8743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23643F-636D-4674-A567-6A743C85B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592" y="2200159"/>
            <a:ext cx="6763162" cy="317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5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886B4E8-FF3F-4E92-BB6F-F0B48FBEC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85" y="1494259"/>
            <a:ext cx="9681229" cy="386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60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80C684-9BFA-4008-B9ED-6066E0639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807" y="0"/>
            <a:ext cx="81486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89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7AF4AA3-EADF-443A-AC79-E33051120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97" y="1245870"/>
            <a:ext cx="9866068" cy="436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4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EB5078-6D95-4666-9AC3-C6EC8F6FA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97" y="1405890"/>
            <a:ext cx="9816579" cy="45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64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3A835A6-1C11-4FD0-BB59-CAC6C7D91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41" y="714375"/>
            <a:ext cx="5997892" cy="60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1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3F7FEBA-E3B6-4067-86E4-99096818A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6" y="450262"/>
            <a:ext cx="8948321" cy="59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7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A99563-5329-4D63-9B8E-DE028673D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62" y="1571397"/>
            <a:ext cx="10391360" cy="402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0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AA269D-2C49-4DCA-AE15-95BDA8639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30" y="1380839"/>
            <a:ext cx="9602540" cy="40963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D2ADCD-1738-489F-8EDC-AE90105294CD}"/>
              </a:ext>
            </a:extLst>
          </p:cNvPr>
          <p:cNvSpPr txBox="1"/>
          <p:nvPr/>
        </p:nvSpPr>
        <p:spPr>
          <a:xfrm>
            <a:off x="384810" y="5909813"/>
            <a:ext cx="11113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https://ko.wikipedia.org/wiki/TGA_(%EC%86%8C%ED%94%84%ED%8A%B8%EC%9B%A8%EC%96%B4)</a:t>
            </a:r>
          </a:p>
        </p:txBody>
      </p:sp>
    </p:spTree>
    <p:extLst>
      <p:ext uri="{BB962C8B-B14F-4D97-AF65-F5344CB8AC3E}">
        <p14:creationId xmlns:p14="http://schemas.microsoft.com/office/powerpoint/2010/main" val="139812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73E4C2-F974-4D89-ACC2-18EBEF12910E}"/>
              </a:ext>
            </a:extLst>
          </p:cNvPr>
          <p:cNvSpPr txBox="1"/>
          <p:nvPr/>
        </p:nvSpPr>
        <p:spPr>
          <a:xfrm>
            <a:off x="3047048" y="580465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http://www.paulbourke.net/dataformats/tga/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CB85B7-B26D-4FDE-95F2-A3B0B568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00" y="1028397"/>
            <a:ext cx="6620799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7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73E4C2-F974-4D89-ACC2-18EBEF12910E}"/>
              </a:ext>
            </a:extLst>
          </p:cNvPr>
          <p:cNvSpPr txBox="1"/>
          <p:nvPr/>
        </p:nvSpPr>
        <p:spPr>
          <a:xfrm>
            <a:off x="3047048" y="580465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http://www.paulbourke.net/dataformats/tga/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154365-B074-4527-98C3-E96C79183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79" y="825500"/>
            <a:ext cx="6563641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2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42AE33-C2F2-4EA3-AE40-71E67DC1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915" y="0"/>
            <a:ext cx="6566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4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61BFA0-828D-4DC2-990B-6B02AE7FF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875" y="0"/>
            <a:ext cx="6600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6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7B384A-7069-4E17-B4A6-CB4348AAF663}"/>
              </a:ext>
            </a:extLst>
          </p:cNvPr>
          <p:cNvSpPr txBox="1"/>
          <p:nvPr/>
        </p:nvSpPr>
        <p:spPr>
          <a:xfrm>
            <a:off x="1062337" y="2256945"/>
            <a:ext cx="169449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\x00</a:t>
            </a:r>
            <a:endParaRPr lang="en-US" altLang="ko-KR" dirty="0"/>
          </a:p>
          <a:p>
            <a:r>
              <a:rPr lang="ko-KR" altLang="en-US" dirty="0"/>
              <a:t>\x00</a:t>
            </a:r>
            <a:endParaRPr lang="en-US" altLang="ko-KR" dirty="0"/>
          </a:p>
          <a:p>
            <a:r>
              <a:rPr lang="ko-KR" altLang="en-US" dirty="0"/>
              <a:t>\x02</a:t>
            </a:r>
            <a:endParaRPr lang="en-US" altLang="ko-KR" dirty="0"/>
          </a:p>
          <a:p>
            <a:r>
              <a:rPr lang="ko-KR" altLang="en-US" dirty="0"/>
              <a:t>\x00\x00</a:t>
            </a:r>
            <a:endParaRPr lang="en-US" altLang="ko-KR" dirty="0"/>
          </a:p>
          <a:p>
            <a:r>
              <a:rPr lang="ko-KR" altLang="en-US" dirty="0"/>
              <a:t>\x00\x00</a:t>
            </a:r>
            <a:endParaRPr lang="en-US" altLang="ko-KR" dirty="0"/>
          </a:p>
          <a:p>
            <a:r>
              <a:rPr lang="ko-KR" altLang="en-US" dirty="0"/>
              <a:t>\x00</a:t>
            </a:r>
            <a:endParaRPr lang="en-US" altLang="ko-KR" dirty="0"/>
          </a:p>
          <a:p>
            <a:r>
              <a:rPr lang="ko-KR" altLang="en-US" dirty="0"/>
              <a:t>\x00\x00</a:t>
            </a:r>
            <a:endParaRPr lang="en-US" altLang="ko-KR" dirty="0"/>
          </a:p>
          <a:p>
            <a:r>
              <a:rPr lang="ko-KR" altLang="en-US" dirty="0"/>
              <a:t>\x00\x00</a:t>
            </a:r>
            <a:endParaRPr lang="en-US" altLang="ko-KR" dirty="0"/>
          </a:p>
          <a:p>
            <a:r>
              <a:rPr lang="ko-KR" altLang="en-US" dirty="0"/>
              <a:t>\x00\x02</a:t>
            </a:r>
            <a:endParaRPr lang="en-US" altLang="ko-KR" dirty="0"/>
          </a:p>
          <a:p>
            <a:r>
              <a:rPr lang="ko-KR" altLang="en-US" dirty="0"/>
              <a:t>\x00\x02</a:t>
            </a:r>
            <a:endParaRPr lang="en-US" altLang="ko-KR" dirty="0"/>
          </a:p>
          <a:p>
            <a:r>
              <a:rPr lang="ko-KR" altLang="en-US" dirty="0"/>
              <a:t>\x18</a:t>
            </a:r>
            <a:endParaRPr lang="en-US" altLang="ko-KR" dirty="0"/>
          </a:p>
          <a:p>
            <a:r>
              <a:rPr lang="ko-KR" altLang="en-US" dirty="0"/>
              <a:t>\x00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E78BEE-20D9-4C94-8697-A197F9800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008" y="1184735"/>
            <a:ext cx="8797465" cy="511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0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107</Words>
  <Application>Microsoft Office PowerPoint</Application>
  <PresentationFormat>와이드스크린</PresentationFormat>
  <Paragraphs>17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하성</dc:creator>
  <cp:lastModifiedBy>김 하성</cp:lastModifiedBy>
  <cp:revision>1</cp:revision>
  <dcterms:created xsi:type="dcterms:W3CDTF">2021-03-23T00:38:13Z</dcterms:created>
  <dcterms:modified xsi:type="dcterms:W3CDTF">2021-03-23T05:02:33Z</dcterms:modified>
</cp:coreProperties>
</file>