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809D-4B66-4ECB-9588-8369BBF3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5344A-F131-417D-9461-7D8EA9A75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92E8B-B22F-4918-9041-33976D2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67552-7BD5-4885-BFA7-87453AAB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C8B01-1B97-442D-A685-F0CBD79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1D976-8A74-4A5A-BDB9-E35FE2C0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A514E-EDC2-41F1-A08C-843315E6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49340-E006-4248-A343-83BE1FFC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74EB-EBA3-4848-B4C4-DE6DCBD4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5EF8-5172-41C0-B9B9-05172CB9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8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54DB20-BB7D-4F65-8B3F-C534310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E3989-6F7D-4A58-A9F4-65906793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8FE09-36C3-4A49-B338-D624B660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34964-AE29-4684-9405-6649F1B6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A07B-54EB-4E6F-AAF2-7CAF39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4D8C-4C42-48D3-84A6-98E14E93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E81DF-48D6-4EF2-937E-2F0A7512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5D020-670A-4CA4-9556-89F5323B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CA798-269D-437D-A882-46BCE54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F8B45-3281-40C6-A393-F4CB577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248BC-F725-4F5E-B408-50C09D1C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5CD89-F202-491D-87BE-FEEF33E4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E4E18-D25E-49E2-BFB6-0E61D1C5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E66A-F115-41A5-A48D-2C10CA6A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8898-2196-467D-A869-2601900C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29000-45F9-47D0-904C-7643894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8B413-063D-46C8-9B2E-B442BE367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FCBA8-2B97-4D67-B032-B6121778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89C1A-6ECB-439F-8E4B-9279100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89FEB-A227-43E3-B730-3F3DC1D6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DFA0-8124-4A22-8865-4E52EB9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DDDE-C10E-4D0E-BF18-19040B02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7A034-F8BC-45F8-8348-45B31E96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76F0C-2842-4A4D-88C5-472814B0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F78E64-583D-422D-973A-1C2C378DD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4E79D-87E8-4D65-B308-5A4B5113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B95B6-2D89-4AA7-A531-3E66E83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391FE-91AF-471D-A183-D4A84A40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880DE-AD77-4703-B5A5-455BB0AF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26AB-1550-4BFF-9342-9079310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4E3A3-C74C-4DAD-835B-7FCFB924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C033A-8CD8-4E5A-BBAA-4DFCB0C9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C6E8B-890F-4E86-A13D-C625BB2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3B1DA-2C10-4198-82C0-73CDE1D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5C5AA-C36A-46E2-A791-AEE32F8F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D08A5-94E6-4474-B8D6-BFA2BE00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9DDC-F017-4F89-946D-46EAF171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F424-F03D-4712-A668-033798B3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40FF4-C1F3-468B-A059-DE7395A4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2A164-9486-4D69-BFF6-0E26A0FC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30662-3212-49DD-B984-46F4CD49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26E55-570C-4683-8C3C-7B64CE67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BDCC1-8C71-483F-ADA4-39163F0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C0014A-A458-4C2A-8B9E-2BBF39B7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EA446-2DE3-46CF-8EF2-A0E5B26A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2766E-8068-40EB-B256-3FC98D45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7620D-AD7B-4EF6-88C4-175BD8BA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B0628-FEFF-4C70-AEE0-90A8D76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0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50B4DC-A227-4074-BAB3-612F080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5CA5E-01FB-414B-AB56-BA0CFC10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D271-0F04-492A-B4F0-2041D0D7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C660-07E2-4FE3-913D-C10E6333145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E7EAF-77C7-4104-A2D5-1698AC349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92D67-C607-4C01-A06F-6E0A8D35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D051-D3C5-4191-B4C6-0292453CA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AF75-FA0A-47C0-9803-63B42FDB2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발표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2045F-9DDD-4D7F-BAC0-3290F64C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AA10 </a:t>
            </a:r>
            <a:r>
              <a:rPr lang="ko-KR" altLang="en-US" dirty="0"/>
              <a:t>이예주</a:t>
            </a:r>
            <a:endParaRPr lang="en-US" altLang="ko-KR" dirty="0"/>
          </a:p>
          <a:p>
            <a:r>
              <a:rPr lang="en-US" altLang="ko-KR" dirty="0"/>
              <a:t>AA05 </a:t>
            </a:r>
            <a:r>
              <a:rPr lang="ko-KR" altLang="en-US" dirty="0"/>
              <a:t>성은지</a:t>
            </a:r>
          </a:p>
        </p:txBody>
      </p:sp>
    </p:spTree>
    <p:extLst>
      <p:ext uri="{BB962C8B-B14F-4D97-AF65-F5344CB8AC3E}">
        <p14:creationId xmlns:p14="http://schemas.microsoft.com/office/powerpoint/2010/main" val="14070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B828A-B372-40CF-975E-65FE0BDF03C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1704F8C-CCEB-4FA1-B492-A0CA0D3F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48" y="643466"/>
            <a:ext cx="359183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6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C060D-EDAC-4B56-8FF4-A87D37F76BD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시리얼 모니터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7A6E84-BE42-478F-8A0D-4F506848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13995"/>
            <a:ext cx="10905066" cy="41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 발표 프로젝트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발표 프로젝트</dc:title>
  <dc:creator>이예주</dc:creator>
  <cp:lastModifiedBy>이예주</cp:lastModifiedBy>
  <cp:revision>1</cp:revision>
  <dcterms:created xsi:type="dcterms:W3CDTF">2021-12-06T16:07:40Z</dcterms:created>
  <dcterms:modified xsi:type="dcterms:W3CDTF">2021-12-06T16:11:53Z</dcterms:modified>
</cp:coreProperties>
</file>