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71" r:id="rId6"/>
    <p:sldId id="272" r:id="rId7"/>
    <p:sldId id="276" r:id="rId8"/>
    <p:sldId id="263" r:id="rId9"/>
    <p:sldId id="268" r:id="rId10"/>
    <p:sldId id="264" r:id="rId11"/>
    <p:sldId id="277" r:id="rId12"/>
    <p:sldId id="269" r:id="rId13"/>
    <p:sldId id="265" r:id="rId14"/>
    <p:sldId id="275" r:id="rId15"/>
    <p:sldId id="278" r:id="rId16"/>
    <p:sldId id="273" r:id="rId17"/>
    <p:sldId id="274" r:id="rId18"/>
    <p:sldId id="267" r:id="rId19"/>
    <p:sldId id="270" r:id="rId20"/>
    <p:sldId id="26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404"/>
    <a:srgbClr val="080808"/>
    <a:srgbClr val="03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BC346-F50C-411E-9665-66952B96BBAB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43ED1-9F8B-4BAA-92C6-F69B7C00F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ED1-9F8B-4BAA-92C6-F69B7C00F0E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99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ED1-9F8B-4BAA-92C6-F69B7C00F0E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46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1F6C-BEF8-426D-81C7-FB0570F6DB58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0914-0998-48CF-BB87-D52BEFCE901D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4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84C1-EB0A-4C58-BDA8-2793790324EE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0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B8FD-F02B-448C-84F9-7C22AED7C6E9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1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624-4F9C-496B-8B72-9EBB68F871C3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6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34E7-75B3-44C6-88B2-1B65F2AF3819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9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34A5-7DEC-44EC-930F-8F49394A167B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5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DE38-6A84-4206-B6A0-B09124242689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0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586F-8AB4-45BE-9FEB-C661F4E40146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5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1208-572A-4CA0-83BE-BF2A466E0898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44BE-5503-42E6-B151-141EE771547D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8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185D2-6407-4774-91FB-2265751CF806}" type="datetime1">
              <a:rPr lang="ko-KR" altLang="en-US" smtClean="0"/>
              <a:t>2014-11-10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B289-17A3-4EAA-8E54-AADA54C0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un0404.github.io/midterm/index.html" TargetMode="Externa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1520" y="2174418"/>
            <a:ext cx="72008" cy="283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6786" y="3501008"/>
            <a:ext cx="21082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A1003308</a:t>
            </a:r>
            <a:r>
              <a:rPr lang="zh-TW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施靜嫻</a:t>
            </a:r>
            <a:endParaRPr lang="en-US" altLang="zh-TW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TW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A1003333</a:t>
            </a:r>
            <a:r>
              <a:rPr lang="zh-TW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丁珮純</a:t>
            </a:r>
            <a:endParaRPr lang="en-US" altLang="zh-TW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TW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A1003334</a:t>
            </a:r>
            <a:r>
              <a:rPr lang="zh-TW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楊媛婷</a:t>
            </a:r>
            <a:endParaRPr lang="en-US" altLang="zh-TW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ko-KR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SimHei" panose="02010609060101010101" pitchFamily="49" charset="-122"/>
              <a:ea typeface="-윤고딕330" pitchFamily="18" charset="-127"/>
            </a:endParaRPr>
          </a:p>
          <a:p>
            <a:r>
              <a:rPr lang="zh-TW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廖洧杰 教授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5589240"/>
            <a:ext cx="720080" cy="504056"/>
          </a:xfrm>
          <a:prstGeom prst="rect">
            <a:avLst/>
          </a:prstGeom>
          <a:solidFill>
            <a:srgbClr val="030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91" y="2296036"/>
            <a:ext cx="2618841" cy="221308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51920" y="5589240"/>
            <a:ext cx="720080" cy="504056"/>
          </a:xfrm>
          <a:prstGeom prst="rect">
            <a:avLst/>
          </a:prstGeom>
          <a:solidFill>
            <a:srgbClr val="0303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6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26800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458" y="1268002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32240" y="270816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81163" y="2287032"/>
            <a:ext cx="19415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r>
              <a:rPr lang="en-US" altLang="zh-TW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endParaRPr lang="ko-KR" altLang="en-US" sz="1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5589240"/>
            <a:ext cx="720080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50275" y="3075057"/>
            <a:ext cx="327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Wireframe</a:t>
            </a:r>
            <a:endParaRPr lang="zh-TW" altLang="en-US" sz="48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21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5064" y="544235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Wireframe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19" y="513055"/>
            <a:ext cx="36000" cy="754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44531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-1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058" y="524929"/>
            <a:ext cx="36000" cy="36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748464" y="65548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87624" y="31981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首頁</a:t>
            </a:r>
            <a:endParaRPr lang="zh-TW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8"/>
          <a:stretch/>
        </p:blipFill>
        <p:spPr>
          <a:xfrm>
            <a:off x="3130878" y="260648"/>
            <a:ext cx="4897506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6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5064" y="544235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Wireframe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19" y="513055"/>
            <a:ext cx="36000" cy="754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44531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-2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058" y="524929"/>
            <a:ext cx="36000" cy="36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748464" y="65548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1972" y="31981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學生資</a:t>
            </a:r>
            <a:r>
              <a:rPr lang="zh-TW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訊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20" y="894463"/>
            <a:ext cx="5926347" cy="53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26800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458" y="1268002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32240" y="270816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81163" y="2287032"/>
            <a:ext cx="19415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r>
              <a:rPr lang="en-US" altLang="zh-TW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5</a:t>
            </a:r>
            <a:endParaRPr lang="ko-KR" altLang="en-US" sz="1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5589240"/>
            <a:ext cx="720080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78912" y="3075057"/>
            <a:ext cx="2484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Mockup</a:t>
            </a:r>
            <a:endParaRPr lang="zh-TW" altLang="en-US" sz="48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23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5064" y="544235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Mockup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19" y="513055"/>
            <a:ext cx="36000" cy="754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44531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5</a:t>
            </a:r>
            <a:r>
              <a:rPr lang="en-US" altLang="zh-TW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-1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058" y="524929"/>
            <a:ext cx="36000" cy="36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48464" y="65548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87624" y="31981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首頁</a:t>
            </a:r>
            <a:endParaRPr lang="zh-TW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49" y="265162"/>
            <a:ext cx="5040560" cy="63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5064" y="544235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Mockup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19" y="513055"/>
            <a:ext cx="36000" cy="754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44531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5</a:t>
            </a:r>
            <a:r>
              <a:rPr lang="en-US" altLang="zh-TW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-2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058" y="524929"/>
            <a:ext cx="36000" cy="36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48464" y="65548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79964" y="31981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學生資訊</a:t>
            </a:r>
            <a:endParaRPr lang="zh-TW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42" y="955947"/>
            <a:ext cx="630135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26800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458" y="1268002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32240" y="270816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81163" y="2287032"/>
            <a:ext cx="19415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r>
              <a:rPr lang="en-US" altLang="zh-TW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6</a:t>
            </a:r>
            <a:endParaRPr lang="ko-KR" altLang="en-US" sz="1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5589240"/>
            <a:ext cx="720080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55576" y="3075057"/>
            <a:ext cx="3089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Prototype</a:t>
            </a:r>
            <a:endParaRPr lang="zh-TW" altLang="en-US" sz="48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5064" y="544235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Prototype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19" y="513055"/>
            <a:ext cx="36000" cy="754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44531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6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058" y="524929"/>
            <a:ext cx="36000" cy="36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352176" y="2852936"/>
            <a:ext cx="64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hlinkClick r:id="rId5"/>
              </a:rPr>
              <a:t>http://eun0404.github.io/midterm/index.html</a:t>
            </a:r>
            <a:endParaRPr lang="zh-TW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748464" y="65548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6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26800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458" y="1268002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32240" y="270816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81163" y="2287032"/>
            <a:ext cx="19415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r>
              <a:rPr lang="en-US" altLang="zh-TW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7</a:t>
            </a:r>
            <a:endParaRPr lang="ko-KR" altLang="en-US" sz="1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5589240"/>
            <a:ext cx="720080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115616" y="307505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工作分</a:t>
            </a:r>
            <a:r>
              <a:rPr lang="zh-TW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配</a:t>
            </a:r>
          </a:p>
        </p:txBody>
      </p:sp>
    </p:spTree>
    <p:extLst>
      <p:ext uri="{BB962C8B-B14F-4D97-AF65-F5344CB8AC3E}">
        <p14:creationId xmlns:p14="http://schemas.microsoft.com/office/powerpoint/2010/main" val="368756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5064" y="5442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工作分</a:t>
            </a:r>
            <a:r>
              <a:rPr lang="zh-TW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配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SimHei" panose="02010609060101010101" pitchFamily="49" charset="-122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19" y="513055"/>
            <a:ext cx="36000" cy="754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44531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7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058" y="524929"/>
            <a:ext cx="36000" cy="36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02823"/>
              </p:ext>
            </p:extLst>
          </p:nvPr>
        </p:nvGraphicFramePr>
        <p:xfrm>
          <a:off x="1067780" y="1844824"/>
          <a:ext cx="7008440" cy="3794712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504220"/>
                <a:gridCol w="3504220"/>
              </a:tblGrid>
              <a:tr h="6105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zh-TW" sz="24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Name</a:t>
                      </a:r>
                      <a:endParaRPr lang="zh-TW" altLang="en-US" sz="2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imHei" panose="02010609060101010101" pitchFamily="49" charset="-122"/>
                        <a:ea typeface="SimHei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zh-TW" altLang="en-US" sz="24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工作項目</a:t>
                      </a:r>
                      <a:endParaRPr lang="zh-TW" altLang="en-US" sz="2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imHei" panose="02010609060101010101" pitchFamily="49" charset="-122"/>
                        <a:ea typeface="SimHei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613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施靜嫻</a:t>
                      </a:r>
                      <a:endParaRPr lang="zh-TW" altLang="en-US" sz="2000" dirty="0"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規劃網站、學生資訊</a:t>
                      </a:r>
                      <a:r>
                        <a:rPr lang="zh-TW" altLang="en-US" sz="2000" dirty="0" smtClean="0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頁、報告</a:t>
                      </a:r>
                      <a:endParaRPr lang="zh-TW" altLang="en-US" sz="2000" dirty="0"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</a:txBody>
                  <a:tcPr anchor="ctr"/>
                </a:tc>
              </a:tr>
              <a:tr h="10613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丁珮純</a:t>
                      </a:r>
                      <a:endParaRPr lang="zh-TW" altLang="en-US" sz="2000" dirty="0"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規劃網站、製作文件</a:t>
                      </a:r>
                      <a:endParaRPr lang="zh-TW" altLang="en-US" sz="2000" dirty="0"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</a:txBody>
                  <a:tcPr anchor="ctr"/>
                </a:tc>
              </a:tr>
              <a:tr h="10613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楊媛婷</a:t>
                      </a:r>
                      <a:endParaRPr lang="zh-TW" altLang="en-US" sz="2000" dirty="0"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規劃網站、學校首頁</a:t>
                      </a:r>
                      <a:endParaRPr lang="zh-TW" altLang="en-US" sz="2000" dirty="0"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8748464" y="65548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87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910473" y="980728"/>
            <a:ext cx="1608940" cy="494525"/>
            <a:chOff x="5910473" y="1646975"/>
            <a:chExt cx="1608940" cy="494525"/>
          </a:xfrm>
        </p:grpSpPr>
        <p:sp>
          <p:nvSpPr>
            <p:cNvPr id="7" name="TextBox 6"/>
            <p:cNvSpPr txBox="1"/>
            <p:nvPr/>
          </p:nvSpPr>
          <p:spPr>
            <a:xfrm>
              <a:off x="6411417" y="17095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需求訪</a:t>
              </a:r>
              <a:r>
                <a:rPr lang="zh-TW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談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-윤고딕330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473" y="1646975"/>
              <a:ext cx="494525" cy="494525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5915388" y="2457278"/>
            <a:ext cx="1608940" cy="494525"/>
            <a:chOff x="5910473" y="1646975"/>
            <a:chExt cx="1608940" cy="494525"/>
          </a:xfrm>
        </p:grpSpPr>
        <p:sp>
          <p:nvSpPr>
            <p:cNvPr id="10" name="TextBox 9"/>
            <p:cNvSpPr txBox="1"/>
            <p:nvPr/>
          </p:nvSpPr>
          <p:spPr>
            <a:xfrm>
              <a:off x="6411417" y="17095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網站導覽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-윤고딕330" pitchFamily="18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473" y="1646975"/>
              <a:ext cx="494525" cy="494525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920303" y="3195553"/>
            <a:ext cx="1844582" cy="494525"/>
            <a:chOff x="5910473" y="1646975"/>
            <a:chExt cx="1844582" cy="494525"/>
          </a:xfrm>
        </p:grpSpPr>
        <p:sp>
          <p:nvSpPr>
            <p:cNvPr id="13" name="TextBox 12"/>
            <p:cNvSpPr txBox="1"/>
            <p:nvPr/>
          </p:nvSpPr>
          <p:spPr>
            <a:xfrm>
              <a:off x="6411417" y="1709572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Wireframe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473" y="1646975"/>
              <a:ext cx="494525" cy="494525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925218" y="3933828"/>
            <a:ext cx="1548026" cy="494525"/>
            <a:chOff x="5910473" y="1646975"/>
            <a:chExt cx="1548026" cy="494525"/>
          </a:xfrm>
        </p:grpSpPr>
        <p:sp>
          <p:nvSpPr>
            <p:cNvPr id="16" name="TextBox 15"/>
            <p:cNvSpPr txBox="1"/>
            <p:nvPr/>
          </p:nvSpPr>
          <p:spPr>
            <a:xfrm>
              <a:off x="6411417" y="1709572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Mockup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473" y="1646975"/>
              <a:ext cx="494525" cy="494525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251520" y="1268002"/>
            <a:ext cx="72008" cy="109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458" y="1268002"/>
            <a:ext cx="198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0" name="그룹 14"/>
          <p:cNvGrpSpPr/>
          <p:nvPr/>
        </p:nvGrpSpPr>
        <p:grpSpPr>
          <a:xfrm>
            <a:off x="5910473" y="5410378"/>
            <a:ext cx="1608940" cy="494525"/>
            <a:chOff x="5910473" y="1646975"/>
            <a:chExt cx="1608940" cy="494525"/>
          </a:xfrm>
        </p:grpSpPr>
        <p:sp>
          <p:nvSpPr>
            <p:cNvPr id="21" name="TextBox 15"/>
            <p:cNvSpPr txBox="1"/>
            <p:nvPr/>
          </p:nvSpPr>
          <p:spPr>
            <a:xfrm>
              <a:off x="6411417" y="17095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工作分</a:t>
              </a:r>
              <a:r>
                <a:rPr lang="zh-TW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配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-윤고딕330" pitchFamily="18" charset="-127"/>
              </a:endParaRPr>
            </a:p>
          </p:txBody>
        </p:sp>
        <p:pic>
          <p:nvPicPr>
            <p:cNvPr id="22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473" y="1646975"/>
              <a:ext cx="494525" cy="494525"/>
            </a:xfrm>
            <a:prstGeom prst="rect">
              <a:avLst/>
            </a:prstGeom>
          </p:spPr>
        </p:pic>
      </p:grpSp>
      <p:sp>
        <p:nvSpPr>
          <p:cNvPr id="24" name="矩形 23"/>
          <p:cNvSpPr/>
          <p:nvPr/>
        </p:nvSpPr>
        <p:spPr>
          <a:xfrm>
            <a:off x="3851920" y="5589240"/>
            <a:ext cx="720080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그룹 14"/>
          <p:cNvGrpSpPr/>
          <p:nvPr/>
        </p:nvGrpSpPr>
        <p:grpSpPr>
          <a:xfrm>
            <a:off x="5910473" y="4672103"/>
            <a:ext cx="1775652" cy="494525"/>
            <a:chOff x="5910473" y="1646975"/>
            <a:chExt cx="1775652" cy="494525"/>
          </a:xfrm>
        </p:grpSpPr>
        <p:sp>
          <p:nvSpPr>
            <p:cNvPr id="26" name="TextBox 15"/>
            <p:cNvSpPr txBox="1"/>
            <p:nvPr/>
          </p:nvSpPr>
          <p:spPr>
            <a:xfrm>
              <a:off x="6411417" y="170957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Prototype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473" y="1646975"/>
              <a:ext cx="494525" cy="494525"/>
            </a:xfrm>
            <a:prstGeom prst="rect">
              <a:avLst/>
            </a:prstGeom>
          </p:spPr>
        </p:pic>
      </p:grpSp>
      <p:grpSp>
        <p:nvGrpSpPr>
          <p:cNvPr id="28" name="그룹 7"/>
          <p:cNvGrpSpPr/>
          <p:nvPr/>
        </p:nvGrpSpPr>
        <p:grpSpPr>
          <a:xfrm>
            <a:off x="5922116" y="1719003"/>
            <a:ext cx="1608940" cy="494525"/>
            <a:chOff x="5910473" y="1646975"/>
            <a:chExt cx="1608940" cy="494525"/>
          </a:xfrm>
        </p:grpSpPr>
        <p:sp>
          <p:nvSpPr>
            <p:cNvPr id="29" name="TextBox 6"/>
            <p:cNvSpPr txBox="1"/>
            <p:nvPr/>
          </p:nvSpPr>
          <p:spPr>
            <a:xfrm>
              <a:off x="6411417" y="17095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需求分</a:t>
              </a:r>
              <a:r>
                <a:rPr lang="zh-TW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析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-윤고딕330" pitchFamily="18" charset="-127"/>
              </a:endParaRPr>
            </a:p>
          </p:txBody>
        </p:sp>
        <p:pic>
          <p:nvPicPr>
            <p:cNvPr id="30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473" y="1646975"/>
              <a:ext cx="494525" cy="494525"/>
            </a:xfrm>
            <a:prstGeom prst="rect">
              <a:avLst/>
            </a:prstGeom>
          </p:spPr>
        </p:pic>
      </p:grpSp>
      <p:sp>
        <p:nvSpPr>
          <p:cNvPr id="31" name="文字方塊 30"/>
          <p:cNvSpPr txBox="1"/>
          <p:nvPr/>
        </p:nvSpPr>
        <p:spPr>
          <a:xfrm>
            <a:off x="8832696" y="65548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2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26800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458" y="1268002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32240" y="270816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59678" y="3682297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871308" y="3044280"/>
            <a:ext cx="7401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Thanks for your listening !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7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26800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6458" y="1268002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32240" y="270816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81163" y="2287032"/>
            <a:ext cx="18421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01</a:t>
            </a:r>
            <a:endParaRPr lang="ko-KR" altLang="en-US" sz="1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5589240"/>
            <a:ext cx="216024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88024" y="5589240"/>
            <a:ext cx="504056" cy="504056"/>
          </a:xfrm>
          <a:prstGeom prst="rect">
            <a:avLst/>
          </a:prstGeom>
          <a:solidFill>
            <a:schemeClr val="tx1"/>
          </a:solidFill>
          <a:ln>
            <a:solidFill>
              <a:srgbClr val="04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115616" y="307505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需求訪</a:t>
            </a:r>
            <a:r>
              <a:rPr lang="zh-TW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談</a:t>
            </a:r>
          </a:p>
        </p:txBody>
      </p:sp>
    </p:spTree>
    <p:extLst>
      <p:ext uri="{BB962C8B-B14F-4D97-AF65-F5344CB8AC3E}">
        <p14:creationId xmlns:p14="http://schemas.microsoft.com/office/powerpoint/2010/main" val="28654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5064" y="5442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需求訪談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SimHei" panose="02010609060101010101" pitchFamily="49" charset="-122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19" y="513055"/>
            <a:ext cx="36000" cy="754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44531"/>
            <a:ext cx="704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058" y="524929"/>
            <a:ext cx="36000" cy="36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949855" y="2170964"/>
            <a:ext cx="7385355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讓不同身分的人能透過</a:t>
            </a:r>
            <a:r>
              <a:rPr lang="zh-TW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首頁瀏覽到自己想要瀏覽的</a:t>
            </a:r>
            <a:r>
              <a:rPr lang="zh-TW" altLang="en-US" sz="2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資訊</a:t>
            </a:r>
            <a:endParaRPr lang="en-US" altLang="zh-TW" sz="22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學生、老師、校外</a:t>
            </a:r>
            <a:r>
              <a:rPr lang="zh-TW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人士</a:t>
            </a:r>
            <a:endParaRPr lang="en-US" altLang="zh-TW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TW" sz="1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讓</a:t>
            </a:r>
            <a:r>
              <a:rPr lang="zh-TW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各界知道學校最新</a:t>
            </a:r>
            <a:r>
              <a:rPr lang="zh-TW" altLang="en-US" sz="2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動態</a:t>
            </a:r>
            <a:endParaRPr lang="en-US" altLang="zh-TW" sz="22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提供即時</a:t>
            </a:r>
            <a:r>
              <a:rPr lang="zh-TW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消息</a:t>
            </a:r>
            <a:endParaRPr lang="zh-TW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832696" y="65548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43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26800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32240" y="270816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81163" y="2287032"/>
            <a:ext cx="18421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sz="1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5589240"/>
            <a:ext cx="720080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115616" y="307505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需求分</a:t>
            </a:r>
            <a:r>
              <a:rPr lang="zh-TW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析</a:t>
            </a:r>
          </a:p>
        </p:txBody>
      </p:sp>
    </p:spTree>
    <p:extLst>
      <p:ext uri="{BB962C8B-B14F-4D97-AF65-F5344CB8AC3E}">
        <p14:creationId xmlns:p14="http://schemas.microsoft.com/office/powerpoint/2010/main" val="9061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5064" y="5442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需求分</a:t>
            </a:r>
            <a:r>
              <a:rPr lang="zh-TW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SimHei" panose="02010609060101010101" pitchFamily="49" charset="-122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19" y="513055"/>
            <a:ext cx="36000" cy="754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44531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zh-TW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-1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058" y="524929"/>
            <a:ext cx="36000" cy="36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9" y="1205737"/>
            <a:ext cx="8195643" cy="488755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832696" y="65548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13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5064" y="5442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需求分</a:t>
            </a:r>
            <a:r>
              <a:rPr lang="zh-TW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SimHei" panose="02010609060101010101" pitchFamily="49" charset="-122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19" y="513055"/>
            <a:ext cx="36000" cy="754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44531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zh-TW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-2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058" y="524929"/>
            <a:ext cx="36000" cy="36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88" y="2382503"/>
            <a:ext cx="5195373" cy="205970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832696" y="65548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26800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32240" y="2708162"/>
            <a:ext cx="72008" cy="144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81163" y="2287032"/>
            <a:ext cx="19415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r>
              <a:rPr lang="en-US" altLang="zh-TW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3</a:t>
            </a:r>
            <a:endParaRPr lang="ko-KR" altLang="en-US" sz="1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5589240"/>
            <a:ext cx="720080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115616" y="307505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網站導覽</a:t>
            </a:r>
            <a:endParaRPr lang="zh-TW" altLang="en-US" sz="4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40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609227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11875" y="0"/>
            <a:ext cx="9144000" cy="260648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5064" y="5442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網站導</a:t>
            </a:r>
            <a:r>
              <a:rPr lang="zh-TW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SimHei" panose="02010609060101010101" pitchFamily="49" charset="-122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19" y="513055"/>
            <a:ext cx="36000" cy="754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44531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3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4058" y="524929"/>
            <a:ext cx="36000" cy="36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" y="1628800"/>
            <a:ext cx="8964487" cy="411973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832696" y="65548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37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163</Words>
  <Application>Microsoft Office PowerPoint</Application>
  <PresentationFormat>如螢幕大小 (4:3)</PresentationFormat>
  <Paragraphs>86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맑은 고딕</vt:lpstr>
      <vt:lpstr>SimHei</vt:lpstr>
      <vt:lpstr>新細明體</vt:lpstr>
      <vt:lpstr>-윤고딕330</vt:lpstr>
      <vt:lpstr>Arial</vt:lpstr>
      <vt:lpstr>Calibri</vt:lpstr>
      <vt:lpstr>Wingdings</vt:lpstr>
      <vt:lpstr>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丁珮純</cp:lastModifiedBy>
  <cp:revision>38</cp:revision>
  <dcterms:created xsi:type="dcterms:W3CDTF">2011-07-17T05:07:33Z</dcterms:created>
  <dcterms:modified xsi:type="dcterms:W3CDTF">2014-11-09T19:03:36Z</dcterms:modified>
</cp:coreProperties>
</file>