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EBC52-4046-41CA-779B-D67FD8B8A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3FEB5C-B460-E327-765B-90BD26FDD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73070-840F-A0C6-418A-F497DE74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5B2D-29F5-40F6-AACC-008DCB0B4A86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12B70-B2B8-0E3B-A098-2670DBC5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815FC-2E2B-45FC-19D1-8600E6F4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D190-E5AB-43BA-BE24-7025588F6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01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BAD8A-580D-09DE-4131-1872D288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2D730A-BC63-C63E-BFD5-00AACF613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41A83-98FC-FE81-9EFA-421CD8FD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5B2D-29F5-40F6-AACC-008DCB0B4A86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59D544-403C-B88F-C7E1-BE9AEA1D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C5934-B787-112E-E374-DCCBC77A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D190-E5AB-43BA-BE24-7025588F6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59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0DEF9A-4FC5-A8AB-6B30-942629AC2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03F615-DC6D-82D2-6BE3-6A55F4F17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FE9F9A-87C3-AE78-81CB-068483B2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5B2D-29F5-40F6-AACC-008DCB0B4A86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853215-26F6-DE71-FB4B-477E15BB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547EE-264A-4D80-28A0-3C51C4C0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D190-E5AB-43BA-BE24-7025588F6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2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86D6B-20D2-1350-FBBD-8E349626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473648-0CF7-3497-4BDF-D1F396D5C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E2B22-CC52-7B8A-372D-616D1E5C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5B2D-29F5-40F6-AACC-008DCB0B4A86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C5B843-7DEC-BF49-7E93-D9A34FCA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45295-0361-1D4F-FFE8-64C4D348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D190-E5AB-43BA-BE24-7025588F6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2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EEF6E-303F-BD4B-F057-5BA02230C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BC45A-402D-EE7D-7EBF-1521ACF51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31EE3-EAD3-DABA-C9B6-B6A53676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5B2D-29F5-40F6-AACC-008DCB0B4A86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51CE4-815F-3DFB-1F05-4D846BBF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111DD-A040-9C87-5BA5-A33A614E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D190-E5AB-43BA-BE24-7025588F6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85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BC62F-C494-13A1-8009-2868CA76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7B98F-3F53-A98E-24D9-7DE9F9A7C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182F0D-1098-FDBE-3141-D70E21F44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5DE9C4-E59F-B435-CDB1-26281EF7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5B2D-29F5-40F6-AACC-008DCB0B4A86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ABB4BB-4E82-BE93-5BF2-C2DC9E99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6A4D98-8C80-0880-93C1-07625BDAD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D190-E5AB-43BA-BE24-7025588F6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7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C6DE8-B8D7-8682-15B1-9AC1E83C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EFC795-FBDB-E1E9-CFA9-B8E5822E2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28705F-853F-01CC-4296-FFDEA0190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64D5C3-C76F-356A-4958-ED6A5E305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D17BDD-3CB2-7B28-4105-BC070E324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F256CA-1925-EA2E-4BE0-E756B59E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5B2D-29F5-40F6-AACC-008DCB0B4A86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607618-83D5-C72B-1CBA-07CF08A91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5752D9-61A2-B484-2CD2-8D29D0EB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D190-E5AB-43BA-BE24-7025588F6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30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C5756-3E73-18F0-57DA-051BBF3C4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75C55D-0B28-4A69-40C8-1EF3D1B4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5B2D-29F5-40F6-AACC-008DCB0B4A86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D9F44F-1B12-711F-149B-F28EA8FE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1A9B2A-93E3-ADD3-01E6-3D632B3A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D190-E5AB-43BA-BE24-7025588F6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75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AF0DBD-DE88-A6D5-8843-235510D9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5B2D-29F5-40F6-AACC-008DCB0B4A86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234071-CA31-5AF5-2B62-F3FD51E9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0B88F3-CDFF-3B3F-5B71-EE92988F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D190-E5AB-43BA-BE24-7025588F6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73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6F8FA-F4CE-7E89-A0FC-2E1BA041D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4B7B37-BC72-3E0F-5B3A-4DAA000F0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29EB4-80AB-17E0-329D-3D97A3718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39703-9FAB-42C3-8155-00E7B4EA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5B2D-29F5-40F6-AACC-008DCB0B4A86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7CFD2E-6CC8-34D9-5B5D-C3081380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2E229E-CD51-14CD-7C09-7F7C9A1CC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D190-E5AB-43BA-BE24-7025588F6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78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50F20-DD2B-825D-3B6E-8FA54CA9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95ED1F-2D64-771A-BACF-FE7F45193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5D9B5C-47AB-9E7F-61B8-AFEE93773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CE06E-1378-AC5B-6A01-8D3406F2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5B2D-29F5-40F6-AACC-008DCB0B4A86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C09A58-F3BB-7870-1ABB-343E359B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C24D14-1B33-87FC-BC3F-32DACFC2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D190-E5AB-43BA-BE24-7025588F6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41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B82FA2-A569-8817-AA32-F694522F7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D0746D-B406-476D-305B-956CCA4AE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E2428-67A7-1BB6-D923-49246D9AE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45B2D-29F5-40F6-AACC-008DCB0B4A86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B1B4A0-2A6E-D5C4-1248-CCF3DD7D2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F81E1-6A7C-D99F-7265-6988F1A35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4D190-E5AB-43BA-BE24-7025588F6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41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100FA43-6C60-4CD1-DF79-9430D2EA1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228191"/>
              </p:ext>
            </p:extLst>
          </p:nvPr>
        </p:nvGraphicFramePr>
        <p:xfrm>
          <a:off x="1126931" y="1324947"/>
          <a:ext cx="9659255" cy="4730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1851">
                  <a:extLst>
                    <a:ext uri="{9D8B030D-6E8A-4147-A177-3AD203B41FA5}">
                      <a16:colId xmlns:a16="http://schemas.microsoft.com/office/drawing/2014/main" val="1883534489"/>
                    </a:ext>
                  </a:extLst>
                </a:gridCol>
                <a:gridCol w="1931851">
                  <a:extLst>
                    <a:ext uri="{9D8B030D-6E8A-4147-A177-3AD203B41FA5}">
                      <a16:colId xmlns:a16="http://schemas.microsoft.com/office/drawing/2014/main" val="3400862838"/>
                    </a:ext>
                  </a:extLst>
                </a:gridCol>
                <a:gridCol w="1931851">
                  <a:extLst>
                    <a:ext uri="{9D8B030D-6E8A-4147-A177-3AD203B41FA5}">
                      <a16:colId xmlns:a16="http://schemas.microsoft.com/office/drawing/2014/main" val="3730535083"/>
                    </a:ext>
                  </a:extLst>
                </a:gridCol>
                <a:gridCol w="1931851">
                  <a:extLst>
                    <a:ext uri="{9D8B030D-6E8A-4147-A177-3AD203B41FA5}">
                      <a16:colId xmlns:a16="http://schemas.microsoft.com/office/drawing/2014/main" val="3083616723"/>
                    </a:ext>
                  </a:extLst>
                </a:gridCol>
                <a:gridCol w="1931851">
                  <a:extLst>
                    <a:ext uri="{9D8B030D-6E8A-4147-A177-3AD203B41FA5}">
                      <a16:colId xmlns:a16="http://schemas.microsoft.com/office/drawing/2014/main" val="2436754638"/>
                    </a:ext>
                  </a:extLst>
                </a:gridCol>
              </a:tblGrid>
              <a:tr h="59132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Layer 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Example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Others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0124132"/>
                  </a:ext>
                </a:extLst>
              </a:tr>
              <a:tr h="591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L7(Firewall)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HTTPS, FTP, SCP, Telnet, SSH, etc.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7742763"/>
                  </a:ext>
                </a:extLst>
              </a:tr>
              <a:tr h="591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477866"/>
                  </a:ext>
                </a:extLst>
              </a:tr>
              <a:tr h="591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Steve’s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08353"/>
                  </a:ext>
                </a:extLst>
              </a:tr>
              <a:tr h="591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L4(NAT)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UDP, SCTP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9482"/>
                  </a:ext>
                </a:extLst>
              </a:tr>
              <a:tr h="591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L3(Router)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IPv6, ARP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862328"/>
                  </a:ext>
                </a:extLst>
              </a:tr>
              <a:tr h="591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L2(Switch)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Frame Relay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917108"/>
                  </a:ext>
                </a:extLst>
              </a:tr>
              <a:tr h="591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903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776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60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Eunbin Lee</dc:creator>
  <cp:lastModifiedBy>Eunbin Lee</cp:lastModifiedBy>
  <cp:revision>3</cp:revision>
  <dcterms:created xsi:type="dcterms:W3CDTF">2023-07-23T10:03:46Z</dcterms:created>
  <dcterms:modified xsi:type="dcterms:W3CDTF">2023-08-02T14:27:36Z</dcterms:modified>
</cp:coreProperties>
</file>