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sldIdLst>
    <p:sldId id="256" r:id="rId3"/>
    <p:sldId id="260" r:id="rId4"/>
    <p:sldId id="266" r:id="rId5"/>
    <p:sldId id="267" r:id="rId6"/>
    <p:sldId id="268" r:id="rId7"/>
    <p:sldId id="269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AC3C5"/>
    <a:srgbClr val="00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4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메인_타이틀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/>
        </p:nvGraphicFramePr>
        <p:xfrm>
          <a:off x="7967207" y="476253"/>
          <a:ext cx="1870001" cy="6049963"/>
        </p:xfrm>
        <a:graphic>
          <a:graphicData uri="http://schemas.openxmlformats.org/drawingml/2006/table">
            <a:tbl>
              <a:tblPr/>
              <a:tblGrid>
                <a:gridCol w="187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</a:p>
                  </a:txBody>
                  <a:tcPr marL="99060" marR="99060" marT="45762" marB="457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9060" marR="99060" marT="45762" marB="4576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5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9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8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5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5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0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0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22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1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6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135234" y="469129"/>
            <a:ext cx="9698533" cy="60570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3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Group 17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8444775"/>
              </p:ext>
            </p:extLst>
          </p:nvPr>
        </p:nvGraphicFramePr>
        <p:xfrm>
          <a:off x="135234" y="45066"/>
          <a:ext cx="9698532" cy="427038"/>
        </p:xfrm>
        <a:graphic>
          <a:graphicData uri="http://schemas.openxmlformats.org/drawingml/2006/table">
            <a:tbl>
              <a:tblPr/>
              <a:tblGrid>
                <a:gridCol w="660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7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kumimoji="1" lang="ko-KR" altLang="en-US" sz="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최수진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경로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Line 7"/>
          <p:cNvSpPr>
            <a:spLocks noChangeShapeType="1"/>
          </p:cNvSpPr>
          <p:nvPr userDrawn="1"/>
        </p:nvSpPr>
        <p:spPr bwMode="auto">
          <a:xfrm flipV="1">
            <a:off x="8683229" y="6538913"/>
            <a:ext cx="0" cy="31750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84408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/>
              <a:cs typeface="+mn-cs"/>
            </a:endParaRPr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auto">
          <a:xfrm>
            <a:off x="7365870" y="6583363"/>
            <a:ext cx="131048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31" bIns="33231" anchor="ctr"/>
          <a:lstStyle/>
          <a:p>
            <a:pPr marL="0" marR="0" lvl="0" indent="0" algn="r" defTabSz="844083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31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738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맑은 고딕" pitchFamily="50" charset="-127"/>
                <a:cs typeface="+mn-cs"/>
              </a:rPr>
              <a:t>Page </a:t>
            </a:r>
            <a:fld id="{591D8A1D-D33A-4B50-8298-0FDB1C10EF53}" type="slidenum">
              <a:rPr kumimoji="1" lang="en-US" altLang="ko-KR" sz="1015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charset="0"/>
                <a:ea typeface="맑은 고딕" pitchFamily="50" charset="-127"/>
                <a:cs typeface="+mn-cs"/>
              </a:rPr>
              <a:pPr marL="0" marR="0" lvl="0" indent="0" algn="r" defTabSz="844083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015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charset="0"/>
              <a:ea typeface="맑은 고딕" pitchFamily="50" charset="-127"/>
              <a:cs typeface="+mn-c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auto">
          <a:xfrm>
            <a:off x="805112" y="258585"/>
            <a:ext cx="131048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231" bIns="33231" anchor="ctr"/>
          <a:lstStyle/>
          <a:p>
            <a:pPr marL="0" marR="0" lvl="0" indent="0" algn="l" defTabSz="844083" rtl="0" eaLnBrk="1" fontAlgn="ctr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38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C11-39EB-4C6F-937A-8783ED2B888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D3AE-AAC3-49A5-9A72-F40D0DB9F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3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3632B-8E81-4B81-A084-A21D9BB30178}"/>
              </a:ext>
            </a:extLst>
          </p:cNvPr>
          <p:cNvSpPr txBox="1"/>
          <p:nvPr/>
        </p:nvSpPr>
        <p:spPr>
          <a:xfrm>
            <a:off x="831498" y="2183577"/>
            <a:ext cx="3040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23-25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</a:t>
            </a:r>
            <a:r>
              <a: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KTL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정보시스템 통합유지보수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2A560-591F-4FBB-8EA7-3F6A399D2A1C}"/>
              </a:ext>
            </a:extLst>
          </p:cNvPr>
          <p:cNvSpPr txBox="1"/>
          <p:nvPr/>
        </p:nvSpPr>
        <p:spPr>
          <a:xfrm>
            <a:off x="831498" y="2460576"/>
            <a:ext cx="3880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Design Renewal</a:t>
            </a:r>
          </a:p>
          <a:p>
            <a:r>
              <a:rPr kumimoji="1"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KTL </a:t>
            </a:r>
            <a:r>
              <a:rPr kumimoji="1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퍼블리싱 기본 구조 가이드 </a:t>
            </a:r>
            <a:endParaRPr kumimoji="1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99DB8-E31B-482F-BB84-839B94DEDCC3}"/>
              </a:ext>
            </a:extLst>
          </p:cNvPr>
          <p:cNvSpPr txBox="1"/>
          <p:nvPr/>
        </p:nvSpPr>
        <p:spPr>
          <a:xfrm>
            <a:off x="1115978" y="4848926"/>
            <a:ext cx="99899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2024.08.29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작성자 최수진</a:t>
            </a:r>
            <a:endParaRPr kumimoji="1"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5ABF5F-347E-4943-BE03-0EEEE332C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81" y="704143"/>
            <a:ext cx="1394558" cy="2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A4D9079-0FEA-4FBF-BA40-E49FDB8756B1}"/>
              </a:ext>
            </a:extLst>
          </p:cNvPr>
          <p:cNvSpPr txBox="1"/>
          <p:nvPr/>
        </p:nvSpPr>
        <p:spPr>
          <a:xfrm>
            <a:off x="422914" y="716350"/>
            <a:ext cx="3990466" cy="1447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</a:p>
          <a:p>
            <a:pPr>
              <a:lnSpc>
                <a:spcPct val="150000"/>
              </a:lnSpc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Index.html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 (web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images (</a:t>
            </a:r>
            <a:r>
              <a:rPr kumimoji="1" lang="en-US" altLang="ko-KR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79E1FC-6DBC-486E-88A7-651C35E63786}"/>
              </a:ext>
            </a:extLst>
          </p:cNvPr>
          <p:cNvSpPr txBox="1"/>
          <p:nvPr/>
        </p:nvSpPr>
        <p:spPr>
          <a:xfrm>
            <a:off x="4688489" y="681845"/>
            <a:ext cx="4794597" cy="121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(index.html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호출된 파일은 필수 입니다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reset.css / re_layout.css / slick.css / pretendard.css (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/ myriad.css (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: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뿐만이 아닌 서브공통으로 변경되는 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 , footer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속성이 선언된 파일로 서브에서도 호출되어야 함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kumimoji="1"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link</a:t>
            </a:r>
            <a:r>
              <a:rPr kumimoji="1"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아닌 </a:t>
            </a:r>
            <a:r>
              <a:rPr kumimoji="1" lang="en-US" altLang="ko-KR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WebFont.load</a:t>
            </a:r>
            <a:r>
              <a:rPr kumimoji="1"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되어있음</a:t>
            </a:r>
            <a:r>
              <a:rPr kumimoji="1"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re_main.css  :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화면에서만 호출되면 됨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89E28E-2C8D-4802-867D-4AEDDE8D7288}"/>
              </a:ext>
            </a:extLst>
          </p:cNvPr>
          <p:cNvSpPr txBox="1"/>
          <p:nvPr/>
        </p:nvSpPr>
        <p:spPr>
          <a:xfrm>
            <a:off x="382497" y="3158395"/>
            <a:ext cx="8313634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Images/common, main </a:t>
            </a:r>
            <a:b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폴더 구조를 참고하여 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commo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폴더와 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폴더에 이미지 추가 </a:t>
            </a:r>
            <a:r>
              <a:rPr kumimoji="1"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해놨습니다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A292D-2393-4FEE-8BD3-4A242660BA71}"/>
              </a:ext>
            </a:extLst>
          </p:cNvPr>
          <p:cNvSpPr txBox="1"/>
          <p:nvPr/>
        </p:nvSpPr>
        <p:spPr>
          <a:xfrm>
            <a:off x="382497" y="4061075"/>
            <a:ext cx="7632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Js(index.html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호출된 파일은 필수 입니다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jquery-1.11.1.min.js / slick.js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re_common.js </a:t>
            </a:r>
            <a:b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뿐만이 아닌 서브공통으로 변경되는 </a:t>
            </a: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  <a:r>
              <a:rPr kumimoji="1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메뉴에 선언된 파일로 서브에서도 호출되어야 함</a:t>
            </a: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re_main.js </a:t>
            </a:r>
            <a:b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화면에서 기능을 위한 </a:t>
            </a:r>
            <a:r>
              <a:rPr kumimoji="1"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1"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A38EE-2171-4269-BA8A-FDE2AA0328F2}"/>
              </a:ext>
            </a:extLst>
          </p:cNvPr>
          <p:cNvSpPr txBox="1"/>
          <p:nvPr/>
        </p:nvSpPr>
        <p:spPr>
          <a:xfrm>
            <a:off x="382497" y="5615397"/>
            <a:ext cx="8096485" cy="755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기준해상도</a:t>
            </a:r>
            <a:endParaRPr kumimoji="1"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해상도는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1440px ~ 1920px </a:t>
            </a: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최적화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kumimoji="1"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 해상도에서 벗어나도 반응형 대응</a:t>
            </a:r>
            <a:r>
              <a:rPr kumimoji="1"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E3FDA7-0D96-4267-9088-346B742EB3D1}"/>
              </a:ext>
            </a:extLst>
          </p:cNvPr>
          <p:cNvGrpSpPr/>
          <p:nvPr/>
        </p:nvGrpSpPr>
        <p:grpSpPr>
          <a:xfrm>
            <a:off x="392888" y="2326322"/>
            <a:ext cx="8248061" cy="755079"/>
            <a:chOff x="392888" y="2326322"/>
            <a:chExt cx="8248061" cy="75507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7FDC64-E98E-EC2F-C162-BF0A40FDE0BA}"/>
                </a:ext>
              </a:extLst>
            </p:cNvPr>
            <p:cNvSpPr txBox="1"/>
            <p:nvPr/>
          </p:nvSpPr>
          <p:spPr>
            <a:xfrm>
              <a:off x="392888" y="2326322"/>
              <a:ext cx="3275103" cy="75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kumimoji="1" lang="en-US" altLang="ko-KR" sz="1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/font</a:t>
              </a:r>
              <a:b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폴더 구조대로 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폴더에 폰트 파일 추가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4A813F-A63A-2393-89A4-0B79C92CBC27}"/>
                </a:ext>
              </a:extLst>
            </p:cNvPr>
            <p:cNvSpPr txBox="1"/>
            <p:nvPr/>
          </p:nvSpPr>
          <p:spPr>
            <a:xfrm>
              <a:off x="3667991" y="2503557"/>
              <a:ext cx="4972958" cy="5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추가된 폰트파일 </a:t>
              </a:r>
              <a:r>
                <a:rPr kumimoji="1"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총 </a:t>
              </a:r>
              <a:r>
                <a:rPr kumimoji="1"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kumimoji="1"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kumimoji="1" lang="en-US" altLang="ko-KR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kumimoji="1"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kumimoji="1" lang="en-US" altLang="ko-KR" sz="1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Pretendard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시작하는 파일들 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(18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 myriad-web-pro 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파일들 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kumimoji="1" lang="ko-KR" altLang="en-US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kumimoji="1"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82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E9D44CA-33AA-4B68-C2AD-DC3102B3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78" y="503616"/>
            <a:ext cx="6322640" cy="6009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36F243-DC7F-BDDD-792C-6069FCE58010}"/>
              </a:ext>
            </a:extLst>
          </p:cNvPr>
          <p:cNvSpPr txBox="1"/>
          <p:nvPr/>
        </p:nvSpPr>
        <p:spPr>
          <a:xfrm>
            <a:off x="205851" y="561109"/>
            <a:ext cx="146828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Header </a:t>
            </a: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kumimoji="1"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메인화면이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작동되기 위해 필요한 </a:t>
            </a: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232B6-A6F9-64CC-8B6B-7570C6B34BA6}"/>
              </a:ext>
            </a:extLst>
          </p:cNvPr>
          <p:cNvSpPr txBox="1"/>
          <p:nvPr/>
        </p:nvSpPr>
        <p:spPr>
          <a:xfrm>
            <a:off x="205851" y="1679863"/>
            <a:ext cx="1468281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라이브러리와 </a:t>
            </a:r>
            <a:endParaRPr kumimoji="1"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 신규화면과</a:t>
            </a:r>
            <a:endParaRPr kumimoji="1"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상관 </a:t>
            </a:r>
            <a:r>
              <a:rPr kumimoji="1"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없는것은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주석처리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FCB013-9539-0400-0049-51AD7862B853}"/>
              </a:ext>
            </a:extLst>
          </p:cNvPr>
          <p:cNvSpPr/>
          <p:nvPr/>
        </p:nvSpPr>
        <p:spPr>
          <a:xfrm>
            <a:off x="2459940" y="755263"/>
            <a:ext cx="5170517" cy="1470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18376-539B-7C7A-1D19-FBB8BA4A65AD}"/>
              </a:ext>
            </a:extLst>
          </p:cNvPr>
          <p:cNvSpPr/>
          <p:nvPr/>
        </p:nvSpPr>
        <p:spPr>
          <a:xfrm>
            <a:off x="2461378" y="4541387"/>
            <a:ext cx="5170517" cy="1972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F05B3-3502-5193-4BC2-CD561E1B4DE4}"/>
              </a:ext>
            </a:extLst>
          </p:cNvPr>
          <p:cNvSpPr txBox="1"/>
          <p:nvPr/>
        </p:nvSpPr>
        <p:spPr>
          <a:xfrm>
            <a:off x="6235945" y="3249278"/>
            <a:ext cx="2158879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kumimoji="1" lang="en-US" altLang="ko-KR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 ) </a:t>
            </a: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호출되는 </a:t>
            </a:r>
            <a:r>
              <a:rPr kumimoji="1" lang="en-US" altLang="ko-KR" sz="10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kumimoji="1" lang="en-US" altLang="ko-KR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뒤에 선언 되어야 합니다</a:t>
            </a:r>
            <a:r>
              <a:rPr kumimoji="1" lang="en-US" altLang="ko-KR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주석처리 안된 기존 링크들은 </a:t>
            </a:r>
            <a:endParaRPr kumimoji="1" lang="en-US" altLang="ko-KR" sz="10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</a:t>
            </a:r>
            <a:r>
              <a:rPr kumimoji="1" lang="ko-KR" altLang="en-US" sz="1000" b="1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넣어주셔야</a:t>
            </a:r>
            <a:r>
              <a:rPr kumimoji="1" lang="ko-KR" altLang="en-US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kumimoji="1" lang="en-US" altLang="ko-KR" sz="10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4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A31B70D-57BD-DB0E-B2AB-2014C40C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6" y="1374148"/>
            <a:ext cx="5764455" cy="4992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BD8067-8EE1-BBFE-F8D7-C92615880921}"/>
              </a:ext>
            </a:extLst>
          </p:cNvPr>
          <p:cNvSpPr txBox="1"/>
          <p:nvPr/>
        </p:nvSpPr>
        <p:spPr>
          <a:xfrm>
            <a:off x="341830" y="634581"/>
            <a:ext cx="326471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header – </a:t>
            </a:r>
            <a:r>
              <a:rPr kumimoji="1" lang="en-US" altLang="ko-KR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top_utils</a:t>
            </a:r>
            <a:endParaRPr kumimoji="1"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 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kumimoji="1"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보여지는게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다릅니다</a:t>
            </a: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77B664-B302-CE7B-BA0C-04281A6EBD62}"/>
              </a:ext>
            </a:extLst>
          </p:cNvPr>
          <p:cNvSpPr/>
          <p:nvPr/>
        </p:nvSpPr>
        <p:spPr>
          <a:xfrm>
            <a:off x="1604945" y="2558152"/>
            <a:ext cx="3760685" cy="3808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E9FD-B718-0FB7-AB57-FBDE8792E51F}"/>
              </a:ext>
            </a:extLst>
          </p:cNvPr>
          <p:cNvSpPr txBox="1"/>
          <p:nvPr/>
        </p:nvSpPr>
        <p:spPr>
          <a:xfrm>
            <a:off x="6512943" y="3559555"/>
            <a:ext cx="221647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해당 설명 </a:t>
            </a:r>
            <a:r>
              <a:rPr kumimoji="1"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넣어놨습니다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18BF571-DC99-5D48-E32C-E9B60115C6AF}"/>
              </a:ext>
            </a:extLst>
          </p:cNvPr>
          <p:cNvCxnSpPr>
            <a:cxnSpLocks/>
          </p:cNvCxnSpPr>
          <p:nvPr/>
        </p:nvCxnSpPr>
        <p:spPr>
          <a:xfrm flipH="1">
            <a:off x="5365630" y="3718989"/>
            <a:ext cx="11473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029A0-5A04-0853-9654-F0C328EF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D774F5-7409-D972-A95F-72758D77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9" y="1460767"/>
            <a:ext cx="7365411" cy="4224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348ED-804E-F788-6BFB-25431F659C32}"/>
              </a:ext>
            </a:extLst>
          </p:cNvPr>
          <p:cNvSpPr txBox="1"/>
          <p:nvPr/>
        </p:nvSpPr>
        <p:spPr>
          <a:xfrm>
            <a:off x="341830" y="634581"/>
            <a:ext cx="326471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Contents_03 - SNS</a:t>
            </a: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포스트 설정 안내</a:t>
            </a:r>
            <a:endParaRPr kumimoji="1"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D74B3B-BF80-8AB4-461F-994560CCAC44}"/>
              </a:ext>
            </a:extLst>
          </p:cNvPr>
          <p:cNvSpPr/>
          <p:nvPr/>
        </p:nvSpPr>
        <p:spPr>
          <a:xfrm>
            <a:off x="1544560" y="3162003"/>
            <a:ext cx="5235802" cy="252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8D84F-7CE7-CCA5-D099-B46535AD640E}"/>
              </a:ext>
            </a:extLst>
          </p:cNvPr>
          <p:cNvSpPr txBox="1"/>
          <p:nvPr/>
        </p:nvSpPr>
        <p:spPr>
          <a:xfrm>
            <a:off x="4735902" y="5693332"/>
            <a:ext cx="2216474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해당 설명 </a:t>
            </a:r>
            <a:r>
              <a:rPr kumimoji="1"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넣어놨습니다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14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3ABD7-745B-1A91-0F09-96998CFFF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6FAB01-C948-548C-7F48-5FBB20E6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33" y="1569782"/>
            <a:ext cx="5268060" cy="1181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DA1D2F-BFA3-CE6F-9005-A4A92DB878C7}"/>
              </a:ext>
            </a:extLst>
          </p:cNvPr>
          <p:cNvSpPr txBox="1"/>
          <p:nvPr/>
        </p:nvSpPr>
        <p:spPr>
          <a:xfrm>
            <a:off x="341830" y="634581"/>
            <a:ext cx="326471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Contents_06 - </a:t>
            </a: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정책브리핑</a:t>
            </a:r>
            <a:endParaRPr kumimoji="1" lang="en-US" altLang="ko-KR" sz="1000" b="1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위치안내</a:t>
            </a:r>
            <a:endParaRPr kumimoji="1" lang="en-US" altLang="ko-KR" sz="10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B13B4A-65B8-630B-C438-354D7D299558}"/>
              </a:ext>
            </a:extLst>
          </p:cNvPr>
          <p:cNvSpPr/>
          <p:nvPr/>
        </p:nvSpPr>
        <p:spPr>
          <a:xfrm>
            <a:off x="1268514" y="1578309"/>
            <a:ext cx="2475350" cy="1087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43D81-4A03-0EF8-98E0-DA56A8C8A717}"/>
              </a:ext>
            </a:extLst>
          </p:cNvPr>
          <p:cNvSpPr txBox="1"/>
          <p:nvPr/>
        </p:nvSpPr>
        <p:spPr>
          <a:xfrm>
            <a:off x="1716655" y="2868588"/>
            <a:ext cx="3545457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section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contents_06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아래 </a:t>
            </a:r>
            <a:endParaRPr kumimoji="1"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Div inner_wrap </a:t>
            </a:r>
            <a:r>
              <a:rPr kumimoji="1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안으로 아이프레임이 들어가야 합니다</a:t>
            </a:r>
            <a:r>
              <a:rPr kumimoji="1"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424464"/>
      </p:ext>
    </p:extLst>
  </p:cSld>
  <p:clrMapOvr>
    <a:masterClrMapping/>
  </p:clrMapOvr>
</p:sld>
</file>

<file path=ppt/theme/theme1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none" lIns="36000" tIns="0" rIns="0" bIns="0" rtlCol="0" anchor="t">
        <a:noAutofit/>
      </a:bodyPr>
      <a:lstStyle>
        <a:defPPr>
          <a:defRPr sz="20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2225</TotalTime>
  <Words>341</Words>
  <Application>Microsoft Office PowerPoint</Application>
  <PresentationFormat>A4 용지(210x297mm)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맑은 고딕</vt:lpstr>
      <vt:lpstr>Arial</vt:lpstr>
      <vt:lpstr>Calibri</vt:lpstr>
      <vt:lpstr>Calibri Light</vt:lpstr>
      <vt:lpstr>6_기본 디자인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CSJ</dc:creator>
  <cp:lastModifiedBy>members</cp:lastModifiedBy>
  <cp:revision>137</cp:revision>
  <dcterms:created xsi:type="dcterms:W3CDTF">2023-04-13T02:29:47Z</dcterms:created>
  <dcterms:modified xsi:type="dcterms:W3CDTF">2024-11-20T02:30:20Z</dcterms:modified>
</cp:coreProperties>
</file>