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8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3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8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7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9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4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6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2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3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3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9F29-83D5-4A56-A8EC-BE06C812C9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A1DE-A3E8-4217-A94F-215EF134B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Combine</a:t>
            </a:r>
            <a:endParaRPr lang="ko-KR" altLang="en-US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20131608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조은아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20131535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김장웅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67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Combine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700808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쇼핑몰의 아이템을 하나의 </a:t>
            </a:r>
            <a:r>
              <a:rPr lang="ko-KR" altLang="en-US" sz="2400" dirty="0" err="1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</a:t>
            </a:r>
            <a:r>
              <a:rPr lang="ko-KR" altLang="en-US" sz="2400" dirty="0" err="1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</a:t>
            </a:r>
            <a:r>
              <a:rPr lang="ko-KR" altLang="en-US" sz="2400" dirty="0" err="1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검색</a:t>
            </a: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일일히</a:t>
            </a: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여러 사이트를 방문하지 않아도 됨</a:t>
            </a: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Shopping(</a:t>
            </a:r>
            <a:r>
              <a:rPr lang="en-US" altLang="ko-KR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sz="24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Combine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!!!!!!!!</a:t>
            </a:r>
            <a:endParaRPr lang="en-US" altLang="ko-KR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내용 개체 틀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08693"/>
            <a:ext cx="1296144" cy="23042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08693"/>
            <a:ext cx="1296144" cy="23042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08693"/>
            <a:ext cx="1296144" cy="2304256"/>
          </a:xfrm>
          <a:prstGeom prst="rect">
            <a:avLst/>
          </a:prstGeom>
        </p:spPr>
      </p:pic>
      <p:pic>
        <p:nvPicPr>
          <p:cNvPr id="11" name="Picture 2" descr="iphone 7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10" y="4437112"/>
            <a:ext cx="168498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구부러진 연결선 11"/>
          <p:cNvCxnSpPr>
            <a:stCxn id="8" idx="2"/>
          </p:cNvCxnSpPr>
          <p:nvPr/>
        </p:nvCxnSpPr>
        <p:spPr>
          <a:xfrm>
            <a:off x="899592" y="3712949"/>
            <a:ext cx="914400" cy="914400"/>
          </a:xfrm>
          <a:prstGeom prst="curvedConnector3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10800000" flipV="1">
            <a:off x="2987825" y="3712947"/>
            <a:ext cx="936107" cy="914402"/>
          </a:xfrm>
          <a:prstGeom prst="curvedConnector3">
            <a:avLst/>
          </a:prstGeom>
          <a:ln w="603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11" idx="0"/>
          </p:cNvCxnSpPr>
          <p:nvPr/>
        </p:nvCxnSpPr>
        <p:spPr>
          <a:xfrm flipH="1">
            <a:off x="2394604" y="3712949"/>
            <a:ext cx="17156" cy="724163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</a:t>
            </a:r>
            <a:endParaRPr lang="en-US" dirty="0"/>
          </a:p>
        </p:txBody>
      </p:sp>
      <p:pic>
        <p:nvPicPr>
          <p:cNvPr id="18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내용 개체 틀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08691"/>
            <a:ext cx="1014909" cy="180428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08692"/>
            <a:ext cx="1014909" cy="18042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01" y="1408693"/>
            <a:ext cx="1014909" cy="1804283"/>
          </a:xfrm>
          <a:prstGeom prst="rect">
            <a:avLst/>
          </a:prstGeom>
        </p:spPr>
      </p:pic>
      <p:pic>
        <p:nvPicPr>
          <p:cNvPr id="24" name="Picture 2" descr="iphone 7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80" y="4283224"/>
            <a:ext cx="134799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erver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73" y="4293096"/>
            <a:ext cx="1718320" cy="17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puter storage icon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00808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2067773" y="3645024"/>
            <a:ext cx="0" cy="720080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6660232" y="3212976"/>
            <a:ext cx="864096" cy="864096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1"/>
          </p:cNvCxnSpPr>
          <p:nvPr/>
        </p:nvCxnSpPr>
        <p:spPr>
          <a:xfrm flipH="1">
            <a:off x="3055393" y="5147320"/>
            <a:ext cx="2525587" cy="4936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8744" y="5983501"/>
            <a:ext cx="168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2360" y="3019652"/>
            <a:ext cx="168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Local</a:t>
            </a: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Storage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1085" y="5999179"/>
            <a:ext cx="168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1720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크롤링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2200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3310" y="4750828"/>
            <a:ext cx="132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 data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050" y="3203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쇼핑몰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1800" y="3212976"/>
            <a:ext cx="11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쇼핑몰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3212976"/>
            <a:ext cx="107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쇼핑몰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1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  <a:endParaRPr lang="en-US" dirty="0"/>
          </a:p>
        </p:txBody>
      </p:sp>
      <p:pic>
        <p:nvPicPr>
          <p:cNvPr id="18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2724150" cy="477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441351"/>
            <a:ext cx="26860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8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정렬 </a:t>
            </a:r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쇼핑몰 </a:t>
            </a:r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가격 </a:t>
            </a:r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이름순</a:t>
            </a:r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dirty="0"/>
          </a:p>
        </p:txBody>
      </p:sp>
      <p:pic>
        <p:nvPicPr>
          <p:cNvPr id="18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562" y="1552029"/>
            <a:ext cx="2743200" cy="480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43" y="1516209"/>
            <a:ext cx="2771775" cy="4838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14" y="1528217"/>
            <a:ext cx="27622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장바구니</a:t>
            </a:r>
            <a:endParaRPr lang="en-US" dirty="0"/>
          </a:p>
        </p:txBody>
      </p:sp>
      <p:pic>
        <p:nvPicPr>
          <p:cNvPr id="18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40362"/>
            <a:ext cx="2771775" cy="483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3928" y="1916832"/>
            <a:ext cx="482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전체상품에서 장바구니에 아이템을 추가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삭제할 수 있다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Local Storage</a:t>
            </a: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사용했기 때문에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어플을</a:t>
            </a:r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종료하더라도 장바구니는 유지</a:t>
            </a: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60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쇼핑몰로 이동</a:t>
            </a:r>
            <a:endParaRPr lang="en-US" dirty="0"/>
          </a:p>
        </p:txBody>
      </p:sp>
      <p:pic>
        <p:nvPicPr>
          <p:cNvPr id="18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29057"/>
            <a:ext cx="2752725" cy="483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1916832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아이템을 누르면 해당 링크로 이동할 수 있다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65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7944" y="1772816"/>
            <a:ext cx="827584" cy="1179288"/>
          </a:xfrm>
        </p:spPr>
        <p:txBody>
          <a:bodyPr>
            <a:normAutofit fontScale="90000"/>
          </a:bodyPr>
          <a:lstStyle/>
          <a:p>
            <a:r>
              <a:rPr lang="ko-KR" altLang="en-US" sz="80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끝</a:t>
            </a:r>
            <a: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en-US" dirty="0"/>
          </a:p>
        </p:txBody>
      </p:sp>
      <p:pic>
        <p:nvPicPr>
          <p:cNvPr id="18" name="Picture 2" descr="https://rfclipart.com/image/preview/a1-e9-81/shopping-cart-with-clothes-icons-Download-Royalty-free-Vector-File-EPS-1612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86" y="5862"/>
            <a:ext cx="1406914" cy="14069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53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81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# Combine</vt:lpstr>
      <vt:lpstr>시나리오</vt:lpstr>
      <vt:lpstr>메인 화면</vt:lpstr>
      <vt:lpstr>정렬 (쇼핑몰 /가격 / 이름순)</vt:lpstr>
      <vt:lpstr>장바구니</vt:lpstr>
      <vt:lpstr>쇼핑몰로 이동</vt:lpstr>
      <vt:lpstr>끝  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JJong</dc:creator>
  <cp:lastModifiedBy>조나</cp:lastModifiedBy>
  <cp:revision>9</cp:revision>
  <dcterms:created xsi:type="dcterms:W3CDTF">2016-12-24T18:38:26Z</dcterms:created>
  <dcterms:modified xsi:type="dcterms:W3CDTF">2016-12-25T22:27:46Z</dcterms:modified>
</cp:coreProperties>
</file>