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73" r:id="rId6"/>
    <p:sldId id="262" r:id="rId7"/>
    <p:sldId id="257" r:id="rId8"/>
  </p:sldIdLst>
  <p:sldSz cx="12192000" cy="6858000"/>
  <p:notesSz cx="7099300" cy="10234613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6" orient="horz" pos="22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3ED"/>
    <a:srgbClr val="00B0F0"/>
    <a:srgbClr val="009999"/>
    <a:srgbClr val="222A35"/>
    <a:srgbClr val="D24726"/>
    <a:srgbClr val="FFFFFF"/>
    <a:srgbClr val="D6DCE5"/>
    <a:srgbClr val="FF3300"/>
    <a:srgbClr val="0A0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86" autoAdjust="0"/>
  </p:normalViewPr>
  <p:slideViewPr>
    <p:cSldViewPr snapToGrid="0">
      <p:cViewPr varScale="1">
        <p:scale>
          <a:sx n="95" d="100"/>
          <a:sy n="95" d="100"/>
        </p:scale>
        <p:origin x="90" y="66"/>
      </p:cViewPr>
      <p:guideLst>
        <p:guide pos="3863"/>
        <p:guide orient="horz" pos="2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2021-01-13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97D4E1-2235-454B-9D25-F38F37895912}"/>
              </a:ext>
            </a:extLst>
          </p:cNvPr>
          <p:cNvSpPr/>
          <p:nvPr userDrawn="1"/>
        </p:nvSpPr>
        <p:spPr bwMode="blackWhite">
          <a:xfrm>
            <a:off x="95482" y="110169"/>
            <a:ext cx="12001038" cy="663766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310351B-0E79-4C1E-9B6D-C6DCAA2D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79" y="1329504"/>
            <a:ext cx="10418641" cy="192804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F4AE5AB-8B0E-4884-A46C-66E20A63B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0592" y="3625680"/>
            <a:ext cx="5230813" cy="914400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79D78B-48D3-431E-AB4C-1662A4BCE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080" y="6128010"/>
            <a:ext cx="708736" cy="4211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AB7CC7-A2DA-4C51-833E-C20BAA39CC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056" y="5733142"/>
            <a:ext cx="1202784" cy="7897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E5C156-5557-48D7-B77E-0D6CACA9E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56426"/>
          <a:stretch/>
        </p:blipFill>
        <p:spPr>
          <a:xfrm>
            <a:off x="10950951" y="5178298"/>
            <a:ext cx="922993" cy="9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0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833269"/>
            <a:ext cx="11119104" cy="931672"/>
          </a:xfrm>
        </p:spPr>
        <p:txBody>
          <a:bodyPr rtlCol="0" anchor="ctr">
            <a:normAutofit/>
          </a:bodyPr>
          <a:lstStyle>
            <a:lvl1pPr>
              <a:defRPr sz="5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F588C-7D81-480A-B590-3E682144A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922" y="6075280"/>
            <a:ext cx="708736" cy="42119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8D9EC-2D07-4513-84C8-1498ADEACB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25700"/>
            <a:ext cx="11118850" cy="407035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800">
                <a:latin typeface="+mj-ea"/>
                <a:ea typeface="+mj-ea"/>
              </a:defRPr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latin typeface="+mj-ea"/>
                <a:ea typeface="+mj-ea"/>
              </a:defRPr>
            </a:lvl5pPr>
          </a:lstStyle>
          <a:p>
            <a:pPr lvl="1"/>
            <a:r>
              <a:rPr lang="ko-KR" altLang="en-US" dirty="0"/>
              <a:t>첫 번째 수준</a:t>
            </a:r>
          </a:p>
          <a:p>
            <a:pPr lvl="2"/>
            <a:r>
              <a:rPr lang="ko-KR" altLang="en-US" dirty="0"/>
              <a:t>두번째 수준</a:t>
            </a:r>
          </a:p>
          <a:p>
            <a:pPr lvl="3"/>
            <a:r>
              <a:rPr lang="ko-KR" altLang="en-US" dirty="0"/>
              <a:t>세번째 수준</a:t>
            </a:r>
          </a:p>
          <a:p>
            <a:pPr lvl="4"/>
            <a:r>
              <a:rPr lang="ko-KR" altLang="en-US" dirty="0"/>
              <a:t>네번째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5308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F1E0179-838D-4B4F-A69D-B7B5959210AF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359664"/>
            <a:ext cx="11119104" cy="931672"/>
          </a:xfrm>
        </p:spPr>
        <p:txBody>
          <a:bodyPr rtlCol="0" anchor="ctr">
            <a:normAutofit/>
          </a:bodyPr>
          <a:lstStyle>
            <a:lvl1pPr>
              <a:defRPr sz="4800">
                <a:solidFill>
                  <a:srgbClr val="222A3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F588C-7D81-480A-B590-3E682144A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922" y="6075280"/>
            <a:ext cx="708736" cy="421192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FBAC1E-F6D9-4AEB-8CAB-A33D75E061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750" y="1485900"/>
            <a:ext cx="11118850" cy="50101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101D98-DDF6-4E28-B91F-6B1A4DC4F560}"/>
              </a:ext>
            </a:extLst>
          </p:cNvPr>
          <p:cNvCxnSpPr/>
          <p:nvPr userDrawn="1"/>
        </p:nvCxnSpPr>
        <p:spPr>
          <a:xfrm>
            <a:off x="539750" y="1397000"/>
            <a:ext cx="1111885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27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42A561-5EC4-4655-913E-F12C1E95E34C}"/>
              </a:ext>
            </a:extLst>
          </p:cNvPr>
          <p:cNvSpPr/>
          <p:nvPr userDrawn="1"/>
        </p:nvSpPr>
        <p:spPr bwMode="blackWhite">
          <a:xfrm>
            <a:off x="76200" y="63500"/>
            <a:ext cx="12039602" cy="6731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42" y="297456"/>
            <a:ext cx="11270696" cy="561860"/>
          </a:xfrm>
        </p:spPr>
        <p:txBody>
          <a:bodyPr rtlCol="0" anchor="ctr">
            <a:noAutofit/>
          </a:bodyPr>
          <a:lstStyle>
            <a:lvl1pPr>
              <a:defRPr sz="3200">
                <a:solidFill>
                  <a:schemeClr val="accent4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234720B-19BE-47B1-9865-9752D4CDBD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963" y="1012825"/>
            <a:ext cx="11293475" cy="54864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B7DD72-AFBA-41EE-8616-89EEEEEEC839}"/>
              </a:ext>
            </a:extLst>
          </p:cNvPr>
          <p:cNvCxnSpPr>
            <a:cxnSpLocks/>
          </p:cNvCxnSpPr>
          <p:nvPr userDrawn="1"/>
        </p:nvCxnSpPr>
        <p:spPr>
          <a:xfrm>
            <a:off x="407471" y="951028"/>
            <a:ext cx="1137705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0D2319-5AE3-42D1-A94D-4949DE3029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847" y="12222"/>
            <a:ext cx="215207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42A561-5EC4-4655-913E-F12C1E95E34C}"/>
              </a:ext>
            </a:extLst>
          </p:cNvPr>
          <p:cNvSpPr/>
          <p:nvPr userDrawn="1"/>
        </p:nvSpPr>
        <p:spPr bwMode="blackWhite">
          <a:xfrm>
            <a:off x="76200" y="63500"/>
            <a:ext cx="12039602" cy="6731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42" y="297456"/>
            <a:ext cx="11270696" cy="561860"/>
          </a:xfrm>
        </p:spPr>
        <p:txBody>
          <a:bodyPr rtlCol="0" anchor="ctr">
            <a:noAutofit/>
          </a:bodyPr>
          <a:lstStyle>
            <a:lvl1pPr>
              <a:defRPr sz="3200">
                <a:solidFill>
                  <a:schemeClr val="accent4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B7DD72-AFBA-41EE-8616-89EEEEEEC839}"/>
              </a:ext>
            </a:extLst>
          </p:cNvPr>
          <p:cNvCxnSpPr>
            <a:cxnSpLocks/>
          </p:cNvCxnSpPr>
          <p:nvPr userDrawn="1"/>
        </p:nvCxnSpPr>
        <p:spPr>
          <a:xfrm>
            <a:off x="407471" y="951028"/>
            <a:ext cx="1137705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B375F6D-1661-49AE-90EC-81CEA00A7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847" y="12222"/>
            <a:ext cx="215207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311E45-3A07-4B22-8544-843E5A711325}"/>
              </a:ext>
            </a:extLst>
          </p:cNvPr>
          <p:cNvSpPr/>
          <p:nvPr userDrawn="1"/>
        </p:nvSpPr>
        <p:spPr bwMode="blackWhite">
          <a:xfrm>
            <a:off x="76200" y="63500"/>
            <a:ext cx="12039602" cy="6731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6B289F-37B2-424E-8DBD-A14D8AD3F1DF}"/>
              </a:ext>
            </a:extLst>
          </p:cNvPr>
          <p:cNvCxnSpPr>
            <a:cxnSpLocks/>
          </p:cNvCxnSpPr>
          <p:nvPr userDrawn="1"/>
        </p:nvCxnSpPr>
        <p:spPr>
          <a:xfrm>
            <a:off x="407471" y="951028"/>
            <a:ext cx="1137705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295656"/>
            <a:ext cx="11127319" cy="640080"/>
          </a:xfrm>
        </p:spPr>
        <p:txBody>
          <a:bodyPr rtlCol="0" anchor="ctr" anchorCtr="0">
            <a:normAutofit/>
          </a:bodyPr>
          <a:lstStyle>
            <a:lvl1pPr>
              <a:defRPr sz="3200">
                <a:solidFill>
                  <a:schemeClr val="accent4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7000F9-5838-4085-A625-336CB93672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751" y="1888742"/>
            <a:ext cx="5472009" cy="4713846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j-ea"/>
                <a:ea typeface="+mj-ea"/>
              </a:defRPr>
            </a:lvl5pPr>
            <a:lvl6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j-ea"/>
                <a:ea typeface="+mj-ea"/>
              </a:defRPr>
            </a:lvl6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72BC6-44E9-4662-AFC3-F37D1197D9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6518" y="1888741"/>
            <a:ext cx="5472009" cy="4673589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4252215-10ED-41DB-ABB4-803D0FF216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1079499"/>
            <a:ext cx="5475733" cy="6400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AACE1F3-F48C-4775-AA6E-DDD1B9EE9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6519" y="1079499"/>
            <a:ext cx="5472008" cy="6400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BC4D63-46CF-46C7-96E6-CD168F9D1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847" y="12222"/>
            <a:ext cx="215207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7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579D5F-F4C4-4C1D-A3BA-6C8B65713354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ctr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4EBB724D-71E1-4DCA-86A7-3E42B461DE10}" type="datetime1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592824"/>
            <a:ext cx="2895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7000F9-5838-4085-A625-336CB93672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751" y="1333500"/>
            <a:ext cx="11108776" cy="47625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latin typeface="+mj-ea"/>
                <a:ea typeface="+mj-ea"/>
              </a:defRPr>
            </a:lvl5pPr>
            <a:lvl6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F14F35-6E9C-4ED7-9BCF-6F8F488A1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58BD5-6BBE-4922-8481-D2E1250DFD15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4EBB724D-71E1-4DCA-86A7-3E42B461DE10}" type="datetime1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592824"/>
            <a:ext cx="2895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F14F35-6E9C-4ED7-9BCF-6F8F488A1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7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E3F6B3-024C-4142-8B39-06D60E8B69DC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66928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66359" cy="640080"/>
          </a:xfrm>
        </p:spPr>
        <p:txBody>
          <a:bodyPr rtlCol="0" anchor="ctr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0E120-66CA-49ED-BDC0-1F1479A84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76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F267F6B-4602-40A9-A067-1EC5EFF0CEA9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256032" y="2049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C5C09E-992F-4551-9538-6C36EFA886D6}"/>
              </a:ext>
            </a:extLst>
          </p:cNvPr>
          <p:cNvCxnSpPr>
            <a:cxnSpLocks/>
          </p:cNvCxnSpPr>
          <p:nvPr userDrawn="1"/>
        </p:nvCxnSpPr>
        <p:spPr>
          <a:xfrm>
            <a:off x="256032" y="66438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E8B2AD-3966-4807-A59A-133F79B3DE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573C565-8432-4948-92B7-114A0F5B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832104"/>
            <a:ext cx="8382000" cy="119379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2839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256032" y="2049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C5C09E-992F-4551-9538-6C36EFA886D6}"/>
              </a:ext>
            </a:extLst>
          </p:cNvPr>
          <p:cNvCxnSpPr>
            <a:cxnSpLocks/>
          </p:cNvCxnSpPr>
          <p:nvPr userDrawn="1"/>
        </p:nvCxnSpPr>
        <p:spPr>
          <a:xfrm>
            <a:off x="256032" y="66438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E8B2AD-3966-4807-A59A-133F79B3DE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2EBE7B-1449-4398-B8D3-A5E9F11B17E1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8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A3AB89-5675-4FBB-B46C-C223047D6019}"/>
              </a:ext>
            </a:extLst>
          </p:cNvPr>
          <p:cNvSpPr/>
          <p:nvPr userDrawn="1"/>
        </p:nvSpPr>
        <p:spPr bwMode="blackWhite">
          <a:xfrm>
            <a:off x="95482" y="110169"/>
            <a:ext cx="12001038" cy="663766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0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573C565-8432-4948-92B7-114A0F5B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832104"/>
            <a:ext cx="8839200" cy="1193792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256032" y="252528"/>
            <a:ext cx="1166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C5C09E-992F-4551-9538-6C36EFA886D6}"/>
              </a:ext>
            </a:extLst>
          </p:cNvPr>
          <p:cNvCxnSpPr>
            <a:cxnSpLocks/>
          </p:cNvCxnSpPr>
          <p:nvPr userDrawn="1"/>
        </p:nvCxnSpPr>
        <p:spPr>
          <a:xfrm>
            <a:off x="256032" y="6596178"/>
            <a:ext cx="1166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E8B2AD-3966-4807-A59A-133F79B3DE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80156" y="81448"/>
            <a:ext cx="1100426" cy="2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7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ctr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4EBB724D-71E1-4DCA-86A7-3E42B461DE10}" type="datetime1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592824"/>
            <a:ext cx="2895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7000F9-5838-4085-A625-336CB93672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751" y="1333500"/>
            <a:ext cx="11108776" cy="47625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latin typeface="+mj-ea"/>
                <a:ea typeface="+mj-ea"/>
              </a:defRPr>
            </a:lvl5pPr>
            <a:lvl6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F14F35-6E9C-4ED7-9BCF-6F8F488A1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3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604434" y="260391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4EBB724D-71E1-4DCA-86A7-3E42B461DE10}" type="datetime1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592824"/>
            <a:ext cx="2895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7000F9-5838-4085-A625-336CB93672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751" y="329517"/>
            <a:ext cx="11108776" cy="6263303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latin typeface="+mj-ea"/>
                <a:ea typeface="+mj-ea"/>
              </a:defRPr>
            </a:lvl5pPr>
            <a:lvl6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F14F35-6E9C-4ED7-9BCF-6F8F488A1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4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ctr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4EBB724D-71E1-4DCA-86A7-3E42B461DE10}" type="datetime1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592824"/>
            <a:ext cx="2895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592824"/>
            <a:ext cx="3276600" cy="262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7000F9-5838-4085-A625-336CB93672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751" y="2066542"/>
            <a:ext cx="5472009" cy="446125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latin typeface="+mj-ea"/>
                <a:ea typeface="+mj-ea"/>
              </a:defRPr>
            </a:lvl5pPr>
            <a:lvl6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200">
                <a:latin typeface="+mj-ea"/>
                <a:ea typeface="+mj-ea"/>
              </a:defRPr>
            </a:lvl6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F14F35-6E9C-4ED7-9BCF-6F8F488A1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72BC6-44E9-4662-AFC3-F37D1197D9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6518" y="2066542"/>
            <a:ext cx="5472009" cy="442315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4252215-10ED-41DB-ABB4-803D0FF216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1257299"/>
            <a:ext cx="5475733" cy="6400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AACE1F3-F48C-4775-AA6E-DDD1B9EE9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6519" y="1257299"/>
            <a:ext cx="5472008" cy="6400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63382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2164" cy="640080"/>
          </a:xfrm>
        </p:spPr>
        <p:txBody>
          <a:bodyPr rtlCol="0" anchor="ctr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FF8AD1-6200-4CEE-8B58-1685EF342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E9190C-7F13-4AF6-8C49-5EDA3C52B75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88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256032" y="2049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C5C09E-992F-4551-9538-6C36EFA886D6}"/>
              </a:ext>
            </a:extLst>
          </p:cNvPr>
          <p:cNvCxnSpPr>
            <a:cxnSpLocks/>
          </p:cNvCxnSpPr>
          <p:nvPr userDrawn="1"/>
        </p:nvCxnSpPr>
        <p:spPr>
          <a:xfrm>
            <a:off x="256032" y="66438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E8B2AD-3966-4807-A59A-133F79B3DE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F26864-EE2F-44EB-8A3D-DE3A4D3E6094}"/>
              </a:ext>
            </a:extLst>
          </p:cNvPr>
          <p:cNvSpPr/>
          <p:nvPr userDrawn="1"/>
        </p:nvSpPr>
        <p:spPr>
          <a:xfrm>
            <a:off x="457200" y="927100"/>
            <a:ext cx="11277600" cy="33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573C565-8432-4948-92B7-114A0F5B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00" y="2832104"/>
            <a:ext cx="8559800" cy="119379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91561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256032" y="2049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C5C09E-992F-4551-9538-6C36EFA886D6}"/>
              </a:ext>
            </a:extLst>
          </p:cNvPr>
          <p:cNvCxnSpPr>
            <a:cxnSpLocks/>
          </p:cNvCxnSpPr>
          <p:nvPr userDrawn="1"/>
        </p:nvCxnSpPr>
        <p:spPr>
          <a:xfrm>
            <a:off x="256032" y="6643803"/>
            <a:ext cx="1166400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E8B2AD-3966-4807-A59A-133F79B3DE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1372" y="13481"/>
            <a:ext cx="1100426" cy="2469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F26864-EE2F-44EB-8A3D-DE3A4D3E6094}"/>
              </a:ext>
            </a:extLst>
          </p:cNvPr>
          <p:cNvSpPr/>
          <p:nvPr userDrawn="1"/>
        </p:nvSpPr>
        <p:spPr>
          <a:xfrm>
            <a:off x="457200" y="927100"/>
            <a:ext cx="11277600" cy="33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42A561-5EC4-4655-913E-F12C1E95E34C}"/>
              </a:ext>
            </a:extLst>
          </p:cNvPr>
          <p:cNvSpPr/>
          <p:nvPr userDrawn="1"/>
        </p:nvSpPr>
        <p:spPr bwMode="blackWhite">
          <a:xfrm>
            <a:off x="50802" y="63500"/>
            <a:ext cx="12090398" cy="673100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14000"/>
              </a:lnSpc>
              <a:spcAft>
                <a:spcPts val="600"/>
              </a:spcAft>
            </a:pPr>
            <a:endParaRPr lang="ko-KR" altLang="en-US" sz="18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42" y="297456"/>
            <a:ext cx="11270696" cy="561860"/>
          </a:xfrm>
        </p:spPr>
        <p:txBody>
          <a:bodyPr rtlCol="0" anchor="ctr">
            <a:noAutofit/>
          </a:bodyPr>
          <a:lstStyle>
            <a:lvl1pPr>
              <a:lnSpc>
                <a:spcPct val="114000"/>
              </a:lnSpc>
              <a:spcAft>
                <a:spcPts val="600"/>
              </a:spcAft>
              <a:defRPr sz="3200">
                <a:solidFill>
                  <a:schemeClr val="accent4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234720B-19BE-47B1-9865-9752D4CDBD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963" y="1012825"/>
            <a:ext cx="11293475" cy="54864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784ED3-8B55-424E-9C92-82AF6491CD34}"/>
              </a:ext>
            </a:extLst>
          </p:cNvPr>
          <p:cNvCxnSpPr>
            <a:cxnSpLocks/>
          </p:cNvCxnSpPr>
          <p:nvPr userDrawn="1"/>
        </p:nvCxnSpPr>
        <p:spPr>
          <a:xfrm>
            <a:off x="407471" y="951028"/>
            <a:ext cx="1137705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EB15173-779C-487B-90BA-40FD118E03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847" y="12222"/>
            <a:ext cx="215207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50802" y="63500"/>
            <a:ext cx="12090398" cy="673100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42" y="297456"/>
            <a:ext cx="11223763" cy="561860"/>
          </a:xfrm>
        </p:spPr>
        <p:txBody>
          <a:bodyPr rtlCol="0" anchor="ctr">
            <a:noAutofit/>
          </a:bodyPr>
          <a:lstStyle>
            <a:lvl1pPr>
              <a:defRPr sz="3200">
                <a:solidFill>
                  <a:schemeClr val="accent4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FEFF82-421B-46D0-8B14-D8AAEC119CB1}"/>
              </a:ext>
            </a:extLst>
          </p:cNvPr>
          <p:cNvCxnSpPr>
            <a:cxnSpLocks/>
          </p:cNvCxnSpPr>
          <p:nvPr userDrawn="1"/>
        </p:nvCxnSpPr>
        <p:spPr>
          <a:xfrm>
            <a:off x="407471" y="951028"/>
            <a:ext cx="1137705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7D48051-F2ED-4965-98F2-538FA65685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847" y="12222"/>
            <a:ext cx="215207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1521135"/>
            <a:ext cx="11682101" cy="381573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2963164"/>
            <a:ext cx="11119104" cy="931672"/>
          </a:xfrm>
        </p:spPr>
        <p:txBody>
          <a:bodyPr rtlCol="0" anchor="ctr"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F588C-7D81-480A-B590-3E682144A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922" y="6075280"/>
            <a:ext cx="708736" cy="42119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8D9EC-2D07-4513-84C8-1498ADEAC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4633251"/>
            <a:ext cx="11118850" cy="70361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>
                    <a:lumMod val="90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2">
                    <a:lumMod val="90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2">
                    <a:lumMod val="90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73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359664"/>
            <a:ext cx="11119104" cy="931672"/>
          </a:xfrm>
        </p:spPr>
        <p:txBody>
          <a:bodyPr rtlCol="0" anchor="ctr"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F588C-7D81-480A-B590-3E682144A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922" y="6075280"/>
            <a:ext cx="708736" cy="421192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FBAC1E-F6D9-4AEB-8CAB-A33D75E061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750" y="1485900"/>
            <a:ext cx="11118850" cy="50101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101D98-DDF6-4E28-B91F-6B1A4DC4F560}"/>
              </a:ext>
            </a:extLst>
          </p:cNvPr>
          <p:cNvCxnSpPr/>
          <p:nvPr userDrawn="1"/>
        </p:nvCxnSpPr>
        <p:spPr>
          <a:xfrm>
            <a:off x="539750" y="1397000"/>
            <a:ext cx="111188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3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273B880-8820-49FD-B3FF-B4FC2F3792CA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833269"/>
            <a:ext cx="11119104" cy="931672"/>
          </a:xfrm>
        </p:spPr>
        <p:txBody>
          <a:bodyPr rtlCol="0" anchor="ctr">
            <a:normAutofit/>
          </a:bodyPr>
          <a:lstStyle>
            <a:lvl1pPr>
              <a:defRPr sz="5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F588C-7D81-480A-B590-3E682144A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922" y="6075280"/>
            <a:ext cx="708736" cy="42119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8D9EC-2D07-4513-84C8-1498ADEACB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25700"/>
            <a:ext cx="11118850" cy="407035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800">
                <a:latin typeface="+mj-ea"/>
                <a:ea typeface="+mj-ea"/>
              </a:defRPr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latin typeface="+mj-ea"/>
                <a:ea typeface="+mj-ea"/>
              </a:defRPr>
            </a:lvl5pPr>
          </a:lstStyle>
          <a:p>
            <a:pPr lvl="1"/>
            <a:r>
              <a:rPr lang="ko-KR" altLang="en-US" dirty="0"/>
              <a:t>첫 번째 수준</a:t>
            </a:r>
          </a:p>
          <a:p>
            <a:pPr lvl="2"/>
            <a:r>
              <a:rPr lang="ko-KR" altLang="en-US" dirty="0"/>
              <a:t>두번째 수준</a:t>
            </a:r>
          </a:p>
          <a:p>
            <a:pPr lvl="3"/>
            <a:r>
              <a:rPr lang="ko-KR" altLang="en-US" dirty="0"/>
              <a:t>세번째 수준</a:t>
            </a:r>
          </a:p>
          <a:p>
            <a:pPr lvl="4"/>
            <a:r>
              <a:rPr lang="ko-KR" altLang="en-US" dirty="0"/>
              <a:t>네번째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42A561-5EC4-4655-913E-F12C1E95E34C}"/>
              </a:ext>
            </a:extLst>
          </p:cNvPr>
          <p:cNvSpPr/>
          <p:nvPr userDrawn="1"/>
        </p:nvSpPr>
        <p:spPr bwMode="blackWhite">
          <a:xfrm>
            <a:off x="76200" y="63500"/>
            <a:ext cx="12039602" cy="6731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14000"/>
              </a:lnSpc>
              <a:spcAft>
                <a:spcPts val="600"/>
              </a:spcAft>
            </a:pPr>
            <a:endParaRPr lang="ko-KR" altLang="en-US" sz="1800" noProof="0" dirty="0">
              <a:solidFill>
                <a:schemeClr val="accent4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42" y="297456"/>
            <a:ext cx="11270696" cy="561860"/>
          </a:xfrm>
        </p:spPr>
        <p:txBody>
          <a:bodyPr rtlCol="0" anchor="ctr">
            <a:noAutofit/>
          </a:bodyPr>
          <a:lstStyle>
            <a:lvl1pPr>
              <a:lnSpc>
                <a:spcPct val="114000"/>
              </a:lnSpc>
              <a:spcAft>
                <a:spcPts val="600"/>
              </a:spcAft>
              <a:defRPr sz="3200">
                <a:solidFill>
                  <a:schemeClr val="accent4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234720B-19BE-47B1-9865-9752D4CDBD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963" y="1012825"/>
            <a:ext cx="11293475" cy="54864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B7DD72-AFBA-41EE-8616-89EEEEEEC839}"/>
              </a:ext>
            </a:extLst>
          </p:cNvPr>
          <p:cNvCxnSpPr>
            <a:cxnSpLocks/>
          </p:cNvCxnSpPr>
          <p:nvPr userDrawn="1"/>
        </p:nvCxnSpPr>
        <p:spPr>
          <a:xfrm>
            <a:off x="407471" y="951028"/>
            <a:ext cx="1137705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5ED9F98-B1C8-4C90-98B0-78D179230E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847" y="12222"/>
            <a:ext cx="215207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1521135"/>
            <a:ext cx="11682101" cy="381573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2963164"/>
            <a:ext cx="11119104" cy="931672"/>
          </a:xfrm>
        </p:spPr>
        <p:txBody>
          <a:bodyPr rtlCol="0" anchor="ctr">
            <a:normAutofit/>
          </a:bodyPr>
          <a:lstStyle>
            <a:lvl1pPr>
              <a:defRPr sz="5400">
                <a:solidFill>
                  <a:schemeClr val="accent4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F588C-7D81-480A-B590-3E682144A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922" y="6075280"/>
            <a:ext cx="708736" cy="42119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8D9EC-2D07-4513-84C8-1498ADEAC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4633251"/>
            <a:ext cx="11118850" cy="70361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>
                    <a:lumMod val="90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2">
                    <a:lumMod val="90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2">
                    <a:lumMod val="90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00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13129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defRPr>
            </a:lvl1pPr>
          </a:lstStyle>
          <a:p>
            <a:fld id="{664DCE5A-71AA-4BD9-B96E-5BE2121D3AB0}" type="datetime1">
              <a:rPr lang="ko-KR" altLang="en-US" smtClean="0"/>
              <a:pPr/>
              <a:t>2021-01-13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817" r:id="rId2"/>
    <p:sldLayoutId id="2147483661" r:id="rId3"/>
    <p:sldLayoutId id="2147483666" r:id="rId4"/>
    <p:sldLayoutId id="2147483679" r:id="rId5"/>
    <p:sldLayoutId id="2147483869" r:id="rId6"/>
    <p:sldLayoutId id="2147483663" r:id="rId7"/>
    <p:sldLayoutId id="2147483802" r:id="rId8"/>
    <p:sldLayoutId id="2147483821" r:id="rId9"/>
    <p:sldLayoutId id="2147483866" r:id="rId10"/>
    <p:sldLayoutId id="2147483871" r:id="rId11"/>
    <p:sldLayoutId id="2147483806" r:id="rId12"/>
    <p:sldLayoutId id="2147483872" r:id="rId13"/>
    <p:sldLayoutId id="2147483818" r:id="rId14"/>
    <p:sldLayoutId id="2147483662" r:id="rId15"/>
    <p:sldLayoutId id="2147483801" r:id="rId16"/>
    <p:sldLayoutId id="2147483667" r:id="rId17"/>
    <p:sldLayoutId id="2147483805" r:id="rId18"/>
    <p:sldLayoutId id="2147483669" r:id="rId19"/>
    <p:sldLayoutId id="2147483803" r:id="rId20"/>
    <p:sldLayoutId id="2147483867" r:id="rId21"/>
    <p:sldLayoutId id="2147483804" r:id="rId22"/>
    <p:sldLayoutId id="2147483668" r:id="rId23"/>
    <p:sldLayoutId id="2147483670" r:id="rId24"/>
    <p:sldLayoutId id="2147483680" r:id="rId25"/>
  </p:sldLayoutIdLst>
  <p:hf sldNum="0" hdr="0" ftr="0" dt="0"/>
  <p:txStyles>
    <p:titleStyle>
      <a:lvl1pPr algn="l" defTabSz="914400" rtl="0" eaLnBrk="1" latin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1" kern="1200">
          <a:solidFill>
            <a:schemeClr val="tx1"/>
          </a:solidFill>
          <a:latin typeface="Adobe 고딕 Std B" panose="020B0800000000000000" pitchFamily="34" charset="-127"/>
          <a:ea typeface="Adobe 고딕 Std B" panose="020B0800000000000000" pitchFamily="34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14000"/>
        </a:lnSpc>
        <a:spcBef>
          <a:spcPts val="0"/>
        </a:spcBef>
        <a:spcAft>
          <a:spcPts val="600"/>
        </a:spcAft>
        <a:buFontTx/>
        <a:buNone/>
        <a:defRPr lang="en-US" sz="1200" kern="1200" dirty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1pPr>
      <a:lvl2pPr marL="228600" indent="-228600" algn="l" defTabSz="914400" rtl="0" eaLnBrk="1" latinLnBrk="1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2pPr>
      <a:lvl3pPr marL="685800" indent="-228600" algn="l" defTabSz="914400" rtl="0" eaLnBrk="1" latinLnBrk="1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3pPr>
      <a:lvl4pPr marL="1143000" indent="-228600" algn="l" defTabSz="914400" rtl="0" eaLnBrk="1" latinLnBrk="1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4pPr>
      <a:lvl5pPr marL="1600200" indent="-228600" algn="l" defTabSz="914400" rtl="0" eaLnBrk="1" latinLnBrk="1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81CAB-5153-4637-9E1B-BBCB1E34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study – </a:t>
            </a:r>
            <a:r>
              <a:rPr lang="en-US" altLang="ko-KR" dirty="0" err="1"/>
              <a:t>Chollet</a:t>
            </a:r>
            <a:r>
              <a:rPr lang="en-US" altLang="ko-KR" dirty="0"/>
              <a:t> 3.6</a:t>
            </a:r>
            <a:br>
              <a:rPr lang="en-US" altLang="ko-KR" dirty="0"/>
            </a:br>
            <a:r>
              <a:rPr lang="ko-KR" altLang="en-US" dirty="0"/>
              <a:t>주택가격예측</a:t>
            </a:r>
            <a:r>
              <a:rPr lang="en-US" altLang="ko-KR" dirty="0"/>
              <a:t>: </a:t>
            </a:r>
            <a:r>
              <a:rPr lang="ko-KR" altLang="en-US" dirty="0"/>
              <a:t>회귀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54B5D-71DF-4645-882B-1C618477A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EunAhLee@KHU.ac.kr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74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5FD3-70C3-4F41-8D7F-97EE9EA3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Standardization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B0D24-2D48-498B-BE5D-23E6D1A1BC5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b="1" i="0" dirty="0">
                <a:solidFill>
                  <a:srgbClr val="343434"/>
                </a:solidFill>
                <a:effectLst/>
                <a:latin typeface="+mj-lt"/>
              </a:rPr>
              <a:t>original data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 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+mj-lt"/>
              </a:rPr>
              <a:t>: 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정규화 하기 전의 데이터 분포</a:t>
            </a:r>
            <a:endParaRPr lang="en-US" altLang="ko-KR" dirty="0">
              <a:latin typeface="+mj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b="1" i="0" dirty="0">
                <a:solidFill>
                  <a:srgbClr val="343434"/>
                </a:solidFill>
                <a:effectLst/>
                <a:latin typeface="+mj-lt"/>
              </a:rPr>
              <a:t>zero-centered data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 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+mj-lt"/>
              </a:rPr>
              <a:t>: 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원 데이터에 평균을 뺌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이로써 데이터의 분포가 가운데에 모이게 됩니다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+mj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b="1" i="0" dirty="0">
                <a:solidFill>
                  <a:srgbClr val="343434"/>
                </a:solidFill>
                <a:effectLst/>
                <a:latin typeface="+mj-lt"/>
              </a:rPr>
              <a:t>normalized data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 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+mj-lt"/>
              </a:rPr>
              <a:t>: 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표준편차를 </a:t>
            </a:r>
            <a:r>
              <a:rPr lang="ko-KR" altLang="en-US" b="0" i="0" dirty="0" err="1">
                <a:solidFill>
                  <a:srgbClr val="343434"/>
                </a:solidFill>
                <a:effectLst/>
                <a:latin typeface="+mj-lt"/>
              </a:rPr>
              <a:t>나눠줌으로써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 데이터의 분포가 일정해지는 효과를 얻게 됩니다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+mj-lt"/>
              </a:rPr>
              <a:t>. (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+mj-lt"/>
              </a:rPr>
              <a:t>가로 세로 길이가 </a:t>
            </a:r>
            <a:r>
              <a:rPr lang="ko-KR" altLang="en-US" b="0" i="0" dirty="0" err="1">
                <a:solidFill>
                  <a:srgbClr val="343434"/>
                </a:solidFill>
                <a:effectLst/>
                <a:latin typeface="+mj-lt"/>
              </a:rPr>
              <a:t>같아짐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E2A00561-6E6A-4F7C-A9DA-58FB1845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71" y="3747619"/>
            <a:ext cx="7689222" cy="264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96126-BBBE-4D58-B62A-2C4571981872}"/>
              </a:ext>
            </a:extLst>
          </p:cNvPr>
          <p:cNvSpPr txBox="1"/>
          <p:nvPr/>
        </p:nvSpPr>
        <p:spPr>
          <a:xfrm>
            <a:off x="7773720" y="651373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자료 출처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3"/>
              </a:rPr>
              <a:t>http://cs231n.stanford.edu/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37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B98DB-0DCA-4B70-9FDB-9C6F4D16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</a:t>
            </a:r>
            <a:r>
              <a:rPr lang="ko-KR" altLang="en-US"/>
              <a:t> </a:t>
            </a:r>
            <a:r>
              <a:rPr lang="en-US" altLang="ko-KR"/>
              <a:t>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7D0AF-6577-41C9-9F3B-B6118A90CC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평균 제곱 오차 </a:t>
            </a:r>
            <a:r>
              <a:rPr lang="en-US" altLang="ko-KR" dirty="0"/>
              <a:t>· MSE (mean squared error)</a:t>
            </a:r>
          </a:p>
          <a:p>
            <a:pPr lvl="2"/>
            <a:r>
              <a:rPr lang="ko-KR" altLang="en-US" dirty="0"/>
              <a:t>예측과 타겟 사이 거리의 제곱 </a:t>
            </a:r>
            <a:endParaRPr lang="en-US" altLang="ko-KR" dirty="0"/>
          </a:p>
          <a:p>
            <a:pPr lvl="2"/>
            <a:r>
              <a:rPr lang="ko-KR" altLang="en-US" dirty="0"/>
              <a:t>회귀 문제에서 널리 사용되는 </a:t>
            </a:r>
            <a:r>
              <a:rPr lang="en-US" altLang="ko-KR" dirty="0"/>
              <a:t>loss function</a:t>
            </a:r>
          </a:p>
          <a:p>
            <a:r>
              <a:rPr lang="ko-KR" altLang="en-US" dirty="0"/>
              <a:t>평균 절대 오차 </a:t>
            </a:r>
            <a:r>
              <a:rPr lang="en-US" altLang="ko-KR" dirty="0"/>
              <a:t>· MAE</a:t>
            </a:r>
            <a:r>
              <a:rPr lang="ko-KR" altLang="en-US" dirty="0"/>
              <a:t> </a:t>
            </a:r>
            <a:r>
              <a:rPr lang="en-US" altLang="ko-KR" dirty="0"/>
              <a:t>(mean absolute error)</a:t>
            </a:r>
          </a:p>
          <a:p>
            <a:pPr lvl="2"/>
            <a:r>
              <a:rPr lang="ko-KR" altLang="en-US" dirty="0"/>
              <a:t>예측과</a:t>
            </a:r>
            <a:r>
              <a:rPr lang="en-US" altLang="ko-KR" dirty="0"/>
              <a:t> </a:t>
            </a:r>
            <a:r>
              <a:rPr lang="ko-KR" altLang="en-US" dirty="0"/>
              <a:t>타겟 사이 거리의 절대값</a:t>
            </a:r>
            <a:endParaRPr lang="en-US" altLang="ko-KR" dirty="0"/>
          </a:p>
          <a:p>
            <a:pPr lvl="2"/>
            <a:r>
              <a:rPr lang="en-US" altLang="ko-KR" dirty="0"/>
              <a:t>Mae</a:t>
            </a:r>
            <a:r>
              <a:rPr lang="ko-KR" altLang="en-US" dirty="0"/>
              <a:t>가 </a:t>
            </a:r>
            <a:r>
              <a:rPr lang="en-US" altLang="ko-KR" dirty="0"/>
              <a:t>0.5</a:t>
            </a:r>
            <a:r>
              <a:rPr lang="ko-KR" altLang="en-US" dirty="0"/>
              <a:t>이면 평균 </a:t>
            </a:r>
            <a:r>
              <a:rPr lang="en-US" altLang="ko-KR" dirty="0"/>
              <a:t>500</a:t>
            </a:r>
            <a:r>
              <a:rPr lang="ko-KR" altLang="en-US" dirty="0"/>
              <a:t>달러 정도의 차이를 보인다는 뜻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3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145A4-ABC8-470D-84C0-4B390D15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K-fold cross-validation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8C1E5-0AFD-4689-A428-9ACE65C03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2425700"/>
            <a:ext cx="5556250" cy="4070350"/>
          </a:xfrm>
        </p:spPr>
        <p:txBody>
          <a:bodyPr/>
          <a:lstStyle/>
          <a:p>
            <a:r>
              <a:rPr lang="ko-KR" altLang="en-US" dirty="0"/>
              <a:t>데이터를 </a:t>
            </a:r>
            <a:r>
              <a:rPr lang="en-US" altLang="ko-KR" dirty="0"/>
              <a:t>K</a:t>
            </a:r>
            <a:r>
              <a:rPr lang="ko-KR" altLang="en-US" dirty="0"/>
              <a:t>개의 분할</a:t>
            </a:r>
            <a:r>
              <a:rPr lang="en-US" altLang="ko-KR" dirty="0"/>
              <a:t>(fold)</a:t>
            </a:r>
            <a:r>
              <a:rPr lang="ko-KR" altLang="en-US" dirty="0"/>
              <a:t>로 나누고</a:t>
            </a:r>
            <a:r>
              <a:rPr lang="en-US" altLang="ko-KR" dirty="0"/>
              <a:t>(</a:t>
            </a:r>
            <a:r>
              <a:rPr lang="ko-KR" altLang="en-US" dirty="0"/>
              <a:t>일반적으로 </a:t>
            </a:r>
            <a:r>
              <a:rPr lang="en-US" altLang="ko-KR" dirty="0"/>
              <a:t>K=4~5), K</a:t>
            </a:r>
            <a:r>
              <a:rPr lang="ko-KR" altLang="en-US" dirty="0"/>
              <a:t>개의 모델을 각각 만들어 </a:t>
            </a:r>
            <a:r>
              <a:rPr lang="en-US" altLang="ko-KR" dirty="0"/>
              <a:t>K-1</a:t>
            </a:r>
            <a:r>
              <a:rPr lang="ko-KR" altLang="en-US" dirty="0"/>
              <a:t>개의 분할에서 훈련하고 나머지 분할에서 평가하는 방법</a:t>
            </a:r>
            <a:endParaRPr lang="en-US" altLang="ko-KR" dirty="0"/>
          </a:p>
          <a:p>
            <a:r>
              <a:rPr lang="ko-KR" altLang="en-US" dirty="0"/>
              <a:t>모델의 검증점수는 </a:t>
            </a:r>
            <a:r>
              <a:rPr lang="en-US" altLang="ko-KR" dirty="0"/>
              <a:t>K</a:t>
            </a:r>
            <a:r>
              <a:rPr lang="ko-KR" altLang="en-US" dirty="0"/>
              <a:t>개의 검증점수 평균이 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584DEC-C22F-413A-9A98-DADA10F64BB3}"/>
              </a:ext>
            </a:extLst>
          </p:cNvPr>
          <p:cNvSpPr/>
          <p:nvPr/>
        </p:nvSpPr>
        <p:spPr>
          <a:xfrm>
            <a:off x="5417735" y="6595864"/>
            <a:ext cx="677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Gufosowa</a:t>
            </a:r>
            <a:r>
              <a:rPr lang="ko-KR" altLang="en-US" sz="1200" dirty="0"/>
              <a:t> - 자작, CC BY-SA 4.0, https://commons.wikimedia.org/w/index.php?curid=82298768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0E09CD5-60A5-42B9-A195-2178E50F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563" y="2473685"/>
            <a:ext cx="5286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4120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obe-Arial">
      <a:majorFont>
        <a:latin typeface="Adobe 고딕 Std B"/>
        <a:ea typeface="Adobe 고딕 Std B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B56D44E-7B0B-428C-97D9-733C3D9F21A1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71af3243-3dd4-4a8d-8c0d-dd76da1f02a5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Adobe 고딕 Std B</vt:lpstr>
      <vt:lpstr>맑은 고딕</vt:lpstr>
      <vt:lpstr>Arial</vt:lpstr>
      <vt:lpstr>WelcomeDoc</vt:lpstr>
      <vt:lpstr>Keras study – Chollet 3.6 주택가격예측: 회귀 문제</vt:lpstr>
      <vt:lpstr>Standardization</vt:lpstr>
      <vt:lpstr>Loss Function</vt:lpstr>
      <vt:lpstr>K-fold 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2020-08-13T13:15:22Z</dcterms:created>
  <dcterms:modified xsi:type="dcterms:W3CDTF">2021-01-13T09:28:35Z</dcterms:modified>
</cp:coreProperties>
</file>