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aa49775aa8dbd2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aa49775aa8dbd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705c56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705c56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705c56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705c56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aa49775aa8dbd2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aa49775aa8dbd2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705c56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705c56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51877d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51877d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c51877d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c51877d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1877d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1877d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aa49775aa8dbd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aa49775aa8dbd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aa49775aa8dbd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aa49775aa8dbd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aa49775aa8dbd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aa49775aa8dbd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aa49775aa8dbd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aa49775aa8dbd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aa49775aa8dbd2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aa49775aa8dbd2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ss.kr/dev_competition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it-school.github.io/visualizing-gi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285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2020 오픈소스 AI 실무형 인력양성교육</a:t>
            </a:r>
            <a:br>
              <a:rPr b="1" lang="ko"/>
            </a:br>
            <a:r>
              <a:rPr b="1" lang="ko"/>
              <a:t>WISET-D 캠프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과제풀이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665" y="562950"/>
            <a:ext cx="2770650" cy="20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실수로 삭제한 라인 다시 되돌리고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add game.js 입력해서 변경 내용 add하기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diff --staged 입력해서 staging area와 최신 커밋간의 차이 비교하기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스테이징 영역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7321" l="0" r="0" t="6944"/>
          <a:stretch/>
        </p:blipFill>
        <p:spPr>
          <a:xfrm>
            <a:off x="1600000" y="1380575"/>
            <a:ext cx="5944000" cy="3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스테이징 영역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6984" l="0" r="0" t="5273"/>
          <a:stretch/>
        </p:blipFill>
        <p:spPr>
          <a:xfrm>
            <a:off x="1652475" y="1344700"/>
            <a:ext cx="5839050" cy="33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실수로 삭제한 라인 다시 되돌리고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commit -m “Add delay back to bullets” 입력하여 커밋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status로 상태 확인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체크아웃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detached 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브랜치가 아닌 커밋을 체크아웃 했을 때 나오는 메시지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413" y="1947650"/>
            <a:ext cx="5163175" cy="28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버전 관리를 사용하는 이유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실행 취소, 재실행이 가능함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버전간 소스코드 비교가 가능함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협업이 쉬워짐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570" y="1831538"/>
            <a:ext cx="3376875" cy="14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33576"/>
          <a:stretch/>
        </p:blipFill>
        <p:spPr>
          <a:xfrm>
            <a:off x="999288" y="332413"/>
            <a:ext cx="7145424" cy="44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</a:t>
            </a:r>
            <a:r>
              <a:rPr lang="ko"/>
              <a:t>과 GitHub의 관계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버전 관리 시스템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 공유와 협업을 위한 플랫폼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https://www.oss.kr/dev_competition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487" y="1852224"/>
            <a:ext cx="2657025" cy="11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8999" y="3678249"/>
            <a:ext cx="3746000" cy="13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git의 기본 단위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하나는 독립적인 버전을 나타냄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커밋마다 설명이 담긴 message가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</a:t>
            </a:r>
            <a:r>
              <a:rPr lang="ko"/>
              <a:t>요 참고자료: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http://git-school.github.io/visualizing-git/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얼마나 자주 커밋을 만들어야 하는가?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크기가 작을수록 좋음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one commit per logical change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리포지토리(repository)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여러 파일을 하나로 모은 컬렉션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프로젝트 하나에 여러 리포지토리가 있을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엔진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서버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A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클라이언트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공통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A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고객사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작은 프로젝트는 프로젝트 하나 당 리포지토리 하나인 경우가 많음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리포지토리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리포지토리 클론 받기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실습에 필요한 asteroids 게임 소스코드가 담긴 리포지토리 클론 받기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위치: version-control 디렉터리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명령어: git clone 주소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git clone https://github.com/udacity/asteroids.git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asteroids 게임 버그 해결하기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index.html 파일 크롬에서 열기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버그가 있다!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커</a:t>
            </a:r>
            <a:r>
              <a:rPr lang="ko"/>
              <a:t>밋 체크아웃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특정 시점에 코드 상태가 어땠는지 볼 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checkout 커밋ID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어느 시점에 버그가 있는 코드가 추가되었는지 추적할 때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asteroids 게임 버그 해결하기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버그를 만들어낸 커밋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id:25ede836903881848fea811df5b687b59d962da3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커밋 메시지: a couple missing ends with the ipad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실수로 삭제한 라인 다시 되돌리고 커밋하기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checkout bugfix-bullet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this.delayBeforeBullet = 10; 추가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git status로 상태 확인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