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54d7ede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54d7ede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54d7ede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c54d7ede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54d7ede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54d7ede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54d7ede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54d7ede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54d7ede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54d7ede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54d7ede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54d7ede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54d7ede5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54d7ede5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54d7ede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54d7ede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f2ab1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f2ab1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1f2ab1a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91f2ab1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1f2ab1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1f2ab1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54d7ede5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c54d7ede5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54d7ede5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c54d7ede5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91f2ab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91f2ab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91f2ab1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91f2ab1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aa49775aa8dbd2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aa49775aa8dbd2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aa49775aa8dbd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aa49775aa8dbd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aa49775aa8dbd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aa49775aa8dbd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aa49775aa8dbd2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aa49775aa8dbd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aa49775aa8dbd2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aa49775aa8dbd2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54d7ede5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54d7ede5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54d7ede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54d7ede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elp.github.com/en/github/using-git/configuring-git-to-handle-line-ending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it-school.github.io/visualizing-git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2020 오픈소스 AI 실무형 인력양성교육</a:t>
            </a:r>
            <a:br>
              <a:rPr b="1" lang="ko"/>
            </a:br>
            <a:r>
              <a:rPr b="1" lang="ko"/>
              <a:t>WISET-D 캠프</a:t>
            </a:r>
            <a:endParaRPr b="1" sz="1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 머지 메커니즘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13" y="1017725"/>
            <a:ext cx="68049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119500"/>
            <a:ext cx="6167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75" y="1079000"/>
            <a:ext cx="70410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11933" l="0" r="0" t="0"/>
          <a:stretch/>
        </p:blipFill>
        <p:spPr>
          <a:xfrm>
            <a:off x="823550" y="1748500"/>
            <a:ext cx="7496899" cy="336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coins 브랜치를 master 브랜치에 병합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coins 브랜치를 master 브랜치에 병합(merge coins into master)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12572" l="0" r="0" t="0"/>
          <a:stretch/>
        </p:blipFill>
        <p:spPr>
          <a:xfrm>
            <a:off x="1084125" y="1843275"/>
            <a:ext cx="6975748" cy="3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디렉터리로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master 브랜치가 체크아웃되어있는지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머지 명령어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merge coins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충</a:t>
            </a:r>
            <a:r>
              <a:rPr lang="ko"/>
              <a:t>돌!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129625"/>
            <a:ext cx="6167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coins브랜치 마스터에 병합하기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충돌!!!!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&lt;&lt;&lt;&lt;&lt;&lt;&lt;&lt;  HEAD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현재 체크아웃한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============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병합하려는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&gt;&gt;&gt;&gt;&gt;&gt; 병합하려는 브랜치이름(coins)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충돌 해결 후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commit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vi 에디터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</a:t>
            </a:r>
            <a:r>
              <a:rPr lang="ko"/>
              <a:t>치 사용하여 </a:t>
            </a:r>
            <a:r>
              <a:rPr lang="ko"/>
              <a:t>쉬운버</a:t>
            </a:r>
            <a:r>
              <a:rPr lang="ko"/>
              <a:t>전 게임 만들기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게임의 쉬운 버전 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소행성을 맞췄을 때 3개가 아닌 2개로 쪼개지도록 만들기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 입력해서 현재 어떤 브랜치가 있는지 확인하기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 easy-mode 입력해서 easy-mode 브랜치 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 입력해서 새로운 브랜치가 잘 만들어졌는지 확인하기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checkout easy-mode 입력해서 easy-mode 브랜치 체크아웃하기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line 677의 3을 2로 수정하고, 게임 실행해보기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개발중인 easy-mode를 최신 소스코드로 유지하기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easy-mode 브랜치에 master</a:t>
            </a:r>
            <a:r>
              <a:rPr lang="ko" sz="1400"/>
              <a:t> 브랜치</a:t>
            </a:r>
            <a:r>
              <a:rPr lang="ko"/>
              <a:t> 병합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checkout easy-mode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merge master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충돌!!!!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개발중인 easy-mode를 최신 소스코드로 유지하기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충돌!!!!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&lt;&lt;&lt;&lt;&lt;&lt;&lt;&lt;  HEAD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현재 체크아웃한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||||||||| merged common ancestors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…….  							← 두 브랜치의 공통 조상의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============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병합하려는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&gt;&gt;&gt;&gt;&gt;&gt; 병합하려는 브랜치이름(master)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리포지토리의 정체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.git 디렉터리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astroids 디렉터리에서 ls -a 명령어로 .git 디렉터리 확인하기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클론 받을 때 .git 디렉터리도 함께 다운받아짐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리포지토리의 정체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.git 디렉터리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init 명령어를 입력하면 자동으로 생성됨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임의읭 디렉터리로 이동해서 git init 입력하기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warning: LF will be replaced by CRLF ~~~~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https://help.github.com/en/github/using-git/configuring-git-to-handle-line-endings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퀴즈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새로 만든 리포지토리엔 몇 개의 커밋이 있을까요? 어떤 명령어를 입력해야 답을 찾을 수 있을까요?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브랜치 사용하여 쉬운버전 게임 만들기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변경분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 game.js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commit -m “Make asteroids split into 2 smaller pieces instead of 3”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 입력해서 커밋 잘 되었는지 확인하기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 사용하여 코인 기능 추가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코인에 닿으면 점수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동료가 해당 기능을 만들고 있었음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브랜치 이름: coins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git checkout coins로 체크아웃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coins 브랜치가 master 브랜치의 어떤 커밋에서 갈라져나왔는지 확인하기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log --graph --oneline master coins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99" y="2220750"/>
            <a:ext cx="5961225" cy="2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이력 상태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488" y="1942275"/>
            <a:ext cx="5899026" cy="32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이력 상태(소스트리)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75" y="1964250"/>
            <a:ext cx="5864850" cy="30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이력 상태</a:t>
            </a:r>
            <a:endParaRPr/>
          </a:p>
        </p:txBody>
      </p:sp>
      <p:pic>
        <p:nvPicPr>
          <p:cNvPr id="101" name="Google Shape;101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872" r="0" t="0"/>
          <a:stretch/>
        </p:blipFill>
        <p:spPr>
          <a:xfrm>
            <a:off x="1448450" y="2031225"/>
            <a:ext cx="6302500" cy="29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75" y="1703525"/>
            <a:ext cx="704103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coins 브랜치의 개발이 다 끝나서 master 브랜치에 병합해야 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