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6AD"/>
    <a:srgbClr val="9FA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srgbClr val="1A73DE">
                  <a:alpha val="33000"/>
                </a:srgbClr>
              </a:outerShdw>
            </a:effectLst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73F-44C3-B9E8-6F64A6270B71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1-573F-44C3-B9E8-6F64A6270B71}"/>
              </c:ext>
            </c:extLst>
          </c:dPt>
          <c:cat>
            <c:strRef>
              <c:f>Sheet1!$A$2:$A$6</c:f>
              <c:strCache>
                <c:ptCount val="5"/>
                <c:pt idx="0">
                  <c:v>가</c:v>
                </c:pt>
                <c:pt idx="1">
                  <c:v>나</c:v>
                </c:pt>
                <c:pt idx="2">
                  <c:v>다</c:v>
                </c:pt>
                <c:pt idx="3">
                  <c:v>라</c:v>
                </c:pt>
                <c:pt idx="4">
                  <c:v>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11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3F-44C3-B9E8-6F64A6270B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수량2</c:v>
                </c:pt>
              </c:strCache>
            </c:strRef>
          </c:tx>
          <c:spPr>
            <a:ln>
              <a:solidFill>
                <a:srgbClr val="1A73DE"/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가</c:v>
                </c:pt>
                <c:pt idx="1">
                  <c:v>나</c:v>
                </c:pt>
                <c:pt idx="2">
                  <c:v>다</c:v>
                </c:pt>
                <c:pt idx="3">
                  <c:v>라</c:v>
                </c:pt>
                <c:pt idx="4">
                  <c:v>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38</c:v>
                </c:pt>
                <c:pt idx="3">
                  <c:v>33</c:v>
                </c:pt>
                <c:pt idx="4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3F-44C3-B9E8-6F64A6270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76956608"/>
        <c:axId val="-1276969120"/>
      </c:lineChart>
      <c:catAx>
        <c:axId val="-1276956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-1276969120"/>
        <c:crosses val="autoZero"/>
        <c:auto val="1"/>
        <c:lblAlgn val="ctr"/>
        <c:lblOffset val="100"/>
        <c:noMultiLvlLbl val="0"/>
      </c:catAx>
      <c:valAx>
        <c:axId val="-1276969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-1276956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7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8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7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4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8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2617364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936089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411437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4116638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4112489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4133152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413138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4128727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23492" y="1327500"/>
            <a:ext cx="7345016" cy="214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MVC 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패턴과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SPA &amp; PWA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Ad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soft</a:t>
            </a:r>
            <a:r>
              <a:rPr lang="ko-KR" altLang="en-US" sz="1000" kern="0" dirty="0">
                <a:solidFill>
                  <a:prstClr val="white"/>
                </a:solidFill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4</a:t>
            </a:r>
            <a:r>
              <a:rPr lang="ko-KR" altLang="en-US" sz="1000" kern="0" dirty="0">
                <a:solidFill>
                  <a:prstClr val="white"/>
                </a:solidFill>
              </a:rPr>
              <a:t>주차 신입 교육과정 </a:t>
            </a:r>
            <a:r>
              <a:rPr lang="en-US" altLang="ko-KR" sz="1000" kern="0" dirty="0">
                <a:solidFill>
                  <a:prstClr val="white"/>
                </a:solidFill>
              </a:rPr>
              <a:t>– </a:t>
            </a:r>
            <a:r>
              <a:rPr lang="ko-KR" altLang="en-US" sz="1000" kern="0" dirty="0">
                <a:solidFill>
                  <a:prstClr val="white"/>
                </a:solidFill>
              </a:rPr>
              <a:t>김은비 사원</a:t>
            </a:r>
            <a:endParaRPr lang="ko-KR" altLang="en-US" sz="6600" kern="0" dirty="0">
              <a:solidFill>
                <a:prstClr val="white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09957"/>
              </p:ext>
            </p:extLst>
          </p:nvPr>
        </p:nvGraphicFramePr>
        <p:xfrm>
          <a:off x="4825191" y="3903103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9" y="37582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44546A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307935" y="3990385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CONTENTS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307935" y="2611513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aphicFrame>
        <p:nvGraphicFramePr>
          <p:cNvPr id="36" name="차트 35"/>
          <p:cNvGraphicFramePr/>
          <p:nvPr/>
        </p:nvGraphicFramePr>
        <p:xfrm>
          <a:off x="1210281" y="2405231"/>
          <a:ext cx="6908194" cy="2584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직사각형 37"/>
          <p:cNvSpPr/>
          <p:nvPr/>
        </p:nvSpPr>
        <p:spPr>
          <a:xfrm>
            <a:off x="8286996" y="3105547"/>
            <a:ext cx="363170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632147" y="5235986"/>
            <a:ext cx="493213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used the most in the world.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236656" y="4568162"/>
            <a:ext cx="363170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타원 40"/>
          <p:cNvSpPr/>
          <p:nvPr/>
        </p:nvSpPr>
        <p:spPr>
          <a:xfrm>
            <a:off x="4366469" y="2375695"/>
            <a:ext cx="595818" cy="595818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1A73DE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A73DE"/>
                </a:solidFill>
              </a:rPr>
              <a:t>A</a:t>
            </a:r>
            <a:endParaRPr lang="ko-KR" altLang="en-US" sz="1600" dirty="0">
              <a:solidFill>
                <a:srgbClr val="1A73D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6926" y="1759432"/>
            <a:ext cx="984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1A73DE"/>
                </a:solidFill>
                <a:cs typeface="Aharoni" panose="02010803020104030203" pitchFamily="2" charset="-79"/>
              </a:rPr>
              <a:t>59</a:t>
            </a:r>
            <a:r>
              <a:rPr lang="en-US" altLang="ko-KR" sz="1600" dirty="0">
                <a:solidFill>
                  <a:srgbClr val="1A73D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1A73DE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48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ACC5">
                <a:lumMod val="49000"/>
              </a:srgbClr>
            </a:gs>
            <a:gs pos="100000">
              <a:srgbClr val="A5A6AD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9" y="37582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44546A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476164" y="2080808"/>
          <a:ext cx="4588724" cy="372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February 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7072877" y="977289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7108541" y="1724799"/>
            <a:ext cx="567" cy="742533"/>
          </a:xfrm>
          <a:prstGeom prst="line">
            <a:avLst/>
          </a:prstGeom>
          <a:ln w="28575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159341" y="1651954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7106649" y="3218580"/>
            <a:ext cx="567" cy="7425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157449" y="3145735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7104757" y="4712361"/>
            <a:ext cx="567" cy="742533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155557" y="463951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4733236" y="5272646"/>
          <a:ext cx="1244119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2236329" y="3676726"/>
          <a:ext cx="310529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2847623" y="4210282"/>
          <a:ext cx="1885614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327153" y="1773302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440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172</Words>
  <Application>Microsoft Office PowerPoint</Application>
  <PresentationFormat>와이드스크린</PresentationFormat>
  <Paragraphs>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kimeunbee</cp:lastModifiedBy>
  <cp:revision>3</cp:revision>
  <dcterms:created xsi:type="dcterms:W3CDTF">2020-02-17T06:02:03Z</dcterms:created>
  <dcterms:modified xsi:type="dcterms:W3CDTF">2020-10-23T08:56:20Z</dcterms:modified>
</cp:coreProperties>
</file>