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9B2"/>
    <a:srgbClr val="7E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불필요한 데이터를 제거한다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 저장을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논리적으로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6156053" y="6086733"/>
            <a:ext cx="353749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8899B2"/>
                </a:solidFill>
              </a:rPr>
              <a:t>정규화는 </a:t>
            </a:r>
            <a:r>
              <a:rPr lang="en-US" altLang="ko-KR" sz="1000" dirty="0">
                <a:solidFill>
                  <a:srgbClr val="8899B2"/>
                </a:solidFill>
              </a:rPr>
              <a:t>1~</a:t>
            </a:r>
            <a:r>
              <a:rPr lang="ko-KR" altLang="en-US" sz="1000" dirty="0">
                <a:solidFill>
                  <a:srgbClr val="8899B2"/>
                </a:solidFill>
              </a:rPr>
              <a:t>정규화 </a:t>
            </a:r>
            <a:r>
              <a:rPr lang="en-US" altLang="ko-KR" sz="1000" dirty="0">
                <a:solidFill>
                  <a:srgbClr val="8899B2"/>
                </a:solidFill>
              </a:rPr>
              <a:t>~ 6 </a:t>
            </a:r>
            <a:r>
              <a:rPr lang="ko-KR" altLang="en-US" sz="1000" dirty="0">
                <a:solidFill>
                  <a:srgbClr val="8899B2"/>
                </a:solidFill>
              </a:rPr>
              <a:t>정규화 까지 있지만</a:t>
            </a:r>
            <a:r>
              <a:rPr lang="en-US" altLang="ko-KR" sz="1000" dirty="0">
                <a:solidFill>
                  <a:srgbClr val="8899B2"/>
                </a:solidFill>
              </a:rPr>
              <a:t>, </a:t>
            </a:r>
            <a:r>
              <a:rPr lang="ko-KR" altLang="en-US" sz="1000" dirty="0">
                <a:solidFill>
                  <a:srgbClr val="8899B2"/>
                </a:solidFill>
              </a:rPr>
              <a:t>실무에서는 대체로 </a:t>
            </a:r>
            <a:r>
              <a:rPr lang="en-US" altLang="ko-KR" sz="1000" dirty="0">
                <a:solidFill>
                  <a:srgbClr val="8899B2"/>
                </a:solidFill>
              </a:rPr>
              <a:t>1 ~ 3 </a:t>
            </a:r>
            <a:r>
              <a:rPr lang="ko-KR" altLang="en-US" sz="1000" dirty="0">
                <a:solidFill>
                  <a:srgbClr val="8899B2"/>
                </a:solidFill>
              </a:rPr>
              <a:t>또는 </a:t>
            </a:r>
            <a:r>
              <a:rPr lang="en-US" altLang="ko-KR" sz="1000" dirty="0">
                <a:solidFill>
                  <a:srgbClr val="8899B2"/>
                </a:solidFill>
              </a:rPr>
              <a:t>BCNF </a:t>
            </a:r>
            <a:r>
              <a:rPr lang="ko-KR" altLang="en-US" sz="1000" dirty="0">
                <a:solidFill>
                  <a:srgbClr val="8899B2"/>
                </a:solidFill>
              </a:rPr>
              <a:t>정규화까지의 과정을 거친다</a:t>
            </a:r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48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테이블의 모든 컬럼이 </a:t>
            </a:r>
            <a:r>
              <a:rPr lang="ko-KR" altLang="en-US" sz="1300" b="1" dirty="0">
                <a:solidFill>
                  <a:schemeClr val="bg1"/>
                </a:solidFill>
                <a:cs typeface="Aharoni" panose="02010803020104030203" pitchFamily="2" charset="-79"/>
              </a:rPr>
              <a:t>완전 함수적 종속을 만족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하여야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종속이 모두 제거되었다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값에 따라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-&gt; 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로 표현하는데 이를 </a:t>
            </a:r>
            <a:r>
              <a:rPr lang="ko-KR" altLang="en-US" sz="1100" b="1" dirty="0">
                <a:cs typeface="Aharoni" panose="02010803020104030203" pitchFamily="2" charset="-79"/>
              </a:rPr>
              <a:t>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280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24</cp:revision>
  <dcterms:created xsi:type="dcterms:W3CDTF">2020-09-22T02:49:34Z</dcterms:created>
  <dcterms:modified xsi:type="dcterms:W3CDTF">2020-11-02T00:37:49Z</dcterms:modified>
</cp:coreProperties>
</file>