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 </a:t>
            </a: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275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쿠키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(Cookie)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 로컬에 저장되는 키와 값이 들어있는 작은 데이터 파일이다 탈취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변조될 위험이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세션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(Session)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클라이언트의 상태 정보를 저장하는 기술 비교적 안전하다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394732"/>
            <a:ext cx="6805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쿠키</a:t>
            </a:r>
            <a:r>
              <a:rPr lang="en-US" altLang="ko-KR" sz="1300" dirty="0"/>
              <a:t>(</a:t>
            </a:r>
            <a:r>
              <a:rPr lang="ko-KR" altLang="en-US" sz="1300" dirty="0"/>
              <a:t>서버에 저장된 세션에 접근하기 위한 세션</a:t>
            </a:r>
            <a:r>
              <a:rPr lang="en-US" altLang="ko-KR" sz="1300" dirty="0"/>
              <a:t>ID)</a:t>
            </a:r>
            <a:r>
              <a:rPr lang="ko-KR" altLang="en-US" sz="1300" dirty="0"/>
              <a:t>가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 중 노출되어도 쿠키 자체에 중요한 정보는 담겨있지 않다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사용자 </a:t>
            </a:r>
            <a:r>
              <a:rPr lang="en-US" altLang="ko-KR" sz="1300" dirty="0"/>
              <a:t>A = 1, </a:t>
            </a:r>
            <a:r>
              <a:rPr lang="ko-KR" altLang="en-US" sz="1300" dirty="0"/>
              <a:t>사용자 </a:t>
            </a:r>
            <a:r>
              <a:rPr lang="en-US" altLang="ko-KR" sz="1300" dirty="0"/>
              <a:t>B = 2 </a:t>
            </a:r>
            <a:r>
              <a:rPr lang="ko-KR" altLang="en-US" sz="1300" dirty="0"/>
              <a:t>식으로 고유의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발급받게 되며 서버에서는 쿠키 값을 받았을 때 회원정보를 일일이 확인할 필요 없이 바로 식별하여 서버 자원에 접근이 용이하다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해커가 사용자의 쿠키</a:t>
            </a:r>
            <a:r>
              <a:rPr lang="en-US" altLang="ko-KR" sz="1300" dirty="0"/>
              <a:t>(</a:t>
            </a:r>
            <a:r>
              <a:rPr lang="ko-KR" altLang="en-US" sz="1300" dirty="0"/>
              <a:t>세션</a:t>
            </a:r>
            <a:r>
              <a:rPr lang="en-US" altLang="ko-KR" sz="1300" dirty="0"/>
              <a:t>ID)</a:t>
            </a:r>
            <a:r>
              <a:rPr lang="ko-KR" altLang="en-US" sz="1300" dirty="0"/>
              <a:t>를 훔쳐 서버로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요청을 보내면 서버의 세션저장소에서 정상 사용자로 오인하여 정보를 제공할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로그인 중인 사용자가 늘어날 경우 서버의 </a:t>
            </a:r>
            <a:r>
              <a:rPr lang="en-US" altLang="ko-KR" sz="1300" dirty="0"/>
              <a:t>RAM </a:t>
            </a:r>
            <a:r>
              <a:rPr lang="ko-KR" altLang="en-US" sz="1300" dirty="0"/>
              <a:t>또는 데이터베이스에 무리를 줄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2</a:t>
            </a:r>
            <a:r>
              <a:rPr lang="ko-KR" altLang="en-US" sz="1300" dirty="0"/>
              <a:t>번 해결을 위해서버를 확장해야 할 경우 세션을 분산시키는 시스템을 설계해야 하지만 이러한 과정은 매우 어렵고 복잡하다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400" kern="0" dirty="0">
                <a:solidFill>
                  <a:prstClr val="white"/>
                </a:solidFill>
              </a:rPr>
              <a:t>son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400" kern="0" dirty="0">
                <a:solidFill>
                  <a:prstClr val="white"/>
                </a:solidFill>
              </a:rPr>
              <a:t>eb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400" kern="0" dirty="0">
                <a:solidFill>
                  <a:prstClr val="white"/>
                </a:solidFill>
              </a:rPr>
              <a:t>oken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토큰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5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하여 클라이언트와 서버의 연결고리가 없기 때문에 서버의 확장성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(Scalability)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클라이언트가 서버로 요청을 보낼 때 더 이상 쿠키를 전달하지 않으므로 </a:t>
            </a:r>
            <a:r>
              <a:rPr lang="ko-KR" altLang="en-US" sz="1300" b="1" dirty="0">
                <a:solidFill>
                  <a:srgbClr val="FF0000"/>
                </a:solidFill>
              </a:rPr>
              <a:t>쿠키 사용에 의한 취약점이 사라지게 된다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en-US" altLang="ko-KR" sz="1300" b="1" dirty="0"/>
          </a:p>
          <a:p>
            <a:r>
              <a:rPr lang="en-US" altLang="ko-KR" sz="1300" dirty="0"/>
              <a:t>OAuth</a:t>
            </a:r>
            <a:r>
              <a:rPr lang="ko-KR" altLang="en-US" sz="1300" dirty="0"/>
              <a:t>의 경우 </a:t>
            </a:r>
            <a:r>
              <a:rPr lang="en-US" altLang="ko-KR" sz="1300" dirty="0"/>
              <a:t>Facebook, Google </a:t>
            </a:r>
            <a:r>
              <a:rPr lang="ko-KR" altLang="en-US" sz="1300" dirty="0"/>
              <a:t>등과 같은 소셜 계정을 이용하여 </a:t>
            </a:r>
            <a:r>
              <a:rPr lang="ko-KR" altLang="en-US" sz="1300" b="1" dirty="0"/>
              <a:t>다른 웹서비스에서도 로그인을 할 수 있기 때문에 </a:t>
            </a:r>
            <a:r>
              <a:rPr lang="ko-KR" altLang="en-US" sz="1300" dirty="0"/>
              <a:t>로그인 정보가 사용되는 분야의 학장성이 있다 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불필요한 데이터를 제거한다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저장을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논리적으로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" y="5407043"/>
            <a:ext cx="3191166" cy="12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232805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9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테이블에서 각 행을 유일하게 식별할 수 있는 최소한의 속성들의 집합니다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b="1" dirty="0">
                <a:cs typeface="Aharoni" panose="02010803020104030203" pitchFamily="2" charset="-79"/>
              </a:rPr>
              <a:t>후보키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는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서버 인증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285162C7-4269-4BBE-A94D-B685524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위해서는 세션을 유지해야 하는데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보냄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46" y="264056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720</Words>
  <Application>Microsoft Office PowerPoint</Application>
  <PresentationFormat>와이드스크린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64</cp:revision>
  <dcterms:created xsi:type="dcterms:W3CDTF">2020-09-22T02:49:34Z</dcterms:created>
  <dcterms:modified xsi:type="dcterms:W3CDTF">2020-11-03T09:07:36Z</dcterms:modified>
</cp:coreProperties>
</file>