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119" d="100"/>
          <a:sy n="119" d="100"/>
        </p:scale>
        <p:origin x="1853" y="91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팀 명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839066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106" y="1806652"/>
            <a:ext cx="7058326" cy="129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747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896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3490167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5465</TotalTime>
  <Words>22</Words>
  <Application>Microsoft Office PowerPoint</Application>
  <PresentationFormat>화면 슬라이드 쇼(4:3)</PresentationFormat>
  <Paragraphs>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Windows 사용자</cp:lastModifiedBy>
  <cp:revision>498</cp:revision>
  <cp:lastPrinted>2001-07-23T08:42:52Z</cp:lastPrinted>
  <dcterms:created xsi:type="dcterms:W3CDTF">2011-02-22T01:37:12Z</dcterms:created>
  <dcterms:modified xsi:type="dcterms:W3CDTF">2018-03-13T10:47:41Z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