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853" y="9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390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4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49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03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896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49016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5465</TotalTime>
  <Words>26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499</cp:revision>
  <cp:lastPrinted>2001-07-23T08:42:52Z</cp:lastPrinted>
  <dcterms:created xsi:type="dcterms:W3CDTF">2011-02-22T01:37:12Z</dcterms:created>
  <dcterms:modified xsi:type="dcterms:W3CDTF">2018-03-13T11:08:48Z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