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957E5D-F221-4164-AAB0-3D9A2F2E98DF}" v="84" dt="2024-05-10T20:02:32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은찬 한" userId="5564b3004fb5b818" providerId="LiveId" clId="{81957E5D-F221-4164-AAB0-3D9A2F2E98DF}"/>
    <pc:docChg chg="undo custSel addSld delSld modSld">
      <pc:chgData name="은찬 한" userId="5564b3004fb5b818" providerId="LiveId" clId="{81957E5D-F221-4164-AAB0-3D9A2F2E98DF}" dt="2024-05-10T20:02:53.332" v="1141" actId="1076"/>
      <pc:docMkLst>
        <pc:docMk/>
      </pc:docMkLst>
      <pc:sldChg chg="modSp mod">
        <pc:chgData name="은찬 한" userId="5564b3004fb5b818" providerId="LiveId" clId="{81957E5D-F221-4164-AAB0-3D9A2F2E98DF}" dt="2024-05-10T17:46:23.593" v="4" actId="1076"/>
        <pc:sldMkLst>
          <pc:docMk/>
          <pc:sldMk cId="2145486350" sldId="256"/>
        </pc:sldMkLst>
        <pc:spChg chg="mod">
          <ac:chgData name="은찬 한" userId="5564b3004fb5b818" providerId="LiveId" clId="{81957E5D-F221-4164-AAB0-3D9A2F2E98DF}" dt="2024-05-10T17:46:23.593" v="4" actId="1076"/>
          <ac:spMkLst>
            <pc:docMk/>
            <pc:sldMk cId="2145486350" sldId="256"/>
            <ac:spMk id="4" creationId="{D162028F-57AE-B7CB-9A70-8B28990C713C}"/>
          </ac:spMkLst>
        </pc:spChg>
      </pc:sldChg>
      <pc:sldChg chg="addSp delSp modSp add del mod">
        <pc:chgData name="은찬 한" userId="5564b3004fb5b818" providerId="LiveId" clId="{81957E5D-F221-4164-AAB0-3D9A2F2E98DF}" dt="2024-05-10T18:58:50.587" v="141" actId="1038"/>
        <pc:sldMkLst>
          <pc:docMk/>
          <pc:sldMk cId="3370915912" sldId="257"/>
        </pc:sldMkLst>
        <pc:picChg chg="add del">
          <ac:chgData name="은찬 한" userId="5564b3004fb5b818" providerId="LiveId" clId="{81957E5D-F221-4164-AAB0-3D9A2F2E98DF}" dt="2024-05-10T17:47:06.068" v="9" actId="478"/>
          <ac:picMkLst>
            <pc:docMk/>
            <pc:sldMk cId="3370915912" sldId="257"/>
            <ac:picMk id="16" creationId="{AD6768BF-A4F3-8328-A214-964C9CA91B9D}"/>
          </ac:picMkLst>
        </pc:picChg>
        <pc:picChg chg="add mod modCrop">
          <ac:chgData name="은찬 한" userId="5564b3004fb5b818" providerId="LiveId" clId="{81957E5D-F221-4164-AAB0-3D9A2F2E98DF}" dt="2024-05-10T18:58:50.587" v="141" actId="1038"/>
          <ac:picMkLst>
            <pc:docMk/>
            <pc:sldMk cId="3370915912" sldId="257"/>
            <ac:picMk id="22" creationId="{0A8CAF9A-8EEC-7911-B21A-AF9265BB31E8}"/>
          </ac:picMkLst>
        </pc:picChg>
        <pc:cxnChg chg="add mod">
          <ac:chgData name="은찬 한" userId="5564b3004fb5b818" providerId="LiveId" clId="{81957E5D-F221-4164-AAB0-3D9A2F2E98DF}" dt="2024-05-10T18:58:50.587" v="141" actId="1038"/>
          <ac:cxnSpMkLst>
            <pc:docMk/>
            <pc:sldMk cId="3370915912" sldId="257"/>
            <ac:cxnSpMk id="24" creationId="{67227BD9-99B7-9E44-9CC3-76E2E14CB2BD}"/>
          </ac:cxnSpMkLst>
        </pc:cxnChg>
        <pc:cxnChg chg="add mod">
          <ac:chgData name="은찬 한" userId="5564b3004fb5b818" providerId="LiveId" clId="{81957E5D-F221-4164-AAB0-3D9A2F2E98DF}" dt="2024-05-10T18:58:50.587" v="141" actId="1038"/>
          <ac:cxnSpMkLst>
            <pc:docMk/>
            <pc:sldMk cId="3370915912" sldId="257"/>
            <ac:cxnSpMk id="26" creationId="{73C1531F-D7DA-B468-48C8-1D413552D02A}"/>
          </ac:cxnSpMkLst>
        </pc:cxnChg>
        <pc:cxnChg chg="add mod">
          <ac:chgData name="은찬 한" userId="5564b3004fb5b818" providerId="LiveId" clId="{81957E5D-F221-4164-AAB0-3D9A2F2E98DF}" dt="2024-05-10T18:58:50.587" v="141" actId="1038"/>
          <ac:cxnSpMkLst>
            <pc:docMk/>
            <pc:sldMk cId="3370915912" sldId="257"/>
            <ac:cxnSpMk id="29" creationId="{880C1A3D-AFC8-CE01-6969-0D5A0BE8188D}"/>
          </ac:cxnSpMkLst>
        </pc:cxnChg>
        <pc:cxnChg chg="add mod">
          <ac:chgData name="은찬 한" userId="5564b3004fb5b818" providerId="LiveId" clId="{81957E5D-F221-4164-AAB0-3D9A2F2E98DF}" dt="2024-05-10T18:58:50.587" v="141" actId="1038"/>
          <ac:cxnSpMkLst>
            <pc:docMk/>
            <pc:sldMk cId="3370915912" sldId="257"/>
            <ac:cxnSpMk id="33" creationId="{E51EC7BF-4185-E6BE-15A6-CDD697D7A7BA}"/>
          </ac:cxnSpMkLst>
        </pc:cxnChg>
        <pc:cxnChg chg="add mod">
          <ac:chgData name="은찬 한" userId="5564b3004fb5b818" providerId="LiveId" clId="{81957E5D-F221-4164-AAB0-3D9A2F2E98DF}" dt="2024-05-10T18:58:50.587" v="141" actId="1038"/>
          <ac:cxnSpMkLst>
            <pc:docMk/>
            <pc:sldMk cId="3370915912" sldId="257"/>
            <ac:cxnSpMk id="35" creationId="{5E6F281C-74EC-5BE4-034F-8A533EE5C948}"/>
          </ac:cxnSpMkLst>
        </pc:cxnChg>
        <pc:cxnChg chg="add mod">
          <ac:chgData name="은찬 한" userId="5564b3004fb5b818" providerId="LiveId" clId="{81957E5D-F221-4164-AAB0-3D9A2F2E98DF}" dt="2024-05-10T18:58:50.587" v="141" actId="1038"/>
          <ac:cxnSpMkLst>
            <pc:docMk/>
            <pc:sldMk cId="3370915912" sldId="257"/>
            <ac:cxnSpMk id="36" creationId="{44C78E82-1244-3D6B-02B2-BD7418BC8821}"/>
          </ac:cxnSpMkLst>
        </pc:cxnChg>
        <pc:cxnChg chg="add mod">
          <ac:chgData name="은찬 한" userId="5564b3004fb5b818" providerId="LiveId" clId="{81957E5D-F221-4164-AAB0-3D9A2F2E98DF}" dt="2024-05-10T18:58:50.587" v="141" actId="1038"/>
          <ac:cxnSpMkLst>
            <pc:docMk/>
            <pc:sldMk cId="3370915912" sldId="257"/>
            <ac:cxnSpMk id="43" creationId="{C25919E8-9B12-9228-1EC9-02F4EB13BF37}"/>
          </ac:cxnSpMkLst>
        </pc:cxnChg>
        <pc:cxnChg chg="add mod">
          <ac:chgData name="은찬 한" userId="5564b3004fb5b818" providerId="LiveId" clId="{81957E5D-F221-4164-AAB0-3D9A2F2E98DF}" dt="2024-05-10T18:58:50.587" v="141" actId="1038"/>
          <ac:cxnSpMkLst>
            <pc:docMk/>
            <pc:sldMk cId="3370915912" sldId="257"/>
            <ac:cxnSpMk id="44" creationId="{62E8847F-87D8-7812-AA2D-DCAFBE134B0A}"/>
          </ac:cxnSpMkLst>
        </pc:cxnChg>
        <pc:cxnChg chg="add mod">
          <ac:chgData name="은찬 한" userId="5564b3004fb5b818" providerId="LiveId" clId="{81957E5D-F221-4164-AAB0-3D9A2F2E98DF}" dt="2024-05-10T18:58:50.587" v="141" actId="1038"/>
          <ac:cxnSpMkLst>
            <pc:docMk/>
            <pc:sldMk cId="3370915912" sldId="257"/>
            <ac:cxnSpMk id="45" creationId="{DF9CD757-ACE0-8F60-B783-CC304D74BF3D}"/>
          </ac:cxnSpMkLst>
        </pc:cxnChg>
        <pc:cxnChg chg="add mod">
          <ac:chgData name="은찬 한" userId="5564b3004fb5b818" providerId="LiveId" clId="{81957E5D-F221-4164-AAB0-3D9A2F2E98DF}" dt="2024-05-10T18:58:50.587" v="141" actId="1038"/>
          <ac:cxnSpMkLst>
            <pc:docMk/>
            <pc:sldMk cId="3370915912" sldId="257"/>
            <ac:cxnSpMk id="47" creationId="{4CAE237C-CD87-26E5-6E15-F00904D3AF3E}"/>
          </ac:cxnSpMkLst>
        </pc:cxnChg>
        <pc:cxnChg chg="add mod">
          <ac:chgData name="은찬 한" userId="5564b3004fb5b818" providerId="LiveId" clId="{81957E5D-F221-4164-AAB0-3D9A2F2E98DF}" dt="2024-05-10T18:58:50.587" v="141" actId="1038"/>
          <ac:cxnSpMkLst>
            <pc:docMk/>
            <pc:sldMk cId="3370915912" sldId="257"/>
            <ac:cxnSpMk id="48" creationId="{6506DC37-4FF2-8068-5A53-4B25C9AD1062}"/>
          </ac:cxnSpMkLst>
        </pc:cxnChg>
        <pc:cxnChg chg="add mod">
          <ac:chgData name="은찬 한" userId="5564b3004fb5b818" providerId="LiveId" clId="{81957E5D-F221-4164-AAB0-3D9A2F2E98DF}" dt="2024-05-10T18:58:50.587" v="141" actId="1038"/>
          <ac:cxnSpMkLst>
            <pc:docMk/>
            <pc:sldMk cId="3370915912" sldId="257"/>
            <ac:cxnSpMk id="50" creationId="{BB24DCCF-08D8-871E-E71A-ADABBDBC9A99}"/>
          </ac:cxnSpMkLst>
        </pc:cxnChg>
        <pc:cxnChg chg="add mod">
          <ac:chgData name="은찬 한" userId="5564b3004fb5b818" providerId="LiveId" clId="{81957E5D-F221-4164-AAB0-3D9A2F2E98DF}" dt="2024-05-10T18:58:50.587" v="141" actId="1038"/>
          <ac:cxnSpMkLst>
            <pc:docMk/>
            <pc:sldMk cId="3370915912" sldId="257"/>
            <ac:cxnSpMk id="52" creationId="{C7064D40-FCBF-C35F-A8AC-0E01DD6FD55B}"/>
          </ac:cxnSpMkLst>
        </pc:cxnChg>
        <pc:cxnChg chg="add mod">
          <ac:chgData name="은찬 한" userId="5564b3004fb5b818" providerId="LiveId" clId="{81957E5D-F221-4164-AAB0-3D9A2F2E98DF}" dt="2024-05-10T18:58:50.587" v="141" actId="1038"/>
          <ac:cxnSpMkLst>
            <pc:docMk/>
            <pc:sldMk cId="3370915912" sldId="257"/>
            <ac:cxnSpMk id="54" creationId="{D40EAF5F-62EC-026E-E53A-F628A914CDDF}"/>
          </ac:cxnSpMkLst>
        </pc:cxnChg>
        <pc:cxnChg chg="add mod">
          <ac:chgData name="은찬 한" userId="5564b3004fb5b818" providerId="LiveId" clId="{81957E5D-F221-4164-AAB0-3D9A2F2E98DF}" dt="2024-05-10T18:58:50.587" v="141" actId="1038"/>
          <ac:cxnSpMkLst>
            <pc:docMk/>
            <pc:sldMk cId="3370915912" sldId="257"/>
            <ac:cxnSpMk id="55" creationId="{7178C93C-F903-80FD-5B80-9D1B5E85A254}"/>
          </ac:cxnSpMkLst>
        </pc:cxnChg>
        <pc:cxnChg chg="add mod">
          <ac:chgData name="은찬 한" userId="5564b3004fb5b818" providerId="LiveId" clId="{81957E5D-F221-4164-AAB0-3D9A2F2E98DF}" dt="2024-05-10T18:58:50.587" v="141" actId="1038"/>
          <ac:cxnSpMkLst>
            <pc:docMk/>
            <pc:sldMk cId="3370915912" sldId="257"/>
            <ac:cxnSpMk id="56" creationId="{E175127F-825C-A582-D7BF-8817805105E7}"/>
          </ac:cxnSpMkLst>
        </pc:cxnChg>
        <pc:cxnChg chg="add mod">
          <ac:chgData name="은찬 한" userId="5564b3004fb5b818" providerId="LiveId" clId="{81957E5D-F221-4164-AAB0-3D9A2F2E98DF}" dt="2024-05-10T18:58:50.587" v="141" actId="1038"/>
          <ac:cxnSpMkLst>
            <pc:docMk/>
            <pc:sldMk cId="3370915912" sldId="257"/>
            <ac:cxnSpMk id="57" creationId="{B334EA7B-4CFB-D1E7-040C-DC2C5B2068EA}"/>
          </ac:cxnSpMkLst>
        </pc:cxnChg>
        <pc:cxnChg chg="add del mod">
          <ac:chgData name="은찬 한" userId="5564b3004fb5b818" providerId="LiveId" clId="{81957E5D-F221-4164-AAB0-3D9A2F2E98DF}" dt="2024-05-10T18:56:47.468" v="61" actId="478"/>
          <ac:cxnSpMkLst>
            <pc:docMk/>
            <pc:sldMk cId="3370915912" sldId="257"/>
            <ac:cxnSpMk id="61" creationId="{5EF318C2-6F9F-521D-1FFC-1A0367ADA30B}"/>
          </ac:cxnSpMkLst>
        </pc:cxnChg>
        <pc:cxnChg chg="add mod">
          <ac:chgData name="은찬 한" userId="5564b3004fb5b818" providerId="LiveId" clId="{81957E5D-F221-4164-AAB0-3D9A2F2E98DF}" dt="2024-05-10T18:58:50.587" v="141" actId="1038"/>
          <ac:cxnSpMkLst>
            <pc:docMk/>
            <pc:sldMk cId="3370915912" sldId="257"/>
            <ac:cxnSpMk id="64" creationId="{503DEA07-B433-F9FD-F42B-8BDD9F6412CF}"/>
          </ac:cxnSpMkLst>
        </pc:cxnChg>
        <pc:cxnChg chg="add mod">
          <ac:chgData name="은찬 한" userId="5564b3004fb5b818" providerId="LiveId" clId="{81957E5D-F221-4164-AAB0-3D9A2F2E98DF}" dt="2024-05-10T18:58:50.587" v="141" actId="1038"/>
          <ac:cxnSpMkLst>
            <pc:docMk/>
            <pc:sldMk cId="3370915912" sldId="257"/>
            <ac:cxnSpMk id="66" creationId="{C95C6020-04BA-EF5B-F843-0CB4F3FF4990}"/>
          </ac:cxnSpMkLst>
        </pc:cxnChg>
        <pc:cxnChg chg="add mod">
          <ac:chgData name="은찬 한" userId="5564b3004fb5b818" providerId="LiveId" clId="{81957E5D-F221-4164-AAB0-3D9A2F2E98DF}" dt="2024-05-10T18:58:50.587" v="141" actId="1038"/>
          <ac:cxnSpMkLst>
            <pc:docMk/>
            <pc:sldMk cId="3370915912" sldId="257"/>
            <ac:cxnSpMk id="67" creationId="{5417FFAD-6E81-471A-2F22-05A2B412BDBB}"/>
          </ac:cxnSpMkLst>
        </pc:cxnChg>
      </pc:sldChg>
      <pc:sldChg chg="addSp delSp modSp mod">
        <pc:chgData name="은찬 한" userId="5564b3004fb5b818" providerId="LiveId" clId="{81957E5D-F221-4164-AAB0-3D9A2F2E98DF}" dt="2024-05-10T20:02:53.332" v="1141" actId="1076"/>
        <pc:sldMkLst>
          <pc:docMk/>
          <pc:sldMk cId="3725454045" sldId="258"/>
        </pc:sldMkLst>
        <pc:spChg chg="mod">
          <ac:chgData name="은찬 한" userId="5564b3004fb5b818" providerId="LiveId" clId="{81957E5D-F221-4164-AAB0-3D9A2F2E98DF}" dt="2024-05-10T19:38:36.829" v="199" actId="1076"/>
          <ac:spMkLst>
            <pc:docMk/>
            <pc:sldMk cId="3725454045" sldId="258"/>
            <ac:spMk id="7" creationId="{1C087969-5CDC-0511-2833-46642B7A4956}"/>
          </ac:spMkLst>
        </pc:spChg>
        <pc:spChg chg="mod">
          <ac:chgData name="은찬 한" userId="5564b3004fb5b818" providerId="LiveId" clId="{81957E5D-F221-4164-AAB0-3D9A2F2E98DF}" dt="2024-05-10T19:53:10.278" v="888" actId="1076"/>
          <ac:spMkLst>
            <pc:docMk/>
            <pc:sldMk cId="3725454045" sldId="258"/>
            <ac:spMk id="8" creationId="{281DD9A4-F83D-2A2D-731A-12F95B0C0AD7}"/>
          </ac:spMkLst>
        </pc:spChg>
        <pc:spChg chg="mod">
          <ac:chgData name="은찬 한" userId="5564b3004fb5b818" providerId="LiveId" clId="{81957E5D-F221-4164-AAB0-3D9A2F2E98DF}" dt="2024-05-10T19:38:51.056" v="200" actId="1076"/>
          <ac:spMkLst>
            <pc:docMk/>
            <pc:sldMk cId="3725454045" sldId="258"/>
            <ac:spMk id="9" creationId="{A88A9F59-2A94-A226-ED0B-001C711A7B41}"/>
          </ac:spMkLst>
        </pc:spChg>
        <pc:spChg chg="mod">
          <ac:chgData name="은찬 한" userId="5564b3004fb5b818" providerId="LiveId" clId="{81957E5D-F221-4164-AAB0-3D9A2F2E98DF}" dt="2024-05-10T19:53:18.945" v="889" actId="1076"/>
          <ac:spMkLst>
            <pc:docMk/>
            <pc:sldMk cId="3725454045" sldId="258"/>
            <ac:spMk id="10" creationId="{FBDBFC88-0FFC-F7BA-BD02-7ED9AECD856D}"/>
          </ac:spMkLst>
        </pc:spChg>
        <pc:spChg chg="mod">
          <ac:chgData name="은찬 한" userId="5564b3004fb5b818" providerId="LiveId" clId="{81957E5D-F221-4164-AAB0-3D9A2F2E98DF}" dt="2024-05-10T19:39:34.077" v="239" actId="1076"/>
          <ac:spMkLst>
            <pc:docMk/>
            <pc:sldMk cId="3725454045" sldId="258"/>
            <ac:spMk id="16" creationId="{547656D7-C2FE-CDDF-6F8D-377BDDD6568D}"/>
          </ac:spMkLst>
        </pc:spChg>
        <pc:spChg chg="mod">
          <ac:chgData name="은찬 한" userId="5564b3004fb5b818" providerId="LiveId" clId="{81957E5D-F221-4164-AAB0-3D9A2F2E98DF}" dt="2024-05-10T19:40:22.284" v="299" actId="1076"/>
          <ac:spMkLst>
            <pc:docMk/>
            <pc:sldMk cId="3725454045" sldId="258"/>
            <ac:spMk id="17" creationId="{5B9273DA-5EE7-3ED0-6311-27EFD3D742AF}"/>
          </ac:spMkLst>
        </pc:spChg>
        <pc:spChg chg="mod">
          <ac:chgData name="은찬 한" userId="5564b3004fb5b818" providerId="LiveId" clId="{81957E5D-F221-4164-AAB0-3D9A2F2E98DF}" dt="2024-05-10T19:41:45.375" v="338" actId="1076"/>
          <ac:spMkLst>
            <pc:docMk/>
            <pc:sldMk cId="3725454045" sldId="258"/>
            <ac:spMk id="20" creationId="{AF95CF80-27C8-A831-D98F-E77C4D0B0EA3}"/>
          </ac:spMkLst>
        </pc:spChg>
        <pc:spChg chg="mod">
          <ac:chgData name="은찬 한" userId="5564b3004fb5b818" providerId="LiveId" clId="{81957E5D-F221-4164-AAB0-3D9A2F2E98DF}" dt="2024-05-10T19:42:28.462" v="365" actId="1076"/>
          <ac:spMkLst>
            <pc:docMk/>
            <pc:sldMk cId="3725454045" sldId="258"/>
            <ac:spMk id="21" creationId="{B88E4C99-9A1B-4D7C-00F4-49FB517DCE71}"/>
          </ac:spMkLst>
        </pc:spChg>
        <pc:spChg chg="mod">
          <ac:chgData name="은찬 한" userId="5564b3004fb5b818" providerId="LiveId" clId="{81957E5D-F221-4164-AAB0-3D9A2F2E98DF}" dt="2024-05-10T19:43:18.368" v="404" actId="1076"/>
          <ac:spMkLst>
            <pc:docMk/>
            <pc:sldMk cId="3725454045" sldId="258"/>
            <ac:spMk id="22" creationId="{E0AFC3BA-D4AA-BECC-0595-AFF6D9D705E7}"/>
          </ac:spMkLst>
        </pc:spChg>
        <pc:spChg chg="mod">
          <ac:chgData name="은찬 한" userId="5564b3004fb5b818" providerId="LiveId" clId="{81957E5D-F221-4164-AAB0-3D9A2F2E98DF}" dt="2024-05-10T19:43:46.980" v="409" actId="1076"/>
          <ac:spMkLst>
            <pc:docMk/>
            <pc:sldMk cId="3725454045" sldId="258"/>
            <ac:spMk id="23" creationId="{29753C4B-4D60-ACA4-8D51-6EC47222983A}"/>
          </ac:spMkLst>
        </pc:spChg>
        <pc:spChg chg="mod">
          <ac:chgData name="은찬 한" userId="5564b3004fb5b818" providerId="LiveId" clId="{81957E5D-F221-4164-AAB0-3D9A2F2E98DF}" dt="2024-05-10T19:44:25.773" v="447" actId="1076"/>
          <ac:spMkLst>
            <pc:docMk/>
            <pc:sldMk cId="3725454045" sldId="258"/>
            <ac:spMk id="24" creationId="{CBEB0CEB-24B6-6D02-E363-6BE51C9F6B69}"/>
          </ac:spMkLst>
        </pc:spChg>
        <pc:spChg chg="mod">
          <ac:chgData name="은찬 한" userId="5564b3004fb5b818" providerId="LiveId" clId="{81957E5D-F221-4164-AAB0-3D9A2F2E98DF}" dt="2024-05-10T19:45:24.885" v="486" actId="1076"/>
          <ac:spMkLst>
            <pc:docMk/>
            <pc:sldMk cId="3725454045" sldId="258"/>
            <ac:spMk id="30" creationId="{3B30F042-4622-9E0A-9495-AA7262DE261A}"/>
          </ac:spMkLst>
        </pc:spChg>
        <pc:spChg chg="mod">
          <ac:chgData name="은찬 한" userId="5564b3004fb5b818" providerId="LiveId" clId="{81957E5D-F221-4164-AAB0-3D9A2F2E98DF}" dt="2024-05-10T19:46:07.939" v="511" actId="1076"/>
          <ac:spMkLst>
            <pc:docMk/>
            <pc:sldMk cId="3725454045" sldId="258"/>
            <ac:spMk id="32" creationId="{E81433B1-9211-8A4F-F2F4-F9BE200EAB43}"/>
          </ac:spMkLst>
        </pc:spChg>
        <pc:spChg chg="mod">
          <ac:chgData name="은찬 한" userId="5564b3004fb5b818" providerId="LiveId" clId="{81957E5D-F221-4164-AAB0-3D9A2F2E98DF}" dt="2024-05-10T19:46:45.328" v="551" actId="1076"/>
          <ac:spMkLst>
            <pc:docMk/>
            <pc:sldMk cId="3725454045" sldId="258"/>
            <ac:spMk id="34" creationId="{2E133CEE-FAA7-F5D0-FD05-E5342CF6342E}"/>
          </ac:spMkLst>
        </pc:spChg>
        <pc:spChg chg="mod">
          <ac:chgData name="은찬 한" userId="5564b3004fb5b818" providerId="LiveId" clId="{81957E5D-F221-4164-AAB0-3D9A2F2E98DF}" dt="2024-05-10T19:47:41.753" v="606" actId="1076"/>
          <ac:spMkLst>
            <pc:docMk/>
            <pc:sldMk cId="3725454045" sldId="258"/>
            <ac:spMk id="35" creationId="{37638B61-2699-675B-4F8C-72A2510CBC13}"/>
          </ac:spMkLst>
        </pc:spChg>
        <pc:spChg chg="mod">
          <ac:chgData name="은찬 한" userId="5564b3004fb5b818" providerId="LiveId" clId="{81957E5D-F221-4164-AAB0-3D9A2F2E98DF}" dt="2024-05-10T19:50:50.182" v="783" actId="1076"/>
          <ac:spMkLst>
            <pc:docMk/>
            <pc:sldMk cId="3725454045" sldId="258"/>
            <ac:spMk id="36" creationId="{32D8C8EF-167B-3FE7-1CD5-D63F0881F298}"/>
          </ac:spMkLst>
        </pc:spChg>
        <pc:spChg chg="mod">
          <ac:chgData name="은찬 한" userId="5564b3004fb5b818" providerId="LiveId" clId="{81957E5D-F221-4164-AAB0-3D9A2F2E98DF}" dt="2024-05-10T19:51:44.712" v="826" actId="1076"/>
          <ac:spMkLst>
            <pc:docMk/>
            <pc:sldMk cId="3725454045" sldId="258"/>
            <ac:spMk id="37" creationId="{1A32BFDD-FAB5-32E2-54BD-584A79622255}"/>
          </ac:spMkLst>
        </pc:spChg>
        <pc:spChg chg="mod">
          <ac:chgData name="은찬 한" userId="5564b3004fb5b818" providerId="LiveId" clId="{81957E5D-F221-4164-AAB0-3D9A2F2E98DF}" dt="2024-05-10T19:52:04.487" v="829" actId="1076"/>
          <ac:spMkLst>
            <pc:docMk/>
            <pc:sldMk cId="3725454045" sldId="258"/>
            <ac:spMk id="38" creationId="{1DF16AD1-F518-E4F2-3D32-78DD288DAF54}"/>
          </ac:spMkLst>
        </pc:spChg>
        <pc:spChg chg="del mod">
          <ac:chgData name="은찬 한" userId="5564b3004fb5b818" providerId="LiveId" clId="{81957E5D-F221-4164-AAB0-3D9A2F2E98DF}" dt="2024-05-10T19:52:09.508" v="831" actId="478"/>
          <ac:spMkLst>
            <pc:docMk/>
            <pc:sldMk cId="3725454045" sldId="258"/>
            <ac:spMk id="39" creationId="{48393149-CBD4-8C64-F38F-C59B6DF63BE7}"/>
          </ac:spMkLst>
        </pc:spChg>
        <pc:spChg chg="mod">
          <ac:chgData name="은찬 한" userId="5564b3004fb5b818" providerId="LiveId" clId="{81957E5D-F221-4164-AAB0-3D9A2F2E98DF}" dt="2024-05-10T19:54:16.941" v="922" actId="1076"/>
          <ac:spMkLst>
            <pc:docMk/>
            <pc:sldMk cId="3725454045" sldId="258"/>
            <ac:spMk id="40" creationId="{33AF1A19-46E8-AD2C-65F9-A56FAFC6CF38}"/>
          </ac:spMkLst>
        </pc:spChg>
        <pc:spChg chg="mod">
          <ac:chgData name="은찬 한" userId="5564b3004fb5b818" providerId="LiveId" clId="{81957E5D-F221-4164-AAB0-3D9A2F2E98DF}" dt="2024-05-10T19:54:55.545" v="926" actId="1076"/>
          <ac:spMkLst>
            <pc:docMk/>
            <pc:sldMk cId="3725454045" sldId="258"/>
            <ac:spMk id="41" creationId="{2C8AA7EA-8D9A-1CB3-ADBD-4263EA32B00B}"/>
          </ac:spMkLst>
        </pc:spChg>
        <pc:spChg chg="mod">
          <ac:chgData name="은찬 한" userId="5564b3004fb5b818" providerId="LiveId" clId="{81957E5D-F221-4164-AAB0-3D9A2F2E98DF}" dt="2024-05-10T19:58:45.554" v="1012" actId="1076"/>
          <ac:spMkLst>
            <pc:docMk/>
            <pc:sldMk cId="3725454045" sldId="258"/>
            <ac:spMk id="42" creationId="{C02A9A7C-E97E-68BB-5ED4-CCD0CC7B239D}"/>
          </ac:spMkLst>
        </pc:spChg>
        <pc:spChg chg="mod">
          <ac:chgData name="은찬 한" userId="5564b3004fb5b818" providerId="LiveId" clId="{81957E5D-F221-4164-AAB0-3D9A2F2E98DF}" dt="2024-05-10T19:59:56.985" v="1051" actId="1076"/>
          <ac:spMkLst>
            <pc:docMk/>
            <pc:sldMk cId="3725454045" sldId="258"/>
            <ac:spMk id="43" creationId="{B3902818-DEB0-600F-AB69-392CE867C022}"/>
          </ac:spMkLst>
        </pc:spChg>
        <pc:spChg chg="mod">
          <ac:chgData name="은찬 한" userId="5564b3004fb5b818" providerId="LiveId" clId="{81957E5D-F221-4164-AAB0-3D9A2F2E98DF}" dt="2024-05-10T20:00:51.884" v="1060" actId="1076"/>
          <ac:spMkLst>
            <pc:docMk/>
            <pc:sldMk cId="3725454045" sldId="258"/>
            <ac:spMk id="44" creationId="{132FAB18-CEB3-3FBB-39F8-2BAD8C56D7B5}"/>
          </ac:spMkLst>
        </pc:spChg>
        <pc:spChg chg="mod">
          <ac:chgData name="은찬 한" userId="5564b3004fb5b818" providerId="LiveId" clId="{81957E5D-F221-4164-AAB0-3D9A2F2E98DF}" dt="2024-05-10T20:01:44.502" v="1063" actId="1076"/>
          <ac:spMkLst>
            <pc:docMk/>
            <pc:sldMk cId="3725454045" sldId="258"/>
            <ac:spMk id="45" creationId="{3047DEA5-99B4-13D8-310C-938D0F7BE917}"/>
          </ac:spMkLst>
        </pc:spChg>
        <pc:spChg chg="mod">
          <ac:chgData name="은찬 한" userId="5564b3004fb5b818" providerId="LiveId" clId="{81957E5D-F221-4164-AAB0-3D9A2F2E98DF}" dt="2024-05-10T20:02:53.332" v="1141" actId="1076"/>
          <ac:spMkLst>
            <pc:docMk/>
            <pc:sldMk cId="3725454045" sldId="258"/>
            <ac:spMk id="46" creationId="{AB76695A-F77D-0035-3FD5-06BD3F8FD70F}"/>
          </ac:spMkLst>
        </pc:spChg>
        <pc:spChg chg="mod">
          <ac:chgData name="은찬 한" userId="5564b3004fb5b818" providerId="LiveId" clId="{81957E5D-F221-4164-AAB0-3D9A2F2E98DF}" dt="2024-05-10T19:51:32.786" v="825"/>
          <ac:spMkLst>
            <pc:docMk/>
            <pc:sldMk cId="3725454045" sldId="258"/>
            <ac:spMk id="122" creationId="{689E3544-971C-90E3-37E3-B40D76785A53}"/>
          </ac:spMkLst>
        </pc:spChg>
        <pc:spChg chg="mod">
          <ac:chgData name="은찬 한" userId="5564b3004fb5b818" providerId="LiveId" clId="{81957E5D-F221-4164-AAB0-3D9A2F2E98DF}" dt="2024-05-10T19:52:54.824" v="887"/>
          <ac:spMkLst>
            <pc:docMk/>
            <pc:sldMk cId="3725454045" sldId="258"/>
            <ac:spMk id="123" creationId="{A7928DC0-B2C6-68E5-2AF2-8E54DA82DEA0}"/>
          </ac:spMkLst>
        </pc:spChg>
        <pc:spChg chg="mod">
          <ac:chgData name="은찬 한" userId="5564b3004fb5b818" providerId="LiveId" clId="{81957E5D-F221-4164-AAB0-3D9A2F2E98DF}" dt="2024-05-10T20:02:39.274" v="1140" actId="404"/>
          <ac:spMkLst>
            <pc:docMk/>
            <pc:sldMk cId="3725454045" sldId="258"/>
            <ac:spMk id="126" creationId="{FA943F09-BE1C-0324-A1A3-D972A4C51F1F}"/>
          </ac:spMkLst>
        </pc:spChg>
        <pc:picChg chg="del">
          <ac:chgData name="은찬 한" userId="5564b3004fb5b818" providerId="LiveId" clId="{81957E5D-F221-4164-AAB0-3D9A2F2E98DF}" dt="2024-05-10T19:37:15.060" v="185" actId="478"/>
          <ac:picMkLst>
            <pc:docMk/>
            <pc:sldMk cId="3725454045" sldId="258"/>
            <ac:picMk id="6" creationId="{F6A3A221-A5D7-4002-AD57-1219105174FB}"/>
          </ac:picMkLst>
        </pc:picChg>
        <pc:picChg chg="del">
          <ac:chgData name="은찬 한" userId="5564b3004fb5b818" providerId="LiveId" clId="{81957E5D-F221-4164-AAB0-3D9A2F2E98DF}" dt="2024-05-10T19:36:37.077" v="169" actId="478"/>
          <ac:picMkLst>
            <pc:docMk/>
            <pc:sldMk cId="3725454045" sldId="258"/>
            <ac:picMk id="19" creationId="{0EB17A6C-0C77-7583-4919-4FC3FF74F548}"/>
          </ac:picMkLst>
        </pc:picChg>
        <pc:picChg chg="add mod ord">
          <ac:chgData name="은찬 한" userId="5564b3004fb5b818" providerId="LiveId" clId="{81957E5D-F221-4164-AAB0-3D9A2F2E98DF}" dt="2024-05-10T19:36:44.362" v="179" actId="1035"/>
          <ac:picMkLst>
            <pc:docMk/>
            <pc:sldMk cId="3725454045" sldId="258"/>
            <ac:picMk id="48" creationId="{0E36E591-F936-AA58-2891-5A1521C867DD}"/>
          </ac:picMkLst>
        </pc:picChg>
        <pc:picChg chg="add mod ord">
          <ac:chgData name="은찬 한" userId="5564b3004fb5b818" providerId="LiveId" clId="{81957E5D-F221-4164-AAB0-3D9A2F2E98DF}" dt="2024-05-10T19:37:12.225" v="184" actId="167"/>
          <ac:picMkLst>
            <pc:docMk/>
            <pc:sldMk cId="3725454045" sldId="258"/>
            <ac:picMk id="50" creationId="{7DA5FFE8-961A-D75A-937F-1CBEC2EF89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DB5FA-7DCD-41BE-95E6-32B24847B621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2D0DF-2878-4068-8AE9-8875E2311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80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DBE5-F990-49A8-B00A-99B215A0B26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F40C-EB24-40A0-B4ED-318C3C0B4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3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DBE5-F990-49A8-B00A-99B215A0B26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F40C-EB24-40A0-B4ED-318C3C0B4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5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DBE5-F990-49A8-B00A-99B215A0B26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F40C-EB24-40A0-B4ED-318C3C0B4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8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DBE5-F990-49A8-B00A-99B215A0B26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F40C-EB24-40A0-B4ED-318C3C0B4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5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DBE5-F990-49A8-B00A-99B215A0B26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F40C-EB24-40A0-B4ED-318C3C0B4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5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DBE5-F990-49A8-B00A-99B215A0B26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F40C-EB24-40A0-B4ED-318C3C0B4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DBE5-F990-49A8-B00A-99B215A0B26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F40C-EB24-40A0-B4ED-318C3C0B4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6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DBE5-F990-49A8-B00A-99B215A0B26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F40C-EB24-40A0-B4ED-318C3C0B4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5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DBE5-F990-49A8-B00A-99B215A0B26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F40C-EB24-40A0-B4ED-318C3C0B4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3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DBE5-F990-49A8-B00A-99B215A0B26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F40C-EB24-40A0-B4ED-318C3C0B4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42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DBE5-F990-49A8-B00A-99B215A0B26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F40C-EB24-40A0-B4ED-318C3C0B4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A1DBE5-F990-49A8-B00A-99B215A0B26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0F40C-EB24-40A0-B4ED-318C3C0B4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57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B4546-A4ED-592E-AD75-3088BF613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0513"/>
            <a:ext cx="9144000" cy="1495002"/>
          </a:xfrm>
        </p:spPr>
        <p:txBody>
          <a:bodyPr/>
          <a:lstStyle/>
          <a:p>
            <a:pPr algn="ctr"/>
            <a:r>
              <a:rPr lang="ko-KR" altLang="en-US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디자인 구성요소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F5425D-591B-13ED-8405-8118615A2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4407702"/>
            <a:ext cx="9418320" cy="486058"/>
          </a:xfrm>
        </p:spPr>
        <p:txBody>
          <a:bodyPr>
            <a:normAutofit lnSpcReduction="10000"/>
          </a:bodyPr>
          <a:lstStyle/>
          <a:p>
            <a:pPr algn="ctr"/>
            <a:r>
              <a:rPr lang="ko-KR" altLang="en-US" sz="32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한은비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162028F-57AE-B7CB-9A70-8B28990C713C}"/>
              </a:ext>
            </a:extLst>
          </p:cNvPr>
          <p:cNvSpPr txBox="1">
            <a:spLocks/>
          </p:cNvSpPr>
          <p:nvPr/>
        </p:nvSpPr>
        <p:spPr>
          <a:xfrm>
            <a:off x="1524000" y="1246919"/>
            <a:ext cx="9144000" cy="14950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Pli</a:t>
            </a:r>
            <a:endParaRPr lang="ko-KR" altLang="en-US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48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텍스트, 스크린샷, 직사각형, 포스트잇 노트이(가) 표시된 사진&#10;&#10;자동 생성된 설명">
            <a:extLst>
              <a:ext uri="{FF2B5EF4-FFF2-40B4-BE49-F238E27FC236}">
                <a16:creationId xmlns:a16="http://schemas.microsoft.com/office/drawing/2014/main" id="{0A8CAF9A-8EEC-7911-B21A-AF9265BB3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31"/>
          <a:stretch/>
        </p:blipFill>
        <p:spPr>
          <a:xfrm>
            <a:off x="536896" y="310692"/>
            <a:ext cx="11115413" cy="6270171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7227BD9-99B7-9E44-9CC3-76E2E14CB2BD}"/>
              </a:ext>
            </a:extLst>
          </p:cNvPr>
          <p:cNvCxnSpPr/>
          <p:nvPr/>
        </p:nvCxnSpPr>
        <p:spPr>
          <a:xfrm flipV="1">
            <a:off x="5821960" y="1308683"/>
            <a:ext cx="0" cy="1744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3C1531F-D7DA-B468-48C8-1D413552D02A}"/>
              </a:ext>
            </a:extLst>
          </p:cNvPr>
          <p:cNvCxnSpPr>
            <a:cxnSpLocks/>
          </p:cNvCxnSpPr>
          <p:nvPr/>
        </p:nvCxnSpPr>
        <p:spPr>
          <a:xfrm flipH="1">
            <a:off x="1904302" y="1308683"/>
            <a:ext cx="39176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80C1A3D-AFC8-CE01-6969-0D5A0BE8188D}"/>
              </a:ext>
            </a:extLst>
          </p:cNvPr>
          <p:cNvCxnSpPr>
            <a:cxnSpLocks/>
          </p:cNvCxnSpPr>
          <p:nvPr/>
        </p:nvCxnSpPr>
        <p:spPr>
          <a:xfrm>
            <a:off x="1895913" y="1308683"/>
            <a:ext cx="0" cy="461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51EC7BF-4185-E6BE-15A6-CDD697D7A7BA}"/>
              </a:ext>
            </a:extLst>
          </p:cNvPr>
          <p:cNvCxnSpPr>
            <a:cxnSpLocks/>
          </p:cNvCxnSpPr>
          <p:nvPr/>
        </p:nvCxnSpPr>
        <p:spPr>
          <a:xfrm>
            <a:off x="3061982" y="1308683"/>
            <a:ext cx="0" cy="461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E6F281C-74EC-5BE4-034F-8A533EE5C948}"/>
              </a:ext>
            </a:extLst>
          </p:cNvPr>
          <p:cNvCxnSpPr>
            <a:cxnSpLocks/>
          </p:cNvCxnSpPr>
          <p:nvPr/>
        </p:nvCxnSpPr>
        <p:spPr>
          <a:xfrm>
            <a:off x="4455953" y="1308683"/>
            <a:ext cx="0" cy="461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4C78E82-1244-3D6B-02B2-BD7418BC8821}"/>
              </a:ext>
            </a:extLst>
          </p:cNvPr>
          <p:cNvCxnSpPr>
            <a:cxnSpLocks/>
          </p:cNvCxnSpPr>
          <p:nvPr/>
        </p:nvCxnSpPr>
        <p:spPr>
          <a:xfrm flipH="1" flipV="1">
            <a:off x="6501468" y="1308683"/>
            <a:ext cx="3610063" cy="9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5919E8-9B12-9228-1EC9-02F4EB13BF37}"/>
              </a:ext>
            </a:extLst>
          </p:cNvPr>
          <p:cNvCxnSpPr>
            <a:cxnSpLocks/>
          </p:cNvCxnSpPr>
          <p:nvPr/>
        </p:nvCxnSpPr>
        <p:spPr>
          <a:xfrm>
            <a:off x="7803161" y="1318471"/>
            <a:ext cx="0" cy="461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2E8847F-87D8-7812-AA2D-DCAFBE134B0A}"/>
              </a:ext>
            </a:extLst>
          </p:cNvPr>
          <p:cNvCxnSpPr>
            <a:cxnSpLocks/>
          </p:cNvCxnSpPr>
          <p:nvPr/>
        </p:nvCxnSpPr>
        <p:spPr>
          <a:xfrm>
            <a:off x="8969230" y="1318471"/>
            <a:ext cx="0" cy="461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F9CD757-ACE0-8F60-B783-CC304D74BF3D}"/>
              </a:ext>
            </a:extLst>
          </p:cNvPr>
          <p:cNvCxnSpPr>
            <a:cxnSpLocks/>
          </p:cNvCxnSpPr>
          <p:nvPr/>
        </p:nvCxnSpPr>
        <p:spPr>
          <a:xfrm>
            <a:off x="10103143" y="1318471"/>
            <a:ext cx="0" cy="461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CAE237C-CD87-26E5-6E15-F00904D3AF3E}"/>
              </a:ext>
            </a:extLst>
          </p:cNvPr>
          <p:cNvCxnSpPr/>
          <p:nvPr/>
        </p:nvCxnSpPr>
        <p:spPr>
          <a:xfrm flipV="1">
            <a:off x="6501468" y="1318471"/>
            <a:ext cx="0" cy="1744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506DC37-4FF2-8068-5A53-4B25C9AD1062}"/>
              </a:ext>
            </a:extLst>
          </p:cNvPr>
          <p:cNvCxnSpPr>
            <a:cxnSpLocks/>
          </p:cNvCxnSpPr>
          <p:nvPr/>
        </p:nvCxnSpPr>
        <p:spPr>
          <a:xfrm flipV="1">
            <a:off x="5821960" y="3558331"/>
            <a:ext cx="1398" cy="258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24DCCF-08D8-871E-E71A-ADABBDBC9A99}"/>
              </a:ext>
            </a:extLst>
          </p:cNvPr>
          <p:cNvCxnSpPr>
            <a:cxnSpLocks/>
          </p:cNvCxnSpPr>
          <p:nvPr/>
        </p:nvCxnSpPr>
        <p:spPr>
          <a:xfrm flipH="1">
            <a:off x="2676089" y="3816991"/>
            <a:ext cx="31458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7064D40-FCBF-C35F-A8AC-0E01DD6FD55B}"/>
              </a:ext>
            </a:extLst>
          </p:cNvPr>
          <p:cNvCxnSpPr>
            <a:cxnSpLocks/>
          </p:cNvCxnSpPr>
          <p:nvPr/>
        </p:nvCxnSpPr>
        <p:spPr>
          <a:xfrm>
            <a:off x="2676089" y="3816991"/>
            <a:ext cx="0" cy="202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40EAF5F-62EC-026E-E53A-F628A914CDDF}"/>
              </a:ext>
            </a:extLst>
          </p:cNvPr>
          <p:cNvCxnSpPr>
            <a:cxnSpLocks/>
          </p:cNvCxnSpPr>
          <p:nvPr/>
        </p:nvCxnSpPr>
        <p:spPr>
          <a:xfrm>
            <a:off x="4531454" y="3816991"/>
            <a:ext cx="0" cy="202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178C93C-F903-80FD-5B80-9D1B5E85A254}"/>
              </a:ext>
            </a:extLst>
          </p:cNvPr>
          <p:cNvCxnSpPr>
            <a:cxnSpLocks/>
          </p:cNvCxnSpPr>
          <p:nvPr/>
        </p:nvCxnSpPr>
        <p:spPr>
          <a:xfrm>
            <a:off x="5821960" y="3817690"/>
            <a:ext cx="0" cy="202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175127F-825C-A582-D7BF-8817805105E7}"/>
              </a:ext>
            </a:extLst>
          </p:cNvPr>
          <p:cNvCxnSpPr>
            <a:cxnSpLocks/>
          </p:cNvCxnSpPr>
          <p:nvPr/>
        </p:nvCxnSpPr>
        <p:spPr>
          <a:xfrm flipV="1">
            <a:off x="6501468" y="3569516"/>
            <a:ext cx="1398" cy="258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334EA7B-4CFB-D1E7-040C-DC2C5B2068EA}"/>
              </a:ext>
            </a:extLst>
          </p:cNvPr>
          <p:cNvCxnSpPr>
            <a:cxnSpLocks/>
          </p:cNvCxnSpPr>
          <p:nvPr/>
        </p:nvCxnSpPr>
        <p:spPr>
          <a:xfrm flipH="1">
            <a:off x="6501468" y="3846352"/>
            <a:ext cx="36100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03DEA07-B433-F9FD-F42B-8BDD9F6412CF}"/>
              </a:ext>
            </a:extLst>
          </p:cNvPr>
          <p:cNvCxnSpPr>
            <a:cxnSpLocks/>
          </p:cNvCxnSpPr>
          <p:nvPr/>
        </p:nvCxnSpPr>
        <p:spPr>
          <a:xfrm>
            <a:off x="7803161" y="3846352"/>
            <a:ext cx="0" cy="17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95C6020-04BA-EF5B-F843-0CB4F3FF4990}"/>
              </a:ext>
            </a:extLst>
          </p:cNvPr>
          <p:cNvCxnSpPr>
            <a:cxnSpLocks/>
          </p:cNvCxnSpPr>
          <p:nvPr/>
        </p:nvCxnSpPr>
        <p:spPr>
          <a:xfrm>
            <a:off x="8955249" y="3846352"/>
            <a:ext cx="0" cy="17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417FFAD-6E81-471A-2F22-05A2B412BDBB}"/>
              </a:ext>
            </a:extLst>
          </p:cNvPr>
          <p:cNvCxnSpPr>
            <a:cxnSpLocks/>
          </p:cNvCxnSpPr>
          <p:nvPr/>
        </p:nvCxnSpPr>
        <p:spPr>
          <a:xfrm>
            <a:off x="10103143" y="3837962"/>
            <a:ext cx="0" cy="17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1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블랙, 어둠이(가) 표시된 사진&#10;&#10;자동 생성된 설명">
            <a:extLst>
              <a:ext uri="{FF2B5EF4-FFF2-40B4-BE49-F238E27FC236}">
                <a16:creationId xmlns:a16="http://schemas.microsoft.com/office/drawing/2014/main" id="{7DA5FFE8-961A-D75A-937F-1CBEC2EF8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932" y="3708862"/>
            <a:ext cx="3603961" cy="2797398"/>
          </a:xfrm>
          <a:prstGeom prst="rect">
            <a:avLst/>
          </a:prstGeom>
        </p:spPr>
      </p:pic>
      <p:pic>
        <p:nvPicPr>
          <p:cNvPr id="48" name="그림 47" descr="스크린샷, 도표, 텍스트, 디자인이(가) 표시된 사진&#10;&#10;자동 생성된 설명">
            <a:extLst>
              <a:ext uri="{FF2B5EF4-FFF2-40B4-BE49-F238E27FC236}">
                <a16:creationId xmlns:a16="http://schemas.microsoft.com/office/drawing/2014/main" id="{0E36E591-F936-AA58-2891-5A1521C86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" y="666847"/>
            <a:ext cx="4619011" cy="386345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697817-11F9-78B1-7E8D-14919988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41" y="266072"/>
            <a:ext cx="5454563" cy="770067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스토리보드</a:t>
            </a:r>
            <a:endParaRPr lang="ko-KR" altLang="en-US" sz="36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67EF865F-869B-41CE-616B-84A5456A290B}"/>
              </a:ext>
            </a:extLst>
          </p:cNvPr>
          <p:cNvSpPr/>
          <p:nvPr/>
        </p:nvSpPr>
        <p:spPr>
          <a:xfrm>
            <a:off x="6587584" y="1254883"/>
            <a:ext cx="5056335" cy="2537283"/>
          </a:xfrm>
          <a:prstGeom prst="roundRect">
            <a:avLst>
              <a:gd name="adj" fmla="val 564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C92E0EF9-C58C-7B2E-3682-75128D75E436}"/>
              </a:ext>
            </a:extLst>
          </p:cNvPr>
          <p:cNvSpPr/>
          <p:nvPr/>
        </p:nvSpPr>
        <p:spPr>
          <a:xfrm>
            <a:off x="6587584" y="3883791"/>
            <a:ext cx="5056335" cy="2609287"/>
          </a:xfrm>
          <a:prstGeom prst="roundRect">
            <a:avLst>
              <a:gd name="adj" fmla="val 5302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FF5254A-F7B7-727B-1707-32EF0C539491}"/>
              </a:ext>
            </a:extLst>
          </p:cNvPr>
          <p:cNvSpPr txBox="1"/>
          <p:nvPr/>
        </p:nvSpPr>
        <p:spPr>
          <a:xfrm>
            <a:off x="6587584" y="129250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디자인 요구사항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757F58-F187-40E3-D899-FCB2993249B8}"/>
              </a:ext>
            </a:extLst>
          </p:cNvPr>
          <p:cNvSpPr txBox="1"/>
          <p:nvPr/>
        </p:nvSpPr>
        <p:spPr>
          <a:xfrm>
            <a:off x="6587584" y="3924993"/>
            <a:ext cx="1503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개발자 요구사항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89E3544-971C-90E3-37E3-B40D76785A53}"/>
              </a:ext>
            </a:extLst>
          </p:cNvPr>
          <p:cNvSpPr txBox="1"/>
          <p:nvPr/>
        </p:nvSpPr>
        <p:spPr>
          <a:xfrm>
            <a:off x="6644398" y="1549503"/>
            <a:ext cx="23471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①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브랜드 로고 삽입</a:t>
            </a:r>
            <a:endParaRPr lang="en-US" altLang="ko-KR" sz="12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r>
              <a:rPr lang="ko-KR" altLang="en-US" sz="1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②</a:t>
            </a:r>
            <a:r>
              <a:rPr lang="ko-KR" altLang="en-US" sz="11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검색창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삽입</a:t>
            </a:r>
            <a:endParaRPr lang="en-US" altLang="ko-KR" sz="11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r>
              <a:rPr lang="ko-KR" altLang="en-US" sz="1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③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로그인</a:t>
            </a:r>
            <a:r>
              <a:rPr lang="en-US" altLang="ko-KR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,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회원가입 </a:t>
            </a:r>
            <a:r>
              <a:rPr lang="ko-KR" altLang="en-US" sz="11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내비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삽입</a:t>
            </a:r>
            <a:endParaRPr lang="en-US" altLang="ko-KR" sz="11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r>
              <a:rPr lang="ko-KR" altLang="en-US" sz="1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④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이용권</a:t>
            </a:r>
            <a:r>
              <a:rPr lang="en-US" altLang="ko-KR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,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보관함 </a:t>
            </a:r>
            <a:r>
              <a:rPr lang="ko-KR" altLang="en-US" sz="11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내비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삽입</a:t>
            </a:r>
            <a:endParaRPr lang="ko-KR" altLang="en-US" sz="12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r>
              <a:rPr lang="ko-KR" altLang="en-US" sz="1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⑤</a:t>
            </a:r>
            <a:r>
              <a:rPr lang="ko-KR" altLang="en-US" sz="11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메인내비</a:t>
            </a:r>
            <a:r>
              <a:rPr lang="en-US" altLang="ko-KR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+</a:t>
            </a:r>
            <a:r>
              <a:rPr lang="ko-KR" altLang="en-US" sz="11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플리스튜디오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삽입</a:t>
            </a:r>
            <a:endParaRPr lang="ko-KR" altLang="en-US" sz="14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r>
              <a:rPr lang="ko-KR" altLang="en-US" sz="1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⑥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최신음악 앨범표지 이미지 삽입</a:t>
            </a:r>
            <a:endParaRPr lang="ko-KR" altLang="en-US" sz="14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r>
              <a:rPr lang="ko-KR" altLang="en-US" sz="1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⑦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양옆 화살표 툴 삽입</a:t>
            </a:r>
            <a:endParaRPr lang="en-US" altLang="ko-KR" sz="11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r>
              <a:rPr lang="ko-KR" altLang="en-US" sz="1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⑧</a:t>
            </a:r>
            <a:r>
              <a:rPr lang="ko-KR" altLang="en-US" sz="11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페이지네이션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툴 삽입</a:t>
            </a:r>
            <a:endParaRPr lang="ko-KR" altLang="en-US" sz="14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r>
              <a:rPr lang="ko-KR" altLang="en-US" sz="1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⑨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이벤트 배너 삽입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7928DC0-B2C6-68E5-2AF2-8E54DA82DEA0}"/>
              </a:ext>
            </a:extLst>
          </p:cNvPr>
          <p:cNvSpPr txBox="1"/>
          <p:nvPr/>
        </p:nvSpPr>
        <p:spPr>
          <a:xfrm>
            <a:off x="8993561" y="1548731"/>
            <a:ext cx="2766122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⑩</a:t>
            </a:r>
            <a:r>
              <a:rPr lang="ko-KR" altLang="en-US" sz="11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플리차트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리스트 삽입</a:t>
            </a:r>
            <a:endParaRPr lang="ko-KR" altLang="en-US" sz="14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r>
              <a:rPr lang="ko-KR" altLang="en-US" sz="1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⑪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추천 앨범표지 이미지 삽입</a:t>
            </a:r>
            <a:endParaRPr lang="ko-KR" altLang="en-US" sz="14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r>
              <a:rPr lang="ko-KR" altLang="en-US" sz="1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⑫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양옆 화살표 툴</a:t>
            </a:r>
            <a:r>
              <a:rPr lang="en-US" altLang="ko-KR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, </a:t>
            </a:r>
            <a:r>
              <a:rPr lang="ko-KR" altLang="en-US" sz="11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페이지네이션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툴</a:t>
            </a:r>
            <a:r>
              <a:rPr lang="ko-KR" altLang="en-US" sz="1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삽입</a:t>
            </a:r>
            <a:endParaRPr lang="ko-KR" altLang="en-US" sz="14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r>
              <a:rPr lang="ko-KR" altLang="en-US" sz="1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⑬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플레이리스트 제목과 아이콘 입력된 둥근 사각형 삽입</a:t>
            </a:r>
            <a:endParaRPr lang="en-US" altLang="ko-KR" sz="14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r>
              <a:rPr lang="ko-KR" altLang="en-US" sz="1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⑭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플레이리스트 앨범표지 이미지 삽입</a:t>
            </a:r>
            <a:endParaRPr lang="ko-KR" altLang="en-US" sz="14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r>
              <a:rPr lang="ko-KR" altLang="en-US" sz="1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⑮</a:t>
            </a:r>
            <a:r>
              <a:rPr lang="ko-KR" altLang="en-US" sz="11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기업 주소 삽입</a:t>
            </a:r>
            <a:endParaRPr lang="ko-KR" altLang="en-US" sz="14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⑯</a:t>
            </a:r>
            <a:r>
              <a:rPr lang="ko-KR" altLang="en-US" sz="11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푸터</a:t>
            </a:r>
            <a:r>
              <a:rPr lang="ko-KR" altLang="en-US" sz="11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1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내비</a:t>
            </a:r>
            <a:r>
              <a:rPr lang="en-US" altLang="ko-KR" sz="11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SNS </a:t>
            </a:r>
            <a:r>
              <a:rPr lang="ko-KR" altLang="en-US" sz="11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아이콘 삽입</a:t>
            </a:r>
            <a:endParaRPr lang="ko-KR" altLang="en-US" sz="13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A943F09-BE1C-0324-A1A3-D972A4C51F1F}"/>
              </a:ext>
            </a:extLst>
          </p:cNvPr>
          <p:cNvSpPr txBox="1"/>
          <p:nvPr/>
        </p:nvSpPr>
        <p:spPr>
          <a:xfrm>
            <a:off x="6666354" y="4238380"/>
            <a:ext cx="425611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A</a:t>
            </a:r>
            <a:r>
              <a:rPr lang="ko-KR" altLang="en-US" sz="12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로고</a:t>
            </a:r>
            <a:r>
              <a:rPr lang="en-US" altLang="ko-KR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(CI)-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홈으로 이동</a:t>
            </a:r>
            <a:endParaRPr lang="en-US" altLang="ko-KR" sz="12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r>
              <a:rPr lang="en-US" altLang="ko-KR" sz="14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B 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검색 기능 활성화</a:t>
            </a:r>
            <a:endParaRPr lang="en-US" altLang="ko-KR" sz="14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r>
              <a:rPr lang="en-US" altLang="ko-KR" sz="14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C</a:t>
            </a:r>
            <a:r>
              <a:rPr lang="en-US" altLang="ko-KR" sz="12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메인</a:t>
            </a:r>
            <a:r>
              <a:rPr lang="en-US" altLang="ko-KR" sz="11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내비게이션</a:t>
            </a:r>
            <a:r>
              <a:rPr lang="en-US" altLang="ko-KR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-top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→</a:t>
            </a:r>
            <a:r>
              <a:rPr lang="en-US" altLang="ko-KR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bottom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으로 메뉴화면 생성</a:t>
            </a:r>
          </a:p>
          <a:p>
            <a:r>
              <a:rPr lang="en-US" altLang="ko-KR" sz="14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D 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메인 슬라이드</a:t>
            </a:r>
            <a:r>
              <a:rPr lang="en-US" altLang="ko-KR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-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좌우 </a:t>
            </a:r>
            <a:r>
              <a:rPr lang="en-US" altLang="ko-KR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Swipe,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화살표 아이콘 선택 시 </a:t>
            </a:r>
            <a:r>
              <a:rPr lang="en-US" altLang="ko-KR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Swipe</a:t>
            </a:r>
            <a:endParaRPr lang="ko-KR" altLang="en-US" sz="11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r>
              <a:rPr lang="en-US" altLang="ko-KR" sz="14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E </a:t>
            </a:r>
            <a:r>
              <a:rPr lang="ko-KR" altLang="en-US" sz="11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페이지네이션</a:t>
            </a:r>
            <a:r>
              <a:rPr lang="en-US" altLang="ko-KR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-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선택한 칸 선택 시 해당 슬라이드로 전환</a:t>
            </a:r>
          </a:p>
          <a:p>
            <a:r>
              <a:rPr lang="en-US" altLang="ko-KR" sz="14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F 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서브 슬라이드</a:t>
            </a:r>
            <a:r>
              <a:rPr lang="en-US" altLang="ko-KR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-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좌우 </a:t>
            </a:r>
            <a:r>
              <a:rPr lang="en-US" altLang="ko-KR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Swipe,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화살표 아이콘 선택 시 </a:t>
            </a:r>
            <a:r>
              <a:rPr lang="en-US" altLang="ko-KR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Swipe</a:t>
            </a:r>
            <a:endParaRPr lang="ko-KR" altLang="en-US" sz="11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r>
              <a:rPr lang="en-US" altLang="ko-KR" sz="14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G </a:t>
            </a:r>
            <a:r>
              <a:rPr lang="ko-KR" altLang="en-US" sz="11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페이지네이션</a:t>
            </a:r>
            <a:r>
              <a:rPr lang="en-US" altLang="ko-KR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-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선택한 칸 선택 시 해당 슬라이드로 전환</a:t>
            </a:r>
            <a:endParaRPr lang="ko-KR" altLang="en-US" sz="14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r>
              <a:rPr lang="en-US" altLang="ko-KR" sz="14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H 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재생아이콘 선택 시 플레이리스트 페이지로 이동</a:t>
            </a:r>
            <a:endParaRPr lang="en-US" altLang="ko-KR" sz="1600" dirty="0">
              <a:solidFill>
                <a:schemeClr val="accent5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I </a:t>
            </a:r>
            <a:r>
              <a:rPr lang="en-US" altLang="ko-KR" sz="12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SNS </a:t>
            </a:r>
            <a:r>
              <a:rPr lang="ko-KR" altLang="en-US" sz="12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로고</a:t>
            </a:r>
            <a:r>
              <a:rPr lang="en-US" altLang="ko-KR" sz="12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-</a:t>
            </a:r>
            <a:r>
              <a:rPr lang="ko-KR" altLang="en-US" sz="12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해당 브랜드 </a:t>
            </a:r>
            <a:r>
              <a:rPr lang="en-US" altLang="ko-KR" sz="12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SNS </a:t>
            </a:r>
            <a:r>
              <a:rPr lang="ko-KR" altLang="en-US" sz="12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페이지로 이동</a:t>
            </a:r>
            <a:endParaRPr lang="ko-KR" altLang="en-US" sz="14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endParaRPr lang="ko-KR" altLang="en-US" sz="12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087969-5CDC-0511-2833-46642B7A4956}"/>
              </a:ext>
            </a:extLst>
          </p:cNvPr>
          <p:cNvSpPr txBox="1"/>
          <p:nvPr/>
        </p:nvSpPr>
        <p:spPr>
          <a:xfrm>
            <a:off x="790224" y="1404173"/>
            <a:ext cx="38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DD9A4-F83D-2A2D-731A-12F95B0C0AD7}"/>
              </a:ext>
            </a:extLst>
          </p:cNvPr>
          <p:cNvSpPr txBox="1"/>
          <p:nvPr/>
        </p:nvSpPr>
        <p:spPr>
          <a:xfrm>
            <a:off x="666037" y="1404173"/>
            <a:ext cx="243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A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A9F59-2A94-A226-ED0B-001C711A7B41}"/>
              </a:ext>
            </a:extLst>
          </p:cNvPr>
          <p:cNvSpPr txBox="1"/>
          <p:nvPr/>
        </p:nvSpPr>
        <p:spPr>
          <a:xfrm>
            <a:off x="1344572" y="1273623"/>
            <a:ext cx="329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DBFC88-0FFC-F7BA-BD02-7ED9AECD856D}"/>
              </a:ext>
            </a:extLst>
          </p:cNvPr>
          <p:cNvSpPr txBox="1"/>
          <p:nvPr/>
        </p:nvSpPr>
        <p:spPr>
          <a:xfrm>
            <a:off x="1568104" y="1269845"/>
            <a:ext cx="230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B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656D7-C2FE-CDDF-6F8D-377BDDD6568D}"/>
              </a:ext>
            </a:extLst>
          </p:cNvPr>
          <p:cNvSpPr txBox="1"/>
          <p:nvPr/>
        </p:nvSpPr>
        <p:spPr>
          <a:xfrm>
            <a:off x="3375809" y="1268975"/>
            <a:ext cx="358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9273DA-5EE7-3ED0-6311-27EFD3D742AF}"/>
              </a:ext>
            </a:extLst>
          </p:cNvPr>
          <p:cNvSpPr txBox="1"/>
          <p:nvPr/>
        </p:nvSpPr>
        <p:spPr>
          <a:xfrm>
            <a:off x="3000230" y="1428087"/>
            <a:ext cx="329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95CF80-27C8-A831-D98F-E77C4D0B0EA3}"/>
              </a:ext>
            </a:extLst>
          </p:cNvPr>
          <p:cNvSpPr txBox="1"/>
          <p:nvPr/>
        </p:nvSpPr>
        <p:spPr>
          <a:xfrm>
            <a:off x="816049" y="1612753"/>
            <a:ext cx="329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8E4C99-9A1B-4D7C-00F4-49FB517DCE71}"/>
              </a:ext>
            </a:extLst>
          </p:cNvPr>
          <p:cNvSpPr txBox="1"/>
          <p:nvPr/>
        </p:nvSpPr>
        <p:spPr>
          <a:xfrm>
            <a:off x="815418" y="1920071"/>
            <a:ext cx="329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AFC3BA-D4AA-BECC-0595-AFF6D9D705E7}"/>
              </a:ext>
            </a:extLst>
          </p:cNvPr>
          <p:cNvSpPr txBox="1"/>
          <p:nvPr/>
        </p:nvSpPr>
        <p:spPr>
          <a:xfrm>
            <a:off x="3457920" y="2131354"/>
            <a:ext cx="329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753C4B-4D60-ACA4-8D51-6EC47222983A}"/>
              </a:ext>
            </a:extLst>
          </p:cNvPr>
          <p:cNvSpPr txBox="1"/>
          <p:nvPr/>
        </p:nvSpPr>
        <p:spPr>
          <a:xfrm>
            <a:off x="1844169" y="2569701"/>
            <a:ext cx="329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⑧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EB0CEB-24B6-6D02-E363-6BE51C9F6B69}"/>
              </a:ext>
            </a:extLst>
          </p:cNvPr>
          <p:cNvSpPr txBox="1"/>
          <p:nvPr/>
        </p:nvSpPr>
        <p:spPr>
          <a:xfrm>
            <a:off x="3467524" y="2890833"/>
            <a:ext cx="329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⑨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ADA6884F-71AB-AABA-E02A-C3307F847C36}"/>
              </a:ext>
            </a:extLst>
          </p:cNvPr>
          <p:cNvCxnSpPr/>
          <p:nvPr/>
        </p:nvCxnSpPr>
        <p:spPr>
          <a:xfrm>
            <a:off x="1051924" y="4320655"/>
            <a:ext cx="1375795" cy="11851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6F9B83-61ED-8D2E-BC12-51681FFB0E35}"/>
              </a:ext>
            </a:extLst>
          </p:cNvPr>
          <p:cNvCxnSpPr/>
          <p:nvPr/>
        </p:nvCxnSpPr>
        <p:spPr>
          <a:xfrm flipV="1">
            <a:off x="1051924" y="3695678"/>
            <a:ext cx="0" cy="624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B30F042-4622-9E0A-9495-AA7262DE261A}"/>
              </a:ext>
            </a:extLst>
          </p:cNvPr>
          <p:cNvSpPr txBox="1"/>
          <p:nvPr/>
        </p:nvSpPr>
        <p:spPr>
          <a:xfrm>
            <a:off x="3486090" y="3792166"/>
            <a:ext cx="329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⑩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1433B1-9211-8A4F-F2F4-F9BE200EAB43}"/>
              </a:ext>
            </a:extLst>
          </p:cNvPr>
          <p:cNvSpPr txBox="1"/>
          <p:nvPr/>
        </p:nvSpPr>
        <p:spPr>
          <a:xfrm>
            <a:off x="4745907" y="3909604"/>
            <a:ext cx="329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⑪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133CEE-FAA7-F5D0-FD05-E5342CF6342E}"/>
              </a:ext>
            </a:extLst>
          </p:cNvPr>
          <p:cNvSpPr txBox="1"/>
          <p:nvPr/>
        </p:nvSpPr>
        <p:spPr>
          <a:xfrm>
            <a:off x="5456776" y="4099956"/>
            <a:ext cx="329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⑫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638B61-2699-675B-4F8C-72A2510CBC13}"/>
              </a:ext>
            </a:extLst>
          </p:cNvPr>
          <p:cNvSpPr txBox="1"/>
          <p:nvPr/>
        </p:nvSpPr>
        <p:spPr>
          <a:xfrm>
            <a:off x="2930659" y="4597218"/>
            <a:ext cx="329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D8C8EF-167B-3FE7-1CD5-D63F0881F298}"/>
              </a:ext>
            </a:extLst>
          </p:cNvPr>
          <p:cNvSpPr txBox="1"/>
          <p:nvPr/>
        </p:nvSpPr>
        <p:spPr>
          <a:xfrm>
            <a:off x="5482034" y="4675716"/>
            <a:ext cx="310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32BFDD-FAB5-32E2-54BD-584A79622255}"/>
              </a:ext>
            </a:extLst>
          </p:cNvPr>
          <p:cNvSpPr txBox="1"/>
          <p:nvPr/>
        </p:nvSpPr>
        <p:spPr>
          <a:xfrm>
            <a:off x="2940260" y="5429913"/>
            <a:ext cx="310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⑮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F16AD1-F518-E4F2-3D32-78DD288DAF54}"/>
              </a:ext>
            </a:extLst>
          </p:cNvPr>
          <p:cNvSpPr txBox="1"/>
          <p:nvPr/>
        </p:nvSpPr>
        <p:spPr>
          <a:xfrm>
            <a:off x="4785005" y="5429913"/>
            <a:ext cx="3299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</a:rPr>
              <a:t>⑯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AF1A19-46E8-AD2C-65F9-A56FAFC6CF38}"/>
              </a:ext>
            </a:extLst>
          </p:cNvPr>
          <p:cNvSpPr txBox="1"/>
          <p:nvPr/>
        </p:nvSpPr>
        <p:spPr>
          <a:xfrm>
            <a:off x="702690" y="1625229"/>
            <a:ext cx="230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C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8AA7EA-8D9A-1CB3-ADBD-4263EA32B00B}"/>
              </a:ext>
            </a:extLst>
          </p:cNvPr>
          <p:cNvSpPr txBox="1"/>
          <p:nvPr/>
        </p:nvSpPr>
        <p:spPr>
          <a:xfrm>
            <a:off x="3661455" y="2138478"/>
            <a:ext cx="243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D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A9A7C-E97E-68BB-5ED4-CCD0CC7B239D}"/>
              </a:ext>
            </a:extLst>
          </p:cNvPr>
          <p:cNvSpPr txBox="1"/>
          <p:nvPr/>
        </p:nvSpPr>
        <p:spPr>
          <a:xfrm>
            <a:off x="1747463" y="2585214"/>
            <a:ext cx="216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E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902818-DEB0-600F-AB69-392CE867C022}"/>
              </a:ext>
            </a:extLst>
          </p:cNvPr>
          <p:cNvSpPr txBox="1"/>
          <p:nvPr/>
        </p:nvSpPr>
        <p:spPr>
          <a:xfrm>
            <a:off x="5660603" y="4135989"/>
            <a:ext cx="216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F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2FAB18-CEB3-3FBB-39F8-2BAD8C56D7B5}"/>
              </a:ext>
            </a:extLst>
          </p:cNvPr>
          <p:cNvSpPr txBox="1"/>
          <p:nvPr/>
        </p:nvSpPr>
        <p:spPr>
          <a:xfrm>
            <a:off x="5280497" y="4203170"/>
            <a:ext cx="23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G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47DEA5-99B4-13D8-310C-938D0F7BE917}"/>
              </a:ext>
            </a:extLst>
          </p:cNvPr>
          <p:cNvSpPr txBox="1"/>
          <p:nvPr/>
        </p:nvSpPr>
        <p:spPr>
          <a:xfrm>
            <a:off x="2808695" y="4609668"/>
            <a:ext cx="243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H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76695A-F77D-0035-3FD5-06BD3F8FD70F}"/>
              </a:ext>
            </a:extLst>
          </p:cNvPr>
          <p:cNvSpPr txBox="1"/>
          <p:nvPr/>
        </p:nvSpPr>
        <p:spPr>
          <a:xfrm>
            <a:off x="4750495" y="5383746"/>
            <a:ext cx="160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45404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847</TotalTime>
  <Words>199</Words>
  <Application>Microsoft Office PowerPoint</Application>
  <PresentationFormat>와이드스크린</PresentationFormat>
  <Paragraphs>56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4" baseType="lpstr">
      <vt:lpstr>Pretendard ExtraBold</vt:lpstr>
      <vt:lpstr>Pretendard Medium</vt:lpstr>
      <vt:lpstr>Pretendard SemiBold</vt:lpstr>
      <vt:lpstr>경기천년제목 Medium</vt:lpstr>
      <vt:lpstr>나눔스퀘어 Bold</vt:lpstr>
      <vt:lpstr>맑은 고딕</vt:lpstr>
      <vt:lpstr>Arial</vt:lpstr>
      <vt:lpstr>Calibri</vt:lpstr>
      <vt:lpstr>Calibri Light</vt:lpstr>
      <vt:lpstr>Wingdings 2</vt:lpstr>
      <vt:lpstr>HDOfficeLightV0</vt:lpstr>
      <vt:lpstr>디자인 구성요소 설계</vt:lpstr>
      <vt:lpstr>PowerPoint 프레젠테이션</vt:lpstr>
      <vt:lpstr>스토리보드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디자인 구성요소 설계</dc:title>
  <dc:creator>준혁 신</dc:creator>
  <cp:lastModifiedBy>은찬 한</cp:lastModifiedBy>
  <cp:revision>25</cp:revision>
  <dcterms:created xsi:type="dcterms:W3CDTF">2024-01-24T01:43:21Z</dcterms:created>
  <dcterms:modified xsi:type="dcterms:W3CDTF">2024-05-10T20:02:58Z</dcterms:modified>
</cp:coreProperties>
</file>