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154fcc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154fcc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16ea24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16ea2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154fcce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154fcc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154fcce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154fcce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154fcce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9154fcce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1" y="0"/>
            <a:ext cx="747601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Human Resource Management Software</a:t>
            </a:r>
            <a:endParaRPr b="1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HRM Software lets you manage people stuff in your company.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50" y="1853841"/>
            <a:ext cx="8102851" cy="2556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Purpose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Human Resource Management  is very important for business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terminalHRM provides a simple solution (because everyone uses ruby on terminal to do their business management)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Target Audience: Small / Medium Businesses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endParaRPr b="1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 multiple job opportunities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 candidates across all openings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Flexible editing features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Lets you save your work.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25" y="739600"/>
            <a:ext cx="3378525" cy="41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Walkthrough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$ ./terminal-hrm.sh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575" y="1853509"/>
            <a:ext cx="3615750" cy="2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Questions?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