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9" r:id="rId2"/>
    <p:sldId id="287" r:id="rId3"/>
    <p:sldId id="278" r:id="rId4"/>
    <p:sldId id="282" r:id="rId5"/>
    <p:sldId id="277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11/21/2019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11/21/2019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 CRAWLER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TERMINAL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B9236-FE17-46BE-9EC1-A9330936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1929619"/>
            <a:ext cx="11999069" cy="21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pubcrawller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Pubcrawler</a:t>
            </a:r>
            <a:r>
              <a:rPr lang="en-US" dirty="0"/>
              <a:t> - the Terminal App is designed for modern day individuals who are sophisticated, tech savvy and in constant agreement that CLI games are the bees knees - the absolute cat's </a:t>
            </a:r>
            <a:r>
              <a:rPr lang="en-US" dirty="0" err="1"/>
              <a:t>pyjamas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CBF9D-7645-49BB-BF27-A79D5802B3F5}"/>
              </a:ext>
            </a:extLst>
          </p:cNvPr>
          <p:cNvSpPr/>
          <p:nvPr/>
        </p:nvSpPr>
        <p:spPr>
          <a:xfrm>
            <a:off x="405780" y="476672"/>
            <a:ext cx="11161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This application intends to take the user on a whirlwind tour of pubs and pub culture.  By utilizing simple command line choices, it is the intention of the developers to give the user a first-hand experience of a "night on the town" with every decision having a direct effect on the health and longevity of the participant.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34434E-D371-403D-AC50-9011611B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213" y="3108104"/>
            <a:ext cx="5180012" cy="5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E9CFC-D50E-4D11-91BF-41DD20F7599E}"/>
              </a:ext>
            </a:extLst>
          </p:cNvPr>
          <p:cNvSpPr/>
          <p:nvPr/>
        </p:nvSpPr>
        <p:spPr>
          <a:xfrm>
            <a:off x="1053852" y="428179"/>
            <a:ext cx="9865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It solves the much needed problems faced by young adults these days who have "too much time on their hands".  Most need an appropriate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intelectual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release from harvesting bitcoin and researching cat related internet memes. </a:t>
            </a:r>
          </a:p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The intended target audience is vast in terms of numbers and complex in terms of character.  All walks of life are able to enjoy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Pubcrawler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the terminal app from Boomers to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yeeting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gen Z's.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8B411-C522-4943-92A8-9D5C3F21551A}"/>
              </a:ext>
            </a:extLst>
          </p:cNvPr>
          <p:cNvSpPr/>
          <p:nvPr/>
        </p:nvSpPr>
        <p:spPr>
          <a:xfrm>
            <a:off x="507868" y="-495151"/>
            <a:ext cx="107711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Most users will utilize personal computing devices to access this game however those with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wizzard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level powers will hold the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ablilty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to actually live and breath this without needs of digital devices.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Pubcrawler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is more than a CLI game it is a way of life.  </a:t>
            </a:r>
          </a:p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For those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requiing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computers it is a simple task of running the abovementioned bash scrip in their terminal and then yielding to the all powerful game that will no doubt ignite senses and ultimately bring about a paradigm shift in the human understanding of games, pubs and culture.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177</TotalTime>
  <Words>283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Consolas</vt:lpstr>
      <vt:lpstr>Red Radial 16x9</vt:lpstr>
      <vt:lpstr>PUB CRAWLER</vt:lpstr>
      <vt:lpstr>What is pubcrawller?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 CRAWLER</dc:title>
  <dc:creator>David Johnson</dc:creator>
  <cp:lastModifiedBy>David Johnson</cp:lastModifiedBy>
  <cp:revision>2</cp:revision>
  <dcterms:created xsi:type="dcterms:W3CDTF">2019-11-21T07:49:46Z</dcterms:created>
  <dcterms:modified xsi:type="dcterms:W3CDTF">2019-11-21T10:47:16Z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