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  <p:embeddedFont>
      <p:font typeface="Bree Serif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reeSerif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173857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173857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173857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173857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173857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173857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173857f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9173857f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9173857f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9173857f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688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Battle 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71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-35250" y="0"/>
            <a:ext cx="9214500" cy="933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Battleships</a:t>
            </a:r>
            <a:r>
              <a:rPr lang="en-GB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 RB</a:t>
            </a:r>
            <a:endParaRPr sz="48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390300"/>
            <a:ext cx="85206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080750" y="1415275"/>
            <a:ext cx="70530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Entertainment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Universally </a:t>
            </a: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accessible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Safety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390300"/>
            <a:ext cx="85206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045500" y="1415275"/>
            <a:ext cx="70530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verage"/>
              <a:buChar char="★"/>
            </a:pPr>
            <a:r>
              <a:rPr lang="en-GB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Character Names </a:t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verage"/>
              <a:buChar char="★"/>
            </a:pPr>
            <a:r>
              <a:rPr lang="en-GB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Personalised Game Board Grids </a:t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verage"/>
              <a:buChar char="★"/>
            </a:pPr>
            <a:r>
              <a:rPr lang="en-GB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5 Ships for each player </a:t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verage"/>
              <a:buChar char="★"/>
            </a:pPr>
            <a:r>
              <a:rPr lang="en-GB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View current ship status and previous attacks </a:t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verage"/>
              <a:buChar char="★"/>
            </a:pPr>
            <a:r>
              <a:rPr lang="en-GB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Launch Attacks </a:t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81400" y="1765625"/>
            <a:ext cx="85206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</a:t>
            </a:r>
            <a:r>
              <a:rPr lang="en-GB"/>
              <a:t>th</a:t>
            </a:r>
            <a:r>
              <a:rPr lang="en-GB"/>
              <a:t>rough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288075"/>
            <a:ext cx="85206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Problems, Challenges, Bugs 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816900" y="1339075"/>
            <a:ext cx="70530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Hash as game board proved difficult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Ensuring ships did not clash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Incorrect coordinates crash the application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288075"/>
            <a:ext cx="85206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Features 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852150" y="1339075"/>
            <a:ext cx="70530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‘Bomb’ attack feature </a:t>
            </a: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Ability to select number of ships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Average"/>
              <a:buChar char="★"/>
            </a:pPr>
            <a:r>
              <a:rPr lang="en-GB" sz="3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Ability to select location of ships </a:t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