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5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7027-5245-43DD-B9A8-2AFAEBB3865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7EAF-C97A-4B7E-A7C8-58F3C4308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75656" y="476672"/>
            <a:ext cx="6768752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&lt;header&gt;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81608" y="2235458"/>
            <a:ext cx="6768752" cy="4392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&lt;ddddddddddd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53616" y="2307466"/>
            <a:ext cx="6624736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53616" y="3611994"/>
            <a:ext cx="6624736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53616" y="4899754"/>
            <a:ext cx="6624736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5664" y="2469484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3896" y="2482076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62128" y="2469484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85664" y="3765011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45904" y="3752404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62128" y="3765011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92373" y="5060113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2613" y="5047506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68837" y="5060113"/>
            <a:ext cx="1224136" cy="846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&lt;cloth&gt;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27620" y="5331802"/>
            <a:ext cx="5688632" cy="11521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94866" y="1480266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&lt;closet-container&gt;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15032" y="15121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&lt;closet&gt;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8184" y="5470553"/>
            <a:ext cx="1025256" cy="84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&lt;select&gt;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2644" y="5470553"/>
            <a:ext cx="1025256" cy="84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&lt;select&gt;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84185" y="5484819"/>
            <a:ext cx="1025256" cy="8460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&lt;select&gt;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30933" y="5604924"/>
            <a:ext cx="1741303" cy="567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&lt;create-button&gt;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879811" y="1826440"/>
            <a:ext cx="0" cy="40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572236" y="1849598"/>
            <a:ext cx="0" cy="48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9651" y="59839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&lt;select&gt;</a:t>
            </a:r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187624" y="6171987"/>
            <a:ext cx="8634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53204" y="11217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&lt;body&gt;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dmsqls__0228@naver.com</dc:creator>
  <cp:lastModifiedBy>dmsqls__0228@naver.com</cp:lastModifiedBy>
  <cp:revision>4</cp:revision>
  <dcterms:created xsi:type="dcterms:W3CDTF">2021-05-16T08:15:54Z</dcterms:created>
  <dcterms:modified xsi:type="dcterms:W3CDTF">2021-05-16T09:19:16Z</dcterms:modified>
</cp:coreProperties>
</file>