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697D-07E6-49A6-EE8D-911A4810F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1E517-C501-A1AE-E07F-1129819F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96FF8-FBEA-4A97-9E3A-DA9C468F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25342-CB6C-0A29-3D96-451305B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D0C13-98F5-764B-FC2A-83885A45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3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2452E-7C72-70ED-63BA-D3E6918F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6DAFE-F3FD-DC69-4810-6689537B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05334-2219-DCFD-7AB6-2F4F1C2B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2904B-19E5-9DF9-8506-CB2EE750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D69AB-B870-4617-4F62-5F69DE5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567A1-5907-2DA6-D861-8EA475C9A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F2F2E-CD00-8C25-459B-BAAC4CBE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26757-D4E0-4B32-AE65-0DF48ED9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2EDF4-A40B-8F87-199D-778EB65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16247-16B0-FF83-E428-570859D2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DF5F-21C4-3F9B-B156-B6E3073D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99AD9-2DFE-C973-9089-E60F0934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F28A6-C935-86FC-28C8-57BE6192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1741F-82D2-987D-5E0C-96D22C3F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45B74-DF8B-36BA-2010-8A5D0A1A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C23F7-F14E-6EFB-DB0E-39001319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5FF1D-D43F-6396-BEA2-2B0A1A20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A72EC-00A8-CEC8-EE52-48AABAC3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BB4F4-5FDF-AE57-40DD-2E32B5F8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B3E39-1D4A-4951-3B18-931C4937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A33C-5B0C-A87F-4D88-550D882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CD81-EF7F-4BFF-DDCB-1B2D036A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DF83-B1BB-4340-599F-346F205D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0C3A3E-14B8-21CB-FFFA-2C242103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468A6-0AFE-C87A-BF20-260DEC37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8891E-51C4-F19D-9DA8-1F8888E4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1932-1719-6E10-E606-64E38011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03BDB-391E-6F16-9051-E5C27F5E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F0D2E-8CCD-6D59-93E6-979CA7A7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48287F-C97B-626E-F538-01C687889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99E267-CEB3-3E85-58C0-9D4AAC06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651F1-5243-C19A-84B2-8266E8BD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976A5-0A89-B312-9AD1-4FB8D197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8B66B3-EF3F-A2A4-D799-8C85DBC1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7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B4CA-0A2B-F4DE-F29A-6FB2DE2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5CA0C0-0336-A67D-C2EA-1C8F4FE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106AAB-093E-2E67-D672-D224A1BF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DCC4A-3F7C-CD83-AD20-525AD87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9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190048-1C2A-5F1B-75BD-2C0AF4B5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999B8-84B9-DED3-345D-85954FB0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49E3E-5262-B6E2-57B0-1938AAE7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E400-3A1B-E435-AD3F-405E7F20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983E9-90B5-356B-FF3E-E669C2C2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1CFE1-D517-E8D7-D54B-1FAC48E2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FD69B-2311-50C3-8F09-07844AE0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FA6E9-26C8-5A72-C059-E4DB57D6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6A4B0-A557-BED0-4683-96FCD81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30C3E-3EBD-1083-05AC-4A1C259E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433F25-BFAC-A65A-5DB1-D6EE2883C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710E9-AA11-F9CF-D2B0-A4D906C3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0FB14-6BA2-742F-5A76-16D96CBC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A2B4C-59A7-A29C-6779-31B07CC2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74599-AF96-6003-C728-23110652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4D71C-AF73-D3EE-0750-F31ABC1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26D5E-41DE-65F9-4B59-281FAF06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5EE95-3E01-2A20-C92D-AE4F53C6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41B9F-A1C9-4211-B115-783B915AD87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F0E50-094A-FD6A-8509-F7ACDD75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E5D7-A68F-6DD4-6DF8-A29DBD92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56A6D-2B76-43DE-B9D2-A24ECDD4C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5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C507CA-63DE-2020-1AA2-7850DE0B1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726140"/>
            <a:ext cx="10124664" cy="61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11ABA3-D1B1-460D-3386-05DCDFD9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85878"/>
            <a:ext cx="16371790" cy="77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4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BD6F41-43A5-2723-E092-F4B7409D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3" y="1326175"/>
            <a:ext cx="8838381" cy="456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9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DE769-8106-4788-3176-0A876423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석범과 아이들 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트리거 설명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반이 사라지면 반에 소속된 학생데이터도 삭제되고 학생데이터가 삭제되면 해당 학생의 출석 데이터도 삭제된다.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코드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5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004744-2F19-FB0F-B22C-4D6EA810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85897"/>
            <a:ext cx="5686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E93295E-C2AF-943B-F00B-E39C85A5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2289"/>
            <a:ext cx="753151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3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01E88C-D462-C987-85F1-4453F17C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4960" y="-9351720"/>
            <a:ext cx="6584094" cy="1774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석범과 아이들 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트러블 슈팅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1451.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(`fisa_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CONSTRAINT `FK_CLASS_TO_STUDENT_1` FOREIGN KEY (`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class_index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 REFERENCES 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(`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class_index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Cascade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로 해결함!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5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4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70A635-88DC-9F6B-737F-E72D7BBE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302133"/>
            <a:ext cx="3070863" cy="13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56CCDA6-7F7D-E1B6-6103-D92E02F5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290119"/>
            <a:ext cx="7062470" cy="12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1306607-D8E5-A1A6-ACEA-A6F619C9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15" y="3235263"/>
            <a:ext cx="4115059" cy="14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4BD08E32-B3A5-F28F-B98A-801F9593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1832216"/>
            <a:ext cx="7062470" cy="41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0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은채 박</dc:creator>
  <cp:lastModifiedBy>은채 박</cp:lastModifiedBy>
  <cp:revision>1</cp:revision>
  <dcterms:created xsi:type="dcterms:W3CDTF">2024-07-30T07:30:19Z</dcterms:created>
  <dcterms:modified xsi:type="dcterms:W3CDTF">2024-07-30T07:35:05Z</dcterms:modified>
</cp:coreProperties>
</file>