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312" r:id="rId3"/>
    <p:sldId id="286" r:id="rId4"/>
    <p:sldId id="280" r:id="rId5"/>
    <p:sldId id="305" r:id="rId6"/>
    <p:sldId id="313" r:id="rId7"/>
    <p:sldId id="307" r:id="rId8"/>
    <p:sldId id="306" r:id="rId9"/>
    <p:sldId id="287" r:id="rId10"/>
    <p:sldId id="282" r:id="rId11"/>
    <p:sldId id="308" r:id="rId12"/>
    <p:sldId id="289" r:id="rId13"/>
    <p:sldId id="309" r:id="rId14"/>
    <p:sldId id="311" r:id="rId15"/>
    <p:sldId id="259" r:id="rId16"/>
    <p:sldId id="271" r:id="rId17"/>
    <p:sldId id="276" r:id="rId18"/>
    <p:sldId id="260" r:id="rId19"/>
    <p:sldId id="278" r:id="rId20"/>
    <p:sldId id="264" r:id="rId21"/>
    <p:sldId id="265" r:id="rId22"/>
    <p:sldId id="266" r:id="rId23"/>
    <p:sldId id="267" r:id="rId24"/>
    <p:sldId id="291" r:id="rId25"/>
    <p:sldId id="293" r:id="rId26"/>
    <p:sldId id="298" r:id="rId27"/>
    <p:sldId id="300" r:id="rId28"/>
    <p:sldId id="303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334" y="-9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5788-1318-4B0B-A286-0C2C6E37F369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7D9C-EEF0-4F9F-88D5-140C5AA4DF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47207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5788-1318-4B0B-A286-0C2C6E37F369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7D9C-EEF0-4F9F-88D5-140C5AA4DF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62151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5788-1318-4B0B-A286-0C2C6E37F369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7D9C-EEF0-4F9F-88D5-140C5AA4DF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6639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5788-1318-4B0B-A286-0C2C6E37F369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7D9C-EEF0-4F9F-88D5-140C5AA4DF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41244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5788-1318-4B0B-A286-0C2C6E37F369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7D9C-EEF0-4F9F-88D5-140C5AA4DF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8168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5788-1318-4B0B-A286-0C2C6E37F369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7D9C-EEF0-4F9F-88D5-140C5AA4DF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8827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5788-1318-4B0B-A286-0C2C6E37F369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7D9C-EEF0-4F9F-88D5-140C5AA4DF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6504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5788-1318-4B0B-A286-0C2C6E37F369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7D9C-EEF0-4F9F-88D5-140C5AA4DF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95754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5788-1318-4B0B-A286-0C2C6E37F369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7D9C-EEF0-4F9F-88D5-140C5AA4DF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96107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5788-1318-4B0B-A286-0C2C6E37F369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7D9C-EEF0-4F9F-88D5-140C5AA4DF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1491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5788-1318-4B0B-A286-0C2C6E37F369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7D9C-EEF0-4F9F-88D5-140C5AA4DF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863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70000"/>
            <a:lum/>
          </a:blip>
          <a:srcRect/>
          <a:stretch>
            <a:fillRect t="-61000" b="-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15788-1318-4B0B-A286-0C2C6E37F369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17D9C-EEF0-4F9F-88D5-140C5AA4DF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19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7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1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11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 rot="755900">
            <a:off x="-254554" y="163825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오잉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9" t="28103" b="29846"/>
          <a:stretch/>
        </p:blipFill>
        <p:spPr>
          <a:xfrm>
            <a:off x="5563239" y="3861048"/>
            <a:ext cx="3562643" cy="28838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3638" y="4869160"/>
            <a:ext cx="1406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200907171 </a:t>
            </a:r>
          </a:p>
          <a:p>
            <a:r>
              <a:rPr lang="ko-KR" altLang="en-US" dirty="0" err="1" smtClean="0"/>
              <a:t>이은총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 rot="21225793">
            <a:off x="4499992" y="1768513"/>
            <a:ext cx="26274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0" b="1" smtClean="0"/>
              <a:t>또잉</a:t>
            </a:r>
            <a:endParaRPr lang="ko-KR" altLang="en-US" sz="6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411760" y="548680"/>
            <a:ext cx="5328591" cy="6616740"/>
            <a:chOff x="1044846" y="1772816"/>
            <a:chExt cx="4136741" cy="5373305"/>
          </a:xfrm>
        </p:grpSpPr>
        <p:pic>
          <p:nvPicPr>
            <p:cNvPr id="5" name="내용 개체 틀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846" y="1772816"/>
              <a:ext cx="1693431" cy="3168354"/>
            </a:xfrm>
            <a:prstGeom prst="rect">
              <a:avLst/>
            </a:prstGeom>
          </p:spPr>
        </p:pic>
        <p:pic>
          <p:nvPicPr>
            <p:cNvPr id="6" name="내용 개체 틀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654" y="2132857"/>
              <a:ext cx="1427814" cy="237969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4032" y="4077073"/>
              <a:ext cx="1949178" cy="3069048"/>
            </a:xfrm>
            <a:prstGeom prst="rect">
              <a:avLst/>
            </a:prstGeom>
          </p:spPr>
        </p:pic>
        <p:sp>
          <p:nvSpPr>
            <p:cNvPr id="10" name="타원형 설명선 9"/>
            <p:cNvSpPr/>
            <p:nvPr/>
          </p:nvSpPr>
          <p:spPr>
            <a:xfrm>
              <a:off x="2915816" y="3322702"/>
              <a:ext cx="2265771" cy="1728192"/>
            </a:xfrm>
            <a:prstGeom prst="wedgeEllipseCallout">
              <a:avLst>
                <a:gd name="adj1" fmla="val -42564"/>
                <a:gd name="adj2" fmla="val 64942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13218" y="3704883"/>
              <a:ext cx="1951560" cy="874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오늘은 너다</a:t>
              </a:r>
              <a:r>
                <a:rPr lang="en-US" altLang="ko-KR" sz="3200" b="1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!</a:t>
              </a:r>
            </a:p>
            <a:p>
              <a:r>
                <a:rPr lang="en-US" altLang="ko-KR" sz="3200" b="1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‘</a:t>
              </a:r>
              <a:r>
                <a:rPr lang="ko-KR" altLang="en-US" sz="3200" b="1" dirty="0" err="1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오잉</a:t>
              </a:r>
              <a:r>
                <a:rPr lang="en-US" altLang="ko-KR" sz="32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’</a:t>
              </a:r>
              <a:r>
                <a:rPr lang="ko-KR" altLang="en-US" sz="32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보냄</a:t>
              </a:r>
              <a:endParaRPr lang="en-US" altLang="ko-K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2696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5"/>
          <p:cNvSpPr>
            <a:spLocks noGrp="1"/>
          </p:cNvSpPr>
          <p:nvPr>
            <p:ph idx="1"/>
          </p:nvPr>
        </p:nvSpPr>
        <p:spPr>
          <a:xfrm>
            <a:off x="446856" y="-328622"/>
            <a:ext cx="8229600" cy="2260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altLang="ko-KR" sz="4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ko-KR" altLang="en-US" sz="4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또잉</a:t>
            </a:r>
            <a:r>
              <a:rPr lang="en-US" altLang="ko-K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ko-KR" altLang="en-US" sz="4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받은 친구</a:t>
            </a:r>
            <a:r>
              <a:rPr lang="en-US" altLang="ko-KR" sz="4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altLang="ko-KR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838" y="1687602"/>
            <a:ext cx="2351496" cy="4399572"/>
          </a:xfrm>
        </p:spPr>
      </p:pic>
      <p:pic>
        <p:nvPicPr>
          <p:cNvPr id="7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462" y="2263667"/>
            <a:ext cx="1982660" cy="3304434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573" y="2983747"/>
            <a:ext cx="2706627" cy="426167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97" y="2361074"/>
            <a:ext cx="1776937" cy="3324591"/>
          </a:xfrm>
          <a:prstGeom prst="rect">
            <a:avLst/>
          </a:prstGeom>
        </p:spPr>
      </p:pic>
      <p:pic>
        <p:nvPicPr>
          <p:cNvPr id="10" name="내용 개체 틀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654" y="2721113"/>
            <a:ext cx="1498222" cy="249703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240118" y="2721113"/>
            <a:ext cx="1546758" cy="2497038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ㅇ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42862" y="3808519"/>
            <a:ext cx="1209287" cy="56877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603051" y="3800354"/>
            <a:ext cx="977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[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뺏</a:t>
            </a:r>
            <a:r>
              <a:rPr lang="ko-KR" altLang="en-US" sz="800" dirty="0" err="1">
                <a:solidFill>
                  <a:schemeClr val="bg1"/>
                </a:solidFill>
              </a:rPr>
              <a:t>찌</a:t>
            </a:r>
            <a:r>
              <a:rPr lang="en-US" altLang="ko-KR" sz="800" dirty="0" smtClean="0">
                <a:solidFill>
                  <a:schemeClr val="bg1"/>
                </a:solidFill>
              </a:rPr>
              <a:t>] 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오잉</a:t>
            </a:r>
            <a:r>
              <a:rPr lang="ko-KR" altLang="en-US" sz="800" dirty="0" smtClean="0">
                <a:solidFill>
                  <a:schemeClr val="bg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답변이왔습니다</a:t>
            </a:r>
            <a:r>
              <a:rPr lang="en-US" altLang="ko-KR" sz="800" dirty="0">
                <a:solidFill>
                  <a:schemeClr val="bg1"/>
                </a:solidFill>
              </a:rPr>
              <a:t>!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44037" y="4138908"/>
            <a:ext cx="833074" cy="19587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851512" y="4113734"/>
            <a:ext cx="728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확인</a:t>
            </a:r>
            <a:endParaRPr lang="ko-KR" altLang="en-US" sz="1000" b="1" dirty="0"/>
          </a:p>
        </p:txBody>
      </p:sp>
      <p:sp>
        <p:nvSpPr>
          <p:cNvPr id="16" name="타원형 설명선 15"/>
          <p:cNvSpPr/>
          <p:nvPr/>
        </p:nvSpPr>
        <p:spPr>
          <a:xfrm>
            <a:off x="2483768" y="375947"/>
            <a:ext cx="2732058" cy="1985127"/>
          </a:xfrm>
          <a:prstGeom prst="wedgeEllipseCallout">
            <a:avLst>
              <a:gd name="adj1" fmla="val 44713"/>
              <a:gd name="adj2" fmla="val 47254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791399" y="616039"/>
            <a:ext cx="3076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또잉</a:t>
            </a:r>
            <a:r>
              <a:rPr lang="en-US" altLang="ko-KR" sz="28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</a:t>
            </a:r>
            <a:endParaRPr lang="en-US" altLang="ko-KR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ko-KR" altLang="en-US" sz="2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오잉</a:t>
            </a:r>
            <a:r>
              <a:rPr lang="en-US" altLang="ko-K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 </a:t>
            </a:r>
            <a:r>
              <a:rPr lang="ko-KR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답변이 </a:t>
            </a:r>
            <a:endParaRPr lang="en-US" altLang="ko-KR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왔습니다</a:t>
            </a:r>
            <a:r>
              <a:rPr lang="en-US" altLang="ko-K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ko-KR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64683" y="5889466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</a:t>
            </a:r>
            <a:endParaRPr lang="ko-KR" alt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4916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66" y="1844824"/>
            <a:ext cx="1776937" cy="3324591"/>
          </a:xfrm>
        </p:spPr>
      </p:pic>
      <p:pic>
        <p:nvPicPr>
          <p:cNvPr id="5" name="내용 개체 틀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066" y="2219927"/>
            <a:ext cx="1498222" cy="24970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640" y="3559220"/>
            <a:ext cx="2045296" cy="3220388"/>
          </a:xfrm>
          <a:prstGeom prst="rect">
            <a:avLst/>
          </a:prstGeom>
        </p:spPr>
      </p:pic>
      <p:sp>
        <p:nvSpPr>
          <p:cNvPr id="7" name="타원형 설명선 6"/>
          <p:cNvSpPr/>
          <p:nvPr/>
        </p:nvSpPr>
        <p:spPr>
          <a:xfrm>
            <a:off x="3131840" y="0"/>
            <a:ext cx="2808312" cy="1747611"/>
          </a:xfrm>
          <a:prstGeom prst="wedgeEllipseCallout">
            <a:avLst>
              <a:gd name="adj1" fmla="val -38365"/>
              <a:gd name="adj2" fmla="val 57788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71005" y="433465"/>
            <a:ext cx="2234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낙서장으로</a:t>
            </a:r>
            <a:endParaRPr lang="en-US" altLang="ko-KR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약속잡기</a:t>
            </a:r>
            <a:r>
              <a:rPr lang="en-US" altLang="ko-K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ko-KR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6185" y="538827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친</a:t>
            </a:r>
            <a:r>
              <a:rPr lang="ko-KR" alt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</a:t>
            </a:r>
          </a:p>
        </p:txBody>
      </p:sp>
      <p:pic>
        <p:nvPicPr>
          <p:cNvPr id="11" name="내용 개체 틀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212" y="1811821"/>
            <a:ext cx="1865007" cy="3489368"/>
          </a:xfrm>
          <a:prstGeom prst="rect">
            <a:avLst/>
          </a:prstGeom>
        </p:spPr>
      </p:pic>
      <p:pic>
        <p:nvPicPr>
          <p:cNvPr id="12" name="내용 개체 틀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835" y="2387887"/>
            <a:ext cx="1572477" cy="262079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741" y="3145344"/>
            <a:ext cx="2146667" cy="338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746581" y="544522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</a:t>
            </a:r>
            <a:endParaRPr lang="ko-KR" alt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716016" y="0"/>
            <a:ext cx="0" cy="68580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ko-KR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5"/>
          <p:cNvSpPr txBox="1">
            <a:spLocks/>
          </p:cNvSpPr>
          <p:nvPr/>
        </p:nvSpPr>
        <p:spPr>
          <a:xfrm>
            <a:off x="475928" y="14211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4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32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기타 기능 설명</a:t>
            </a:r>
            <a:r>
              <a:rPr kumimoji="0" lang="en-US" altLang="ko-KR" sz="4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813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 </a:t>
            </a:r>
            <a:r>
              <a:rPr lang="ko-KR" altLang="en-US" dirty="0" err="1" smtClean="0"/>
              <a:t>뺏찌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pic>
        <p:nvPicPr>
          <p:cNvPr id="5" name="내용 개체 틀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2664296" cy="4984811"/>
          </a:xfrm>
          <a:prstGeom prst="rect">
            <a:avLst/>
          </a:prstGeom>
        </p:spPr>
      </p:pic>
      <p:pic>
        <p:nvPicPr>
          <p:cNvPr id="6" name="내용 개체 틀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23" y="2132857"/>
            <a:ext cx="2246399" cy="37439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852936"/>
            <a:ext cx="3066667" cy="48285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87624" y="1105580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내 </a:t>
            </a:r>
            <a:r>
              <a:rPr lang="ko-KR" altLang="en-US" sz="2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뺏찌</a:t>
            </a:r>
            <a:r>
              <a:rPr lang="ko-KR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누름</a:t>
            </a:r>
            <a:endParaRPr lang="ko-KR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67" y="1556792"/>
            <a:ext cx="2664296" cy="4984811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90" y="2132857"/>
            <a:ext cx="2246399" cy="3743998"/>
          </a:xfrm>
        </p:spPr>
      </p:pic>
      <p:sp>
        <p:nvSpPr>
          <p:cNvPr id="11" name="TextBox 10"/>
          <p:cNvSpPr txBox="1"/>
          <p:nvPr/>
        </p:nvSpPr>
        <p:spPr>
          <a:xfrm>
            <a:off x="6013039" y="4744002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새로운 뺏지 선택</a:t>
            </a:r>
            <a:endParaRPr lang="ko-KR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9491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 </a:t>
            </a:r>
            <a:r>
              <a:rPr lang="ko-KR" altLang="en-US" dirty="0" err="1" smtClean="0"/>
              <a:t>뺏찌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pic>
        <p:nvPicPr>
          <p:cNvPr id="5" name="내용 개체 틀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2664296" cy="4984811"/>
          </a:xfrm>
          <a:prstGeom prst="rect">
            <a:avLst/>
          </a:prstGeom>
        </p:spPr>
      </p:pic>
      <p:pic>
        <p:nvPicPr>
          <p:cNvPr id="6" name="내용 개체 틀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23" y="2132857"/>
            <a:ext cx="2246399" cy="3743998"/>
          </a:xfrm>
          <a:prstGeom prst="rect">
            <a:avLst/>
          </a:prstGeom>
        </p:spPr>
      </p:pic>
      <p:pic>
        <p:nvPicPr>
          <p:cNvPr id="13" name="내용 개체 틀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67" y="1484784"/>
            <a:ext cx="2664296" cy="4984811"/>
          </a:xfrm>
          <a:prstGeom prst="rect">
            <a:avLst/>
          </a:prstGeom>
        </p:spPr>
      </p:pic>
      <p:pic>
        <p:nvPicPr>
          <p:cNvPr id="14" name="내용 개체 틀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90" y="2060849"/>
            <a:ext cx="2246399" cy="37439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3356992"/>
            <a:ext cx="3066667" cy="482857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13039" y="4671994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새로운 뺏지 선택</a:t>
            </a:r>
            <a:endParaRPr lang="ko-KR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1084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61000" b="-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altLang="ko-KR" sz="4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sz="4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친구 정렬</a:t>
            </a:r>
            <a:endParaRPr lang="ko-KR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0813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ko-KR" altLang="en-US" smtClean="0"/>
              <a:t>뺏찌를 통해 </a:t>
            </a:r>
            <a:r>
              <a:rPr lang="ko-KR" altLang="en-US" dirty="0" smtClean="0"/>
              <a:t>친구 목록 정렬</a:t>
            </a:r>
            <a:endParaRPr lang="ko-KR" altLang="en-US" dirty="0"/>
          </a:p>
        </p:txBody>
      </p:sp>
      <p:pic>
        <p:nvPicPr>
          <p:cNvPr id="6" name="내용 개체 틀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2664296" cy="4984811"/>
          </a:xfrm>
          <a:prstGeom prst="rect">
            <a:avLst/>
          </a:prstGeom>
        </p:spPr>
      </p:pic>
      <p:pic>
        <p:nvPicPr>
          <p:cNvPr id="9" name="내용 개체 틀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51" y="2132857"/>
            <a:ext cx="2246399" cy="374399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317" y="2488860"/>
            <a:ext cx="3066667" cy="48285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79712" y="1534753"/>
            <a:ext cx="26709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정렬 </a:t>
            </a:r>
            <a:r>
              <a:rPr lang="ko-KR" altLang="en-US" sz="2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하고싶은</a:t>
            </a:r>
            <a:r>
              <a:rPr lang="ko-KR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뺏찌</a:t>
            </a:r>
            <a:r>
              <a:rPr lang="ko-KR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선택</a:t>
            </a:r>
            <a:endParaRPr lang="ko-KR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076056" y="1124744"/>
            <a:ext cx="2880320" cy="792088"/>
            <a:chOff x="5076056" y="1124744"/>
            <a:chExt cx="2880320" cy="792088"/>
          </a:xfrm>
        </p:grpSpPr>
        <p:pic>
          <p:nvPicPr>
            <p:cNvPr id="1030" name="Picture 6" descr="C:\Users\user\Downloads\뺏지들\BZ_han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76056" y="1124744"/>
              <a:ext cx="792088" cy="792088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5940152" y="1340768"/>
              <a:ext cx="20162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smtClean="0"/>
                <a:t>가나다 순 정렬</a:t>
              </a:r>
              <a:endParaRPr lang="ko-KR" altLang="en-US" sz="2000" b="1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069582" y="2022748"/>
            <a:ext cx="3534866" cy="830188"/>
            <a:chOff x="5069582" y="2022748"/>
            <a:chExt cx="3534866" cy="830188"/>
          </a:xfrm>
        </p:grpSpPr>
        <p:pic>
          <p:nvPicPr>
            <p:cNvPr id="1031" name="Picture 7" descr="C:\Users\user\Downloads\뺏지들\BZ_km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69582" y="2022748"/>
              <a:ext cx="830188" cy="830188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5940152" y="2236802"/>
              <a:ext cx="26642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smtClean="0"/>
                <a:t>가까운 거리 순 정렬</a:t>
              </a:r>
              <a:endParaRPr lang="ko-KR" altLang="en-US" sz="2000" b="1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076056" y="2996952"/>
            <a:ext cx="3816424" cy="792088"/>
            <a:chOff x="5076056" y="2996952"/>
            <a:chExt cx="3816424" cy="792088"/>
          </a:xfrm>
        </p:grpSpPr>
        <p:pic>
          <p:nvPicPr>
            <p:cNvPr id="1032" name="Picture 8" descr="C:\Users\user\Downloads\뺏지들\BZ_time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76056" y="2996952"/>
              <a:ext cx="792088" cy="792088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5940152" y="3140968"/>
              <a:ext cx="29523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smtClean="0"/>
                <a:t>최근 뺏지 변화 순 정렬</a:t>
              </a:r>
              <a:endParaRPr lang="ko-KR" altLang="en-US" sz="2000" b="1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057006" y="3914006"/>
            <a:ext cx="3869382" cy="845046"/>
            <a:chOff x="5057006" y="3914006"/>
            <a:chExt cx="3869382" cy="845046"/>
          </a:xfrm>
        </p:grpSpPr>
        <p:pic>
          <p:nvPicPr>
            <p:cNvPr id="1033" name="Picture 9" descr="C:\Users\user\Downloads\뺏지들\BZ_noimage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57006" y="3914006"/>
              <a:ext cx="845046" cy="845046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5974060" y="4109010"/>
              <a:ext cx="29523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smtClean="0"/>
                <a:t>감정이 없는 사람들</a:t>
              </a:r>
              <a:r>
                <a:rPr lang="en-US" altLang="ko-KR" sz="2000" b="1" smtClean="0"/>
                <a:t>…</a:t>
              </a:r>
              <a:endParaRPr lang="ko-KR" altLang="en-US" sz="2000" b="1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067944" y="4869160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설명이 필요 없죠</a:t>
            </a:r>
            <a:r>
              <a:rPr lang="en-US" altLang="ko-KR" sz="2000" b="1" smtClean="0"/>
              <a:t>? ^^</a:t>
            </a:r>
            <a:endParaRPr lang="ko-KR" altLang="en-US" sz="2000" b="1"/>
          </a:p>
        </p:txBody>
      </p:sp>
      <p:grpSp>
        <p:nvGrpSpPr>
          <p:cNvPr id="24" name="그룹 23"/>
          <p:cNvGrpSpPr/>
          <p:nvPr/>
        </p:nvGrpSpPr>
        <p:grpSpPr>
          <a:xfrm>
            <a:off x="4192910" y="5301208"/>
            <a:ext cx="4483546" cy="1556792"/>
            <a:chOff x="4192910" y="5301208"/>
            <a:chExt cx="4483546" cy="1556792"/>
          </a:xfrm>
        </p:grpSpPr>
        <p:pic>
          <p:nvPicPr>
            <p:cNvPr id="1034" name="Picture 10" descr="C:\Users\user\Downloads\뺏지들\BZ_beer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211960" y="5320258"/>
              <a:ext cx="720080" cy="720080"/>
            </a:xfrm>
            <a:prstGeom prst="rect">
              <a:avLst/>
            </a:prstGeom>
            <a:noFill/>
          </p:spPr>
        </p:pic>
        <p:pic>
          <p:nvPicPr>
            <p:cNvPr id="1035" name="Picture 11" descr="C:\Users\user\Downloads\뺏지들\BZ_cafe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129014" y="5320258"/>
              <a:ext cx="720080" cy="720080"/>
            </a:xfrm>
            <a:prstGeom prst="rect">
              <a:avLst/>
            </a:prstGeom>
            <a:noFill/>
          </p:spPr>
        </p:pic>
        <p:pic>
          <p:nvPicPr>
            <p:cNvPr id="1036" name="Picture 12" descr="C:\Users\user\Downloads\뺏지들\BZ_sad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084168" y="5320258"/>
              <a:ext cx="720080" cy="720080"/>
            </a:xfrm>
            <a:prstGeom prst="rect">
              <a:avLst/>
            </a:prstGeom>
            <a:noFill/>
          </p:spPr>
        </p:pic>
        <p:pic>
          <p:nvPicPr>
            <p:cNvPr id="1037" name="Picture 13" descr="C:\Users\user\Downloads\뺏지들\BZ_eat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6982172" y="5320258"/>
              <a:ext cx="792088" cy="792088"/>
            </a:xfrm>
            <a:prstGeom prst="rect">
              <a:avLst/>
            </a:prstGeom>
            <a:noFill/>
          </p:spPr>
        </p:pic>
        <p:pic>
          <p:nvPicPr>
            <p:cNvPr id="1038" name="Picture 14" descr="C:\Users\user\Downloads\뺏지들\BZ_exercise.pn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7884368" y="5301208"/>
              <a:ext cx="792088" cy="792088"/>
            </a:xfrm>
            <a:prstGeom prst="rect">
              <a:avLst/>
            </a:prstGeom>
            <a:noFill/>
          </p:spPr>
        </p:pic>
        <p:pic>
          <p:nvPicPr>
            <p:cNvPr id="1039" name="Picture 15" descr="C:\Users\user\Downloads\뺏지들\BZ_tired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192910" y="6078860"/>
              <a:ext cx="779140" cy="779140"/>
            </a:xfrm>
            <a:prstGeom prst="rect">
              <a:avLst/>
            </a:prstGeom>
            <a:noFill/>
          </p:spPr>
        </p:pic>
        <p:pic>
          <p:nvPicPr>
            <p:cNvPr id="1040" name="Picture 16" descr="C:\Users\user\Downloads\뺏지들\BZ_pcroom.png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5114156" y="6112346"/>
              <a:ext cx="745654" cy="745654"/>
            </a:xfrm>
            <a:prstGeom prst="rect">
              <a:avLst/>
            </a:prstGeom>
            <a:noFill/>
          </p:spPr>
        </p:pic>
        <p:pic>
          <p:nvPicPr>
            <p:cNvPr id="1041" name="Picture 17" descr="C:\Users\user\Downloads\뺏지들\BZ_upset_c.png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6069310" y="6076950"/>
              <a:ext cx="762000" cy="7620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825932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61000" b="-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23528" y="775245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5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altLang="ko-KR" sz="2000" b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altLang="ko-KR" sz="2000" b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altLang="ko-KR" sz="2000" b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altLang="ko-KR" sz="5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5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낙서장</a:t>
            </a:r>
            <a:endParaRPr lang="en-US" altLang="ko-KR" sz="5400" b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9279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1680" y="1700808"/>
            <a:ext cx="5554960" cy="3312368"/>
          </a:xfrm>
        </p:spPr>
        <p:txBody>
          <a:bodyPr>
            <a:normAutofit/>
          </a:bodyPr>
          <a:lstStyle/>
          <a:p>
            <a:r>
              <a:rPr lang="en-US" altLang="ko-KR" sz="9600" smtClean="0"/>
              <a:t>?</a:t>
            </a:r>
            <a:endParaRPr lang="ko-KR" altLang="en-US" sz="9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또잉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승락</a:t>
            </a:r>
            <a:r>
              <a:rPr lang="ko-KR" altLang="en-US" dirty="0" smtClean="0"/>
              <a:t> </a:t>
            </a:r>
            <a:r>
              <a:rPr lang="ko-KR" altLang="en-US" smtClean="0"/>
              <a:t>시 캔버스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2664296" cy="4984811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23" y="2132858"/>
            <a:ext cx="2246397" cy="374399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229200"/>
            <a:ext cx="3066667" cy="4828572"/>
          </a:xfrm>
          <a:prstGeom prst="rect">
            <a:avLst/>
          </a:prstGeom>
        </p:spPr>
      </p:pic>
      <p:sp>
        <p:nvSpPr>
          <p:cNvPr id="2" name="사각형 설명선 1"/>
          <p:cNvSpPr/>
          <p:nvPr/>
        </p:nvSpPr>
        <p:spPr>
          <a:xfrm>
            <a:off x="4788024" y="2132856"/>
            <a:ext cx="4104456" cy="2160240"/>
          </a:xfrm>
          <a:prstGeom prst="wedgeRectCallout">
            <a:avLst>
              <a:gd name="adj1" fmla="val -64894"/>
              <a:gd name="adj2" fmla="val 92456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788024" y="2612811"/>
            <a:ext cx="4201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다양한 글자색 으로</a:t>
            </a:r>
            <a:endParaRPr lang="en-US" altLang="ko-KR" sz="3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36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채팅할 </a:t>
            </a:r>
            <a:r>
              <a:rPr lang="ko-KR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 있</a:t>
            </a:r>
            <a:r>
              <a:rPr lang="ko-KR" alt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1834845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또잉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승락</a:t>
            </a:r>
            <a:r>
              <a:rPr lang="ko-KR" altLang="en-US" dirty="0" smtClean="0"/>
              <a:t> </a:t>
            </a:r>
            <a:r>
              <a:rPr lang="ko-KR" altLang="en-US" smtClean="0"/>
              <a:t>시 캔버스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2664296" cy="4984811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23" y="2132859"/>
            <a:ext cx="2246397" cy="374399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5229200"/>
            <a:ext cx="3066667" cy="4828572"/>
          </a:xfrm>
          <a:prstGeom prst="rect">
            <a:avLst/>
          </a:prstGeom>
        </p:spPr>
      </p:pic>
      <p:sp>
        <p:nvSpPr>
          <p:cNvPr id="9" name="사각형 설명선 8"/>
          <p:cNvSpPr/>
          <p:nvPr/>
        </p:nvSpPr>
        <p:spPr>
          <a:xfrm>
            <a:off x="4788024" y="2132856"/>
            <a:ext cx="3384376" cy="2160240"/>
          </a:xfrm>
          <a:prstGeom prst="wedgeRectCallout">
            <a:avLst>
              <a:gd name="adj1" fmla="val -64894"/>
              <a:gd name="adj2" fmla="val 92456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73099" y="2348880"/>
            <a:ext cx="29402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그리기 귀찮아</a:t>
            </a:r>
            <a:r>
              <a:rPr lang="en-US" altLang="ko-KR" sz="28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altLang="ko-KR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8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스탬프로 </a:t>
            </a:r>
            <a:endParaRPr lang="en-US" altLang="ko-KR" sz="2800" b="1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8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간편하고 귀엽게</a:t>
            </a:r>
            <a:r>
              <a:rPr lang="en-US" altLang="ko-KR" sz="28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ko-KR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user\Desktop\스탬프\ba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34666" y="5138142"/>
            <a:ext cx="705982" cy="288032"/>
          </a:xfrm>
          <a:prstGeom prst="rect">
            <a:avLst/>
          </a:prstGeom>
          <a:noFill/>
        </p:spPr>
      </p:pic>
      <p:pic>
        <p:nvPicPr>
          <p:cNvPr id="1027" name="Picture 3" descr="C:\Users\user\Desktop\스탬프\en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50554" y="5085184"/>
            <a:ext cx="579834" cy="386556"/>
          </a:xfrm>
          <a:prstGeom prst="rect">
            <a:avLst/>
          </a:prstGeom>
          <a:noFill/>
        </p:spPr>
      </p:pic>
      <p:pic>
        <p:nvPicPr>
          <p:cNvPr id="1028" name="Picture 4" descr="C:\Users\user\Desktop\스탬프\wher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64718" y="5066134"/>
            <a:ext cx="980678" cy="413990"/>
          </a:xfrm>
          <a:prstGeom prst="rect">
            <a:avLst/>
          </a:prstGeom>
          <a:noFill/>
        </p:spPr>
      </p:pic>
      <p:pic>
        <p:nvPicPr>
          <p:cNvPr id="1029" name="Picture 5" descr="C:\Users\user\Desktop\스탬프\gog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88024" y="5301208"/>
            <a:ext cx="1101402" cy="367134"/>
          </a:xfrm>
          <a:prstGeom prst="rect">
            <a:avLst/>
          </a:prstGeom>
          <a:noFill/>
        </p:spPr>
      </p:pic>
      <p:pic>
        <p:nvPicPr>
          <p:cNvPr id="1030" name="Picture 6" descr="C:\Users\user\Desktop\스탬프\good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95736" y="3429000"/>
            <a:ext cx="1296144" cy="432048"/>
          </a:xfrm>
          <a:prstGeom prst="rect">
            <a:avLst/>
          </a:prstGeom>
          <a:noFill/>
        </p:spPr>
      </p:pic>
      <p:pic>
        <p:nvPicPr>
          <p:cNvPr id="1032" name="Picture 8" descr="C:\Users\user\Desktop\스탬프\bad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16016" y="5877272"/>
            <a:ext cx="2075184" cy="691728"/>
          </a:xfrm>
          <a:prstGeom prst="rect">
            <a:avLst/>
          </a:prstGeom>
          <a:noFill/>
        </p:spPr>
      </p:pic>
      <p:pic>
        <p:nvPicPr>
          <p:cNvPr id="1033" name="Picture 9" descr="C:\Users\user\Desktop\스탬프\end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948264" y="5727700"/>
            <a:ext cx="1695450" cy="1130300"/>
          </a:xfrm>
          <a:prstGeom prst="rect">
            <a:avLst/>
          </a:prstGeom>
          <a:noFill/>
        </p:spPr>
      </p:pic>
      <p:pic>
        <p:nvPicPr>
          <p:cNvPr id="1034" name="Picture 10" descr="C:\Users\user\Desktop\스탬프\hrt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372200" y="5085184"/>
            <a:ext cx="798810" cy="798810"/>
          </a:xfrm>
          <a:prstGeom prst="rect">
            <a:avLst/>
          </a:prstGeom>
          <a:noFill/>
        </p:spPr>
      </p:pic>
      <p:pic>
        <p:nvPicPr>
          <p:cNvPr id="1035" name="Picture 11" descr="C:\Users\user\Desktop\스탬프\missyou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72486" y="4437112"/>
            <a:ext cx="2271514" cy="757171"/>
          </a:xfrm>
          <a:prstGeom prst="rect">
            <a:avLst/>
          </a:prstGeom>
          <a:noFill/>
        </p:spPr>
      </p:pic>
      <p:pic>
        <p:nvPicPr>
          <p:cNvPr id="1036" name="Picture 12" descr="C:\Users\user\Desktop\스탬프\seeyou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331640" y="4221088"/>
            <a:ext cx="864096" cy="288032"/>
          </a:xfrm>
          <a:prstGeom prst="rect">
            <a:avLst/>
          </a:prstGeom>
          <a:noFill/>
        </p:spPr>
      </p:pic>
      <p:pic>
        <p:nvPicPr>
          <p:cNvPr id="1037" name="Picture 13" descr="C:\Users\user\Desktop\스탬프\whattime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43609" y="2996952"/>
            <a:ext cx="904393" cy="360040"/>
          </a:xfrm>
          <a:prstGeom prst="rect">
            <a:avLst/>
          </a:prstGeom>
          <a:noFill/>
        </p:spPr>
      </p:pic>
      <p:pic>
        <p:nvPicPr>
          <p:cNvPr id="1038" name="Picture 14" descr="C:\Users\user\Desktop\스탬프\wher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64088" y="4653136"/>
            <a:ext cx="802375" cy="432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7124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6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0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 smtClean="0"/>
              <a:t>또잉</a:t>
            </a:r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승락</a:t>
            </a:r>
            <a:r>
              <a:rPr lang="ko-KR" altLang="en-US" sz="4000" dirty="0" smtClean="0"/>
              <a:t> </a:t>
            </a:r>
            <a:r>
              <a:rPr lang="ko-KR" altLang="en-US" sz="4000" smtClean="0"/>
              <a:t>시 캔버스</a:t>
            </a:r>
            <a:endParaRPr lang="ko-KR" altLang="en-US" sz="40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2664296" cy="4984811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23" y="2132859"/>
            <a:ext cx="2246396" cy="374399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29" y="2890316"/>
            <a:ext cx="3066667" cy="4828572"/>
          </a:xfrm>
          <a:prstGeom prst="rect">
            <a:avLst/>
          </a:prstGeom>
        </p:spPr>
      </p:pic>
      <p:sp>
        <p:nvSpPr>
          <p:cNvPr id="6" name="사각형 설명선 5"/>
          <p:cNvSpPr/>
          <p:nvPr/>
        </p:nvSpPr>
        <p:spPr>
          <a:xfrm>
            <a:off x="4788024" y="2132856"/>
            <a:ext cx="3384376" cy="2160240"/>
          </a:xfrm>
          <a:prstGeom prst="wedgeRectCallout">
            <a:avLst>
              <a:gd name="adj1" fmla="val -64894"/>
              <a:gd name="adj2" fmla="val 92456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60058" y="2492896"/>
            <a:ext cx="25523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잘못쓰면</a:t>
            </a:r>
            <a:r>
              <a:rPr lang="en-US" altLang="ko-K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r>
              <a:rPr lang="ko-KR" altLang="en-US" sz="40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지우개</a:t>
            </a:r>
            <a:r>
              <a:rPr lang="en-US" altLang="ko-KR" sz="40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</a:t>
            </a:r>
            <a:endParaRPr lang="ko-KR" alt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4669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436096" y="4941168"/>
            <a:ext cx="3240360" cy="1152128"/>
          </a:xfrm>
        </p:spPr>
        <p:txBody>
          <a:bodyPr>
            <a:normAutofit fontScale="90000"/>
          </a:bodyPr>
          <a:lstStyle/>
          <a:p>
            <a:r>
              <a:rPr lang="en-US" altLang="ko-KR" sz="3600" smtClean="0"/>
              <a:t>1. </a:t>
            </a:r>
            <a:r>
              <a:rPr lang="ko-KR" altLang="en-US" sz="3600" smtClean="0"/>
              <a:t>사진으로 보관</a:t>
            </a:r>
            <a:r>
              <a:rPr lang="en-US" altLang="ko-KR" sz="3600" smtClean="0"/>
              <a:t/>
            </a:r>
            <a:br>
              <a:rPr lang="en-US" altLang="ko-KR" sz="3600" smtClean="0"/>
            </a:br>
            <a:r>
              <a:rPr lang="en-US" altLang="ko-KR" sz="3600" smtClean="0"/>
              <a:t>2. </a:t>
            </a:r>
            <a:r>
              <a:rPr lang="ko-KR" altLang="en-US" sz="3600" smtClean="0"/>
              <a:t>스템프로 사용</a:t>
            </a:r>
            <a:endParaRPr lang="ko-KR" altLang="en-US" sz="36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2664296" cy="4984811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23" y="2132859"/>
            <a:ext cx="2246396" cy="3743993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470742"/>
            <a:ext cx="3066667" cy="4828572"/>
          </a:xfrm>
          <a:prstGeom prst="rect">
            <a:avLst/>
          </a:prstGeom>
        </p:spPr>
      </p:pic>
      <p:sp>
        <p:nvSpPr>
          <p:cNvPr id="6" name="사각형 설명선 5"/>
          <p:cNvSpPr/>
          <p:nvPr/>
        </p:nvSpPr>
        <p:spPr>
          <a:xfrm>
            <a:off x="4788024" y="2132856"/>
            <a:ext cx="3384376" cy="2160240"/>
          </a:xfrm>
          <a:prstGeom prst="wedgeRectCallout">
            <a:avLst>
              <a:gd name="adj1" fmla="val -64894"/>
              <a:gd name="adj2" fmla="val 92456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60032" y="2204864"/>
            <a:ext cx="3528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글이 이</a:t>
            </a:r>
            <a:r>
              <a:rPr lang="en-US" altLang="ko-KR" sz="36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</a:t>
            </a:r>
            <a:r>
              <a:rPr lang="ko-KR" altLang="en-US" sz="36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뿨</a:t>
            </a:r>
            <a:r>
              <a:rPr lang="en-US" altLang="ko-KR" sz="36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?^^</a:t>
            </a:r>
          </a:p>
          <a:p>
            <a:r>
              <a:rPr lang="ko-KR" altLang="en-US" sz="36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원하는 </a:t>
            </a:r>
            <a:r>
              <a:rPr lang="ko-KR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만큼 </a:t>
            </a:r>
            <a:endParaRPr lang="en-US" altLang="ko-KR" sz="3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36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캡쳐한다</a:t>
            </a:r>
            <a:r>
              <a:rPr lang="en-US" altLang="ko-K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ko-KR" alt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또잉 승락 시 캔버스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94276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61000" b="-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67544" y="991269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altLang="ko-KR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altLang="ko-KR" sz="4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ko-KR" altLang="en-US" sz="4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설정</a:t>
            </a:r>
            <a:endParaRPr lang="ko-KR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9279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/>
              <a:t>설정탭 메인 화면</a:t>
            </a:r>
            <a:endParaRPr lang="ko-KR" altLang="en-US" sz="36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556792"/>
            <a:ext cx="2664296" cy="4984811"/>
          </a:xfrm>
        </p:spPr>
      </p:pic>
      <p:grpSp>
        <p:nvGrpSpPr>
          <p:cNvPr id="10" name="그룹 9"/>
          <p:cNvGrpSpPr/>
          <p:nvPr/>
        </p:nvGrpSpPr>
        <p:grpSpPr>
          <a:xfrm>
            <a:off x="3203848" y="2128368"/>
            <a:ext cx="2330260" cy="3714776"/>
            <a:chOff x="1155422" y="2128368"/>
            <a:chExt cx="2330260" cy="3714776"/>
          </a:xfrm>
        </p:grpSpPr>
        <p:pic>
          <p:nvPicPr>
            <p:cNvPr id="1026" name="Picture 2" descr="C:\Documents and Settings\4PC실\바탕 화면\설정탭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57724" y="2128368"/>
              <a:ext cx="2297714" cy="3714776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55422" y="2556996"/>
              <a:ext cx="2330260" cy="3286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794276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/>
              <a:t>내 프로필</a:t>
            </a:r>
            <a:endParaRPr lang="ko-KR" altLang="en-US" sz="36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412776"/>
            <a:ext cx="2664296" cy="4984811"/>
          </a:xfrm>
        </p:spPr>
      </p:pic>
      <p:sp>
        <p:nvSpPr>
          <p:cNvPr id="6" name="사각형 설명선 5"/>
          <p:cNvSpPr/>
          <p:nvPr/>
        </p:nvSpPr>
        <p:spPr>
          <a:xfrm>
            <a:off x="4788024" y="2132856"/>
            <a:ext cx="3384376" cy="2160240"/>
          </a:xfrm>
          <a:prstGeom prst="wedgeRectCallout">
            <a:avLst>
              <a:gd name="adj1" fmla="val -64894"/>
              <a:gd name="adj2" fmla="val 92456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86314" y="2285992"/>
            <a:ext cx="26548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내 프로필과</a:t>
            </a:r>
            <a:endParaRPr lang="en-US" altLang="ko-KR" sz="3600" b="1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36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닉네임을 </a:t>
            </a:r>
            <a:endParaRPr lang="en-US" altLang="ko-KR" sz="3600" b="1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36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예쁘게 설정</a:t>
            </a:r>
            <a:endParaRPr lang="en-US" altLang="ko-KR" sz="3600" b="1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687990" y="2014340"/>
            <a:ext cx="2245058" cy="3684296"/>
            <a:chOff x="1183934" y="2158356"/>
            <a:chExt cx="2245058" cy="3684296"/>
          </a:xfrm>
        </p:grpSpPr>
        <p:pic>
          <p:nvPicPr>
            <p:cNvPr id="6146" name="Picture 2" descr="C:\Documents and Settings\4PC실\바탕 화면\내프로필.jpe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83934" y="2158356"/>
              <a:ext cx="2245058" cy="3684296"/>
            </a:xfrm>
            <a:prstGeom prst="rect">
              <a:avLst/>
            </a:prstGeom>
            <a:noFill/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43542" y="2786057"/>
              <a:ext cx="714380" cy="714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794276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600" smtClean="0"/>
              <a:t>나의 희망 뺏지</a:t>
            </a:r>
            <a:endParaRPr lang="ko-KR" altLang="en-US" sz="36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7846" y="1199972"/>
            <a:ext cx="2786082" cy="5181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268760"/>
            <a:ext cx="3000396" cy="5172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오른쪽 화살표 14"/>
          <p:cNvSpPr/>
          <p:nvPr/>
        </p:nvSpPr>
        <p:spPr>
          <a:xfrm>
            <a:off x="4077064" y="3500438"/>
            <a:ext cx="114300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276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27784" y="2507412"/>
            <a:ext cx="4464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i="1" smtClean="0"/>
              <a:t>오잉</a:t>
            </a:r>
            <a:r>
              <a:rPr lang="en-US" altLang="ko-KR" sz="9600" i="1" smtClean="0"/>
              <a:t>~</a:t>
            </a:r>
            <a:endParaRPr lang="ko-KR" altLang="en-US" sz="9600" i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61000" b="-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ko-KR" altLang="en-US" sz="9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뺏찌</a:t>
            </a:r>
            <a:r>
              <a:rPr lang="ko-KR" altLang="en-US" sz="9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9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STORY</a:t>
            </a:r>
            <a:endParaRPr lang="ko-KR" altLang="en-US" sz="9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36512" y="72008"/>
            <a:ext cx="4139952" cy="90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smtClean="0">
                <a:latin typeface="+mj-lt"/>
                <a:ea typeface="+mj-ea"/>
                <a:cs typeface="+mj-cs"/>
              </a:rPr>
              <a:t>1. </a:t>
            </a:r>
            <a:r>
              <a:rPr lang="ko-KR" altLang="en-US" sz="2400" b="1" smtClean="0">
                <a:latin typeface="+mj-lt"/>
                <a:ea typeface="+mj-ea"/>
                <a:cs typeface="+mj-cs"/>
              </a:rPr>
              <a:t>오잉 또잉 탄생 </a:t>
            </a:r>
            <a:r>
              <a:rPr lang="en-US" altLang="ko-KR" sz="2400" b="1" smtClean="0">
                <a:latin typeface="+mj-lt"/>
                <a:ea typeface="+mj-ea"/>
                <a:cs typeface="+mj-cs"/>
              </a:rPr>
              <a:t>Motive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41099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IMG_146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944" y="0"/>
            <a:ext cx="3048000" cy="4572000"/>
          </a:xfrm>
          <a:prstGeom prst="rect">
            <a:avLst/>
          </a:prstGeom>
          <a:noFill/>
        </p:spPr>
      </p:pic>
      <p:pic>
        <p:nvPicPr>
          <p:cNvPr id="1027" name="Picture 3" descr="C:\Users\user\Desktop\IMG_146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8176" y="1700808"/>
            <a:ext cx="3048000" cy="4572000"/>
          </a:xfrm>
          <a:prstGeom prst="rect">
            <a:avLst/>
          </a:prstGeom>
          <a:noFill/>
        </p:spPr>
      </p:pic>
      <p:pic>
        <p:nvPicPr>
          <p:cNvPr id="1029" name="Picture 5" descr="C:\Users\user\Desktop\IMG_146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60504" y="620688"/>
            <a:ext cx="3048000" cy="4572000"/>
          </a:xfrm>
          <a:prstGeom prst="rect">
            <a:avLst/>
          </a:prstGeom>
          <a:noFill/>
        </p:spPr>
      </p:pic>
      <p:pic>
        <p:nvPicPr>
          <p:cNvPr id="1030" name="Picture 6" descr="C:\Users\user\Desktop\IMG_146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76" y="2060848"/>
            <a:ext cx="3048000" cy="4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8199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1920" y="2924944"/>
            <a:ext cx="15231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/>
              <a:t>하</a:t>
            </a:r>
            <a:r>
              <a:rPr lang="en-US" altLang="ko-KR" sz="6000" dirty="0" smtClean="0"/>
              <a:t>…</a:t>
            </a:r>
            <a:endParaRPr lang="ko-KR" altLang="en-US" sz="6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75856" y="2924944"/>
            <a:ext cx="26613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 smtClean="0"/>
              <a:t>어렵다</a:t>
            </a:r>
            <a:r>
              <a:rPr lang="en-US" altLang="ko-KR" sz="6000" dirty="0" smtClean="0"/>
              <a:t>.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667651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7900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친구들의 상태를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한눈에 볼수 없을까</a:t>
            </a:r>
            <a:r>
              <a:rPr lang="en-US" altLang="ko-KR" smtClean="0"/>
              <a:t>?</a:t>
            </a: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indent="-914400" algn="ctr">
              <a:buNone/>
            </a:pPr>
            <a:r>
              <a:rPr lang="ko-KR" altLang="en-US" sz="4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내 감정을 </a:t>
            </a:r>
            <a:endParaRPr lang="en-US" altLang="ko-KR" sz="4800" b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indent="-914400" algn="ctr">
              <a:buNone/>
            </a:pPr>
            <a:r>
              <a:rPr lang="en-US" altLang="ko-KR" sz="4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ko-KR" altLang="en-US" sz="4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뺏찌</a:t>
            </a:r>
            <a:r>
              <a:rPr lang="en-US" altLang="ko-K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ko-KR" altLang="en-US" sz="4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표현 하자</a:t>
            </a:r>
            <a:r>
              <a:rPr lang="en-US" altLang="ko-KR" sz="4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en-US" altLang="ko-KR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0204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형 설명선 4"/>
          <p:cNvSpPr/>
          <p:nvPr/>
        </p:nvSpPr>
        <p:spPr>
          <a:xfrm>
            <a:off x="1907704" y="476672"/>
            <a:ext cx="2634727" cy="2026638"/>
          </a:xfrm>
          <a:prstGeom prst="wedgeEllipseCallout">
            <a:avLst>
              <a:gd name="adj1" fmla="val -39070"/>
              <a:gd name="adj2" fmla="val 51242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내용 개체 틀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7838">
            <a:off x="294134" y="1291244"/>
            <a:ext cx="2056460" cy="3847569"/>
          </a:xfrm>
          <a:prstGeom prst="rect">
            <a:avLst/>
          </a:prstGeom>
        </p:spPr>
      </p:pic>
      <p:pic>
        <p:nvPicPr>
          <p:cNvPr id="7" name="내용 개체 틀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7838">
            <a:off x="449817" y="1755293"/>
            <a:ext cx="1733903" cy="28898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23728" y="1117155"/>
            <a:ext cx="2868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내</a:t>
            </a:r>
            <a:r>
              <a:rPr lang="en-US" altLang="ko-K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ko-KR" altLang="en-US" sz="2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뺏찌</a:t>
            </a:r>
            <a:r>
              <a:rPr lang="en-US" altLang="ko-K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ko-KR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</a:t>
            </a:r>
            <a:endParaRPr lang="en-US" altLang="ko-KR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ko-KR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카페</a:t>
            </a:r>
            <a:r>
              <a:rPr lang="en-US" altLang="ko-K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ko-KR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설정</a:t>
            </a:r>
            <a:r>
              <a:rPr lang="en-US" altLang="ko-K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ko-KR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072" y="3292814"/>
            <a:ext cx="2594872" cy="2594872"/>
          </a:xfrm>
        </p:spPr>
      </p:pic>
      <p:grpSp>
        <p:nvGrpSpPr>
          <p:cNvPr id="10" name="그룹 9"/>
          <p:cNvGrpSpPr/>
          <p:nvPr/>
        </p:nvGrpSpPr>
        <p:grpSpPr>
          <a:xfrm>
            <a:off x="4932040" y="1052736"/>
            <a:ext cx="4428345" cy="5040560"/>
            <a:chOff x="1547664" y="1124744"/>
            <a:chExt cx="7352724" cy="6187817"/>
          </a:xfrm>
        </p:grpSpPr>
        <p:pic>
          <p:nvPicPr>
            <p:cNvPr id="11" name="내용 개체 틀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1556792"/>
              <a:ext cx="2664296" cy="4984811"/>
            </a:xfrm>
            <a:prstGeom prst="rect">
              <a:avLst/>
            </a:prstGeom>
          </p:spPr>
        </p:pic>
        <p:pic>
          <p:nvPicPr>
            <p:cNvPr id="12" name="내용 개체 틀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9287" y="2132857"/>
              <a:ext cx="2246399" cy="3743998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727" y="2483989"/>
              <a:ext cx="3066667" cy="4828572"/>
            </a:xfrm>
            <a:prstGeom prst="rect">
              <a:avLst/>
            </a:prstGeom>
          </p:spPr>
        </p:pic>
        <p:sp>
          <p:nvSpPr>
            <p:cNvPr id="14" name="타원형 설명선 13"/>
            <p:cNvSpPr/>
            <p:nvPr/>
          </p:nvSpPr>
          <p:spPr>
            <a:xfrm>
              <a:off x="4716016" y="1124744"/>
              <a:ext cx="3168352" cy="2448272"/>
            </a:xfrm>
            <a:prstGeom prst="wedgeEllipseCallou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17115" y="1831924"/>
              <a:ext cx="4483273" cy="1171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err="1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뺏찌가</a:t>
              </a:r>
              <a:r>
                <a:rPr lang="ko-KR" altLang="en-US" sz="28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2800" b="1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‘</a:t>
              </a:r>
              <a:r>
                <a:rPr lang="ko-KR" altLang="en-US" sz="2800" b="1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카페인친구를 </a:t>
              </a:r>
              <a:r>
                <a:rPr lang="ko-KR" altLang="en-US" sz="28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정렬</a:t>
              </a:r>
              <a:r>
                <a:rPr lang="en-US" altLang="ko-KR" sz="28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!</a:t>
              </a:r>
              <a:r>
                <a:rPr lang="ko-KR" altLang="en-US" sz="28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en-US" altLang="ko-K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3002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199</Words>
  <Application>Microsoft Office PowerPoint</Application>
  <PresentationFormat>화면 슬라이드 쇼(4:3)</PresentationFormat>
  <Paragraphs>82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PowerPoint 프레젠테이션</vt:lpstr>
      <vt:lpstr>?</vt:lpstr>
      <vt:lpstr>PowerPoint 프레젠테이션</vt:lpstr>
      <vt:lpstr>PowerPoint 프레젠테이션</vt:lpstr>
      <vt:lpstr>PowerPoint 프레젠테이션</vt:lpstr>
      <vt:lpstr>PowerPoint 프레젠테이션</vt:lpstr>
      <vt:lpstr>친구들의 상태를   한눈에 볼수 없을까?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내 뺏찌 설정</vt:lpstr>
      <vt:lpstr>내 뺏찌 설정</vt:lpstr>
      <vt:lpstr>PowerPoint 프레젠테이션</vt:lpstr>
      <vt:lpstr>뺏찌를 통해 친구 목록 정렬</vt:lpstr>
      <vt:lpstr>PowerPoint 프레젠테이션</vt:lpstr>
      <vt:lpstr>또잉 승락 시 캔버스</vt:lpstr>
      <vt:lpstr>또잉 승락 시 캔버스</vt:lpstr>
      <vt:lpstr>또잉 승락 시 캔버스</vt:lpstr>
      <vt:lpstr>1. 사진으로 보관 2. 스템프로 사용</vt:lpstr>
      <vt:lpstr>PowerPoint 프레젠테이션</vt:lpstr>
      <vt:lpstr>설정탭 메인 화면</vt:lpstr>
      <vt:lpstr>내 프로필</vt:lpstr>
      <vt:lpstr>나의 희망 뺏지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오잉또잉?!</dc:title>
  <dc:creator>er1ca</dc:creator>
  <cp:lastModifiedBy>grace</cp:lastModifiedBy>
  <cp:revision>78</cp:revision>
  <dcterms:created xsi:type="dcterms:W3CDTF">2012-02-11T12:00:45Z</dcterms:created>
  <dcterms:modified xsi:type="dcterms:W3CDTF">2012-06-13T07:17:03Z</dcterms:modified>
</cp:coreProperties>
</file>