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1" r:id="rId3"/>
    <p:sldId id="276" r:id="rId4"/>
    <p:sldId id="277" r:id="rId5"/>
    <p:sldId id="278" r:id="rId6"/>
    <p:sldId id="279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ACC3-164F-4200-B35E-616858B7C8A4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ADE7F-6A0E-46C5-90BF-F25C7526C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`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471" y="6800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State Diagram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82696" y="532520"/>
            <a:ext cx="1486754" cy="811506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Live TV</a:t>
            </a:r>
          </a:p>
        </p:txBody>
      </p:sp>
      <p:pic>
        <p:nvPicPr>
          <p:cNvPr id="50" name="Picture 2" descr="https://encrypted-tbn2.gstatic.com/images?q=tbn:ANd9GcSFu5ROo9S_vumVVjJfMi7_CsDvw3Y_FgCe4U6OUegGaQGwqq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438" y="571335"/>
            <a:ext cx="1380248" cy="744252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2073306" y="955547"/>
            <a:ext cx="72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Live TV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24099" y="2116696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Recorded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(List)</a:t>
            </a:r>
          </a:p>
        </p:txBody>
      </p:sp>
      <p:sp>
        <p:nvSpPr>
          <p:cNvPr id="54" name="타원 53"/>
          <p:cNvSpPr/>
          <p:nvPr/>
        </p:nvSpPr>
        <p:spPr>
          <a:xfrm>
            <a:off x="1967114" y="2116696"/>
            <a:ext cx="1372386" cy="8419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Live Menu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567944" y="1378210"/>
            <a:ext cx="8468" cy="74321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1843" y="1441594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91395" y="2990677"/>
            <a:ext cx="0" cy="924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90761" y="3015868"/>
            <a:ext cx="8595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Button</a:t>
            </a:r>
          </a:p>
          <a:p>
            <a:r>
              <a:rPr lang="en-US" altLang="ko-KR" sz="800" b="1" dirty="0" smtClean="0">
                <a:solidFill>
                  <a:srgbClr val="1F497D"/>
                </a:solidFill>
              </a:rPr>
              <a:t>(Channels)</a:t>
            </a:r>
            <a:endParaRPr lang="ko-KR" altLang="en-US" sz="800" b="1" dirty="0">
              <a:solidFill>
                <a:srgbClr val="1F497D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348968" y="2455751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69624" y="2228928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Button</a:t>
            </a:r>
            <a:r>
              <a:rPr lang="en-US" altLang="ko-KR" sz="800" b="1" dirty="0" smtClean="0">
                <a:solidFill>
                  <a:srgbClr val="1F497D"/>
                </a:solidFill>
              </a:rPr>
              <a:t>(Recorded)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16461" y="30770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5358" y="654412"/>
            <a:ext cx="1150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(Just before menu)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55850" y="510396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</a:t>
            </a:r>
            <a:r>
              <a:rPr lang="en-US" altLang="ko-KR" sz="900" b="1" dirty="0">
                <a:solidFill>
                  <a:srgbClr val="1F497D"/>
                </a:solidFill>
              </a:rPr>
              <a:t>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14254" y="157701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(no </a:t>
            </a:r>
            <a:r>
              <a:rPr lang="en-US" altLang="ko-KR" sz="900" dirty="0" smtClean="0">
                <a:solidFill>
                  <a:srgbClr val="FF0000"/>
                </a:solidFill>
              </a:rPr>
              <a:t>history)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59781" y="4404583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35" name="자유형 134"/>
          <p:cNvSpPr/>
          <p:nvPr/>
        </p:nvSpPr>
        <p:spPr>
          <a:xfrm>
            <a:off x="3392025" y="1048598"/>
            <a:ext cx="3272606" cy="1077729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951" h="150683">
                <a:moveTo>
                  <a:pt x="0" y="0"/>
                </a:moveTo>
                <a:lnTo>
                  <a:pt x="485951" y="0"/>
                </a:lnTo>
                <a:lnTo>
                  <a:pt x="485951" y="150683"/>
                </a:lnTo>
              </a:path>
            </a:pathLst>
          </a:custGeom>
          <a:ln w="19050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67657" y="1208974"/>
            <a:ext cx="1150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(Just before menu)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99810" y="1064958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42" name="꺾인 연결선 141"/>
          <p:cNvCxnSpPr>
            <a:stCxn id="53" idx="0"/>
          </p:cNvCxnSpPr>
          <p:nvPr/>
        </p:nvCxnSpPr>
        <p:spPr>
          <a:xfrm rot="16200000" flipV="1">
            <a:off x="4481916" y="-211681"/>
            <a:ext cx="1238054" cy="3418699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817422" y="186451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 flipV="1">
            <a:off x="3340276" y="2605327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162951" y="26101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2735411" y="2981152"/>
            <a:ext cx="0" cy="9241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 169"/>
          <p:cNvSpPr/>
          <p:nvPr/>
        </p:nvSpPr>
        <p:spPr>
          <a:xfrm>
            <a:off x="938424" y="1070808"/>
            <a:ext cx="1064419" cy="3360358"/>
          </a:xfrm>
          <a:custGeom>
            <a:avLst/>
            <a:gdLst>
              <a:gd name="connsiteX0" fmla="*/ 410198 w 640934"/>
              <a:gd name="connsiteY0" fmla="*/ 0 h 2102266"/>
              <a:gd name="connsiteX1" fmla="*/ 0 w 640934"/>
              <a:gd name="connsiteY1" fmla="*/ 914400 h 2102266"/>
              <a:gd name="connsiteX2" fmla="*/ 333286 w 640934"/>
              <a:gd name="connsiteY2" fmla="*/ 1991171 h 2102266"/>
              <a:gd name="connsiteX3" fmla="*/ 640934 w 640934"/>
              <a:gd name="connsiteY3" fmla="*/ 2102266 h 2102266"/>
              <a:gd name="connsiteX0" fmla="*/ 959749 w 959749"/>
              <a:gd name="connsiteY0" fmla="*/ 0 h 2958157"/>
              <a:gd name="connsiteX1" fmla="*/ 0 w 959749"/>
              <a:gd name="connsiteY1" fmla="*/ 1770291 h 2958157"/>
              <a:gd name="connsiteX2" fmla="*/ 333286 w 959749"/>
              <a:gd name="connsiteY2" fmla="*/ 2847062 h 2958157"/>
              <a:gd name="connsiteX3" fmla="*/ 640934 w 959749"/>
              <a:gd name="connsiteY3" fmla="*/ 2958157 h 2958157"/>
              <a:gd name="connsiteX0" fmla="*/ 626463 w 626463"/>
              <a:gd name="connsiteY0" fmla="*/ 0 h 2958157"/>
              <a:gd name="connsiteX1" fmla="*/ 135566 w 626463"/>
              <a:gd name="connsiteY1" fmla="*/ 3933 h 2958157"/>
              <a:gd name="connsiteX2" fmla="*/ 0 w 626463"/>
              <a:gd name="connsiteY2" fmla="*/ 2847062 h 2958157"/>
              <a:gd name="connsiteX3" fmla="*/ 307648 w 626463"/>
              <a:gd name="connsiteY3" fmla="*/ 2958157 h 2958157"/>
              <a:gd name="connsiteX0" fmla="*/ 626463 w 709542"/>
              <a:gd name="connsiteY0" fmla="*/ 0 h 3261436"/>
              <a:gd name="connsiteX1" fmla="*/ 135566 w 709542"/>
              <a:gd name="connsiteY1" fmla="*/ 3933 h 3261436"/>
              <a:gd name="connsiteX2" fmla="*/ 0 w 709542"/>
              <a:gd name="connsiteY2" fmla="*/ 2847062 h 3261436"/>
              <a:gd name="connsiteX3" fmla="*/ 709542 w 709542"/>
              <a:gd name="connsiteY3" fmla="*/ 3261436 h 3261436"/>
              <a:gd name="connsiteX0" fmla="*/ 490897 w 573976"/>
              <a:gd name="connsiteY0" fmla="*/ 0 h 3261436"/>
              <a:gd name="connsiteX1" fmla="*/ 0 w 573976"/>
              <a:gd name="connsiteY1" fmla="*/ 3933 h 3261436"/>
              <a:gd name="connsiteX2" fmla="*/ 35203 w 573976"/>
              <a:gd name="connsiteY2" fmla="*/ 3232155 h 3261436"/>
              <a:gd name="connsiteX3" fmla="*/ 573976 w 573976"/>
              <a:gd name="connsiteY3" fmla="*/ 3261436 h 3261436"/>
              <a:gd name="connsiteX0" fmla="*/ 490897 w 573976"/>
              <a:gd name="connsiteY0" fmla="*/ 0 h 3273039"/>
              <a:gd name="connsiteX1" fmla="*/ 0 w 573976"/>
              <a:gd name="connsiteY1" fmla="*/ 3933 h 3273039"/>
              <a:gd name="connsiteX2" fmla="*/ 25636 w 573976"/>
              <a:gd name="connsiteY2" fmla="*/ 3273039 h 3273039"/>
              <a:gd name="connsiteX3" fmla="*/ 573976 w 573976"/>
              <a:gd name="connsiteY3" fmla="*/ 3261436 h 3273039"/>
              <a:gd name="connsiteX0" fmla="*/ 490897 w 573976"/>
              <a:gd name="connsiteY0" fmla="*/ 0 h 3264482"/>
              <a:gd name="connsiteX1" fmla="*/ 0 w 573976"/>
              <a:gd name="connsiteY1" fmla="*/ 3933 h 3264482"/>
              <a:gd name="connsiteX2" fmla="*/ 25016 w 573976"/>
              <a:gd name="connsiteY2" fmla="*/ 3264482 h 3264482"/>
              <a:gd name="connsiteX3" fmla="*/ 573976 w 573976"/>
              <a:gd name="connsiteY3" fmla="*/ 3261436 h 3264482"/>
              <a:gd name="connsiteX0" fmla="*/ 490897 w 573976"/>
              <a:gd name="connsiteY0" fmla="*/ 0 h 3263862"/>
              <a:gd name="connsiteX1" fmla="*/ 0 w 573976"/>
              <a:gd name="connsiteY1" fmla="*/ 3933 h 3263862"/>
              <a:gd name="connsiteX2" fmla="*/ 16458 w 573976"/>
              <a:gd name="connsiteY2" fmla="*/ 3263862 h 3263862"/>
              <a:gd name="connsiteX3" fmla="*/ 573976 w 573976"/>
              <a:gd name="connsiteY3" fmla="*/ 3261436 h 3263862"/>
              <a:gd name="connsiteX0" fmla="*/ 490897 w 573976"/>
              <a:gd name="connsiteY0" fmla="*/ 0 h 3265400"/>
              <a:gd name="connsiteX1" fmla="*/ 0 w 573976"/>
              <a:gd name="connsiteY1" fmla="*/ 3933 h 3265400"/>
              <a:gd name="connsiteX2" fmla="*/ 7900 w 573976"/>
              <a:gd name="connsiteY2" fmla="*/ 3265400 h 3265400"/>
              <a:gd name="connsiteX3" fmla="*/ 573976 w 573976"/>
              <a:gd name="connsiteY3" fmla="*/ 3261436 h 32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976" h="3265400">
                <a:moveTo>
                  <a:pt x="490897" y="0"/>
                </a:moveTo>
                <a:lnTo>
                  <a:pt x="0" y="3933"/>
                </a:lnTo>
                <a:cubicBezTo>
                  <a:pt x="2633" y="1091089"/>
                  <a:pt x="5267" y="2178244"/>
                  <a:pt x="7900" y="3265400"/>
                </a:cubicBezTo>
                <a:lnTo>
                  <a:pt x="573976" y="3261436"/>
                </a:lnTo>
              </a:path>
            </a:pathLst>
          </a:cu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4" name="자유형 173"/>
          <p:cNvSpPr/>
          <p:nvPr/>
        </p:nvSpPr>
        <p:spPr>
          <a:xfrm rot="16200000">
            <a:off x="-121566" y="2162749"/>
            <a:ext cx="3345931" cy="838198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  <a:gd name="connsiteX0" fmla="*/ 0 w 480522"/>
              <a:gd name="connsiteY0" fmla="*/ 95047 h 150683"/>
              <a:gd name="connsiteX1" fmla="*/ 480522 w 480522"/>
              <a:gd name="connsiteY1" fmla="*/ 0 h 150683"/>
              <a:gd name="connsiteX2" fmla="*/ 480522 w 480522"/>
              <a:gd name="connsiteY2" fmla="*/ 150683 h 150683"/>
              <a:gd name="connsiteX0" fmla="*/ 641 w 481163"/>
              <a:gd name="connsiteY0" fmla="*/ 95047 h 150683"/>
              <a:gd name="connsiteX1" fmla="*/ 0 w 481163"/>
              <a:gd name="connsiteY1" fmla="*/ 0 h 150683"/>
              <a:gd name="connsiteX2" fmla="*/ 481163 w 481163"/>
              <a:gd name="connsiteY2" fmla="*/ 0 h 150683"/>
              <a:gd name="connsiteX3" fmla="*/ 481163 w 481163"/>
              <a:gd name="connsiteY3" fmla="*/ 150683 h 150683"/>
              <a:gd name="connsiteX0" fmla="*/ 641 w 481163"/>
              <a:gd name="connsiteY0" fmla="*/ 95047 h 102657"/>
              <a:gd name="connsiteX1" fmla="*/ 0 w 481163"/>
              <a:gd name="connsiteY1" fmla="*/ 0 h 102657"/>
              <a:gd name="connsiteX2" fmla="*/ 481163 w 481163"/>
              <a:gd name="connsiteY2" fmla="*/ 0 h 102657"/>
              <a:gd name="connsiteX3" fmla="*/ 481163 w 481163"/>
              <a:gd name="connsiteY3" fmla="*/ 102657 h 102657"/>
              <a:gd name="connsiteX0" fmla="*/ 641 w 481163"/>
              <a:gd name="connsiteY0" fmla="*/ 95047 h 95047"/>
              <a:gd name="connsiteX1" fmla="*/ 0 w 481163"/>
              <a:gd name="connsiteY1" fmla="*/ 0 h 95047"/>
              <a:gd name="connsiteX2" fmla="*/ 481163 w 481163"/>
              <a:gd name="connsiteY2" fmla="*/ 0 h 95047"/>
              <a:gd name="connsiteX3" fmla="*/ 481163 w 481163"/>
              <a:gd name="connsiteY3" fmla="*/ 71860 h 95047"/>
              <a:gd name="connsiteX0" fmla="*/ 641 w 481281"/>
              <a:gd name="connsiteY0" fmla="*/ 95047 h 95047"/>
              <a:gd name="connsiteX1" fmla="*/ 0 w 481281"/>
              <a:gd name="connsiteY1" fmla="*/ 0 h 95047"/>
              <a:gd name="connsiteX2" fmla="*/ 481163 w 481281"/>
              <a:gd name="connsiteY2" fmla="*/ 0 h 95047"/>
              <a:gd name="connsiteX3" fmla="*/ 481281 w 481281"/>
              <a:gd name="connsiteY3" fmla="*/ 83102 h 95047"/>
              <a:gd name="connsiteX0" fmla="*/ 641 w 482348"/>
              <a:gd name="connsiteY0" fmla="*/ 95047 h 95047"/>
              <a:gd name="connsiteX1" fmla="*/ 0 w 482348"/>
              <a:gd name="connsiteY1" fmla="*/ 0 h 95047"/>
              <a:gd name="connsiteX2" fmla="*/ 481163 w 482348"/>
              <a:gd name="connsiteY2" fmla="*/ 0 h 95047"/>
              <a:gd name="connsiteX3" fmla="*/ 482348 w 482348"/>
              <a:gd name="connsiteY3" fmla="*/ 83299 h 95047"/>
              <a:gd name="connsiteX0" fmla="*/ 641 w 482467"/>
              <a:gd name="connsiteY0" fmla="*/ 95047 h 95047"/>
              <a:gd name="connsiteX1" fmla="*/ 0 w 482467"/>
              <a:gd name="connsiteY1" fmla="*/ 0 h 95047"/>
              <a:gd name="connsiteX2" fmla="*/ 481163 w 482467"/>
              <a:gd name="connsiteY2" fmla="*/ 0 h 95047"/>
              <a:gd name="connsiteX3" fmla="*/ 482467 w 482467"/>
              <a:gd name="connsiteY3" fmla="*/ 84216 h 95047"/>
              <a:gd name="connsiteX0" fmla="*/ 641 w 481519"/>
              <a:gd name="connsiteY0" fmla="*/ 95047 h 95047"/>
              <a:gd name="connsiteX1" fmla="*/ 0 w 481519"/>
              <a:gd name="connsiteY1" fmla="*/ 0 h 95047"/>
              <a:gd name="connsiteX2" fmla="*/ 481163 w 481519"/>
              <a:gd name="connsiteY2" fmla="*/ 0 h 95047"/>
              <a:gd name="connsiteX3" fmla="*/ 481519 w 481519"/>
              <a:gd name="connsiteY3" fmla="*/ 85656 h 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519" h="95047">
                <a:moveTo>
                  <a:pt x="641" y="95047"/>
                </a:moveTo>
                <a:cubicBezTo>
                  <a:pt x="427" y="63365"/>
                  <a:pt x="214" y="31682"/>
                  <a:pt x="0" y="0"/>
                </a:cubicBezTo>
                <a:lnTo>
                  <a:pt x="481163" y="0"/>
                </a:lnTo>
                <a:cubicBezTo>
                  <a:pt x="481202" y="27701"/>
                  <a:pt x="481480" y="57955"/>
                  <a:pt x="481519" y="85656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967114" y="3916896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Channel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(List)</a:t>
            </a:r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2735411" y="1385144"/>
            <a:ext cx="0" cy="733414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715345" y="1880444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715345" y="1708994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Click,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967114" y="5681520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Program Info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18483" y="391326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Filtering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85" name="자유형 184"/>
          <p:cNvSpPr/>
          <p:nvPr/>
        </p:nvSpPr>
        <p:spPr>
          <a:xfrm flipH="1" flipV="1">
            <a:off x="3161047" y="3619313"/>
            <a:ext cx="1076027" cy="55440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7" name="자유형 186"/>
          <p:cNvSpPr/>
          <p:nvPr/>
        </p:nvSpPr>
        <p:spPr>
          <a:xfrm flipH="1">
            <a:off x="3161042" y="4544642"/>
            <a:ext cx="1076027" cy="553096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318483" y="4557113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Now, Next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94" name="직선 화살표 연결선 193"/>
          <p:cNvCxnSpPr/>
          <p:nvPr/>
        </p:nvCxnSpPr>
        <p:spPr>
          <a:xfrm>
            <a:off x="2591395" y="4795755"/>
            <a:ext cx="0" cy="874551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자유형 195"/>
          <p:cNvSpPr/>
          <p:nvPr/>
        </p:nvSpPr>
        <p:spPr>
          <a:xfrm rot="16200000">
            <a:off x="-1050968" y="3086809"/>
            <a:ext cx="5205804" cy="849950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  <a:gd name="connsiteX0" fmla="*/ 0 w 480522"/>
              <a:gd name="connsiteY0" fmla="*/ 95047 h 150683"/>
              <a:gd name="connsiteX1" fmla="*/ 480522 w 480522"/>
              <a:gd name="connsiteY1" fmla="*/ 0 h 150683"/>
              <a:gd name="connsiteX2" fmla="*/ 480522 w 480522"/>
              <a:gd name="connsiteY2" fmla="*/ 150683 h 150683"/>
              <a:gd name="connsiteX0" fmla="*/ 641 w 481163"/>
              <a:gd name="connsiteY0" fmla="*/ 95047 h 150683"/>
              <a:gd name="connsiteX1" fmla="*/ 0 w 481163"/>
              <a:gd name="connsiteY1" fmla="*/ 0 h 150683"/>
              <a:gd name="connsiteX2" fmla="*/ 481163 w 481163"/>
              <a:gd name="connsiteY2" fmla="*/ 0 h 150683"/>
              <a:gd name="connsiteX3" fmla="*/ 481163 w 481163"/>
              <a:gd name="connsiteY3" fmla="*/ 150683 h 150683"/>
              <a:gd name="connsiteX0" fmla="*/ 641 w 481163"/>
              <a:gd name="connsiteY0" fmla="*/ 95047 h 102657"/>
              <a:gd name="connsiteX1" fmla="*/ 0 w 481163"/>
              <a:gd name="connsiteY1" fmla="*/ 0 h 102657"/>
              <a:gd name="connsiteX2" fmla="*/ 481163 w 481163"/>
              <a:gd name="connsiteY2" fmla="*/ 0 h 102657"/>
              <a:gd name="connsiteX3" fmla="*/ 481163 w 481163"/>
              <a:gd name="connsiteY3" fmla="*/ 102657 h 102657"/>
              <a:gd name="connsiteX0" fmla="*/ 641 w 481163"/>
              <a:gd name="connsiteY0" fmla="*/ 95047 h 95047"/>
              <a:gd name="connsiteX1" fmla="*/ 0 w 481163"/>
              <a:gd name="connsiteY1" fmla="*/ 0 h 95047"/>
              <a:gd name="connsiteX2" fmla="*/ 481163 w 481163"/>
              <a:gd name="connsiteY2" fmla="*/ 0 h 95047"/>
              <a:gd name="connsiteX3" fmla="*/ 481163 w 481163"/>
              <a:gd name="connsiteY3" fmla="*/ 71860 h 95047"/>
              <a:gd name="connsiteX0" fmla="*/ 641 w 481281"/>
              <a:gd name="connsiteY0" fmla="*/ 95047 h 95047"/>
              <a:gd name="connsiteX1" fmla="*/ 0 w 481281"/>
              <a:gd name="connsiteY1" fmla="*/ 0 h 95047"/>
              <a:gd name="connsiteX2" fmla="*/ 481163 w 481281"/>
              <a:gd name="connsiteY2" fmla="*/ 0 h 95047"/>
              <a:gd name="connsiteX3" fmla="*/ 481281 w 481281"/>
              <a:gd name="connsiteY3" fmla="*/ 83102 h 95047"/>
              <a:gd name="connsiteX0" fmla="*/ 641 w 482348"/>
              <a:gd name="connsiteY0" fmla="*/ 95047 h 95047"/>
              <a:gd name="connsiteX1" fmla="*/ 0 w 482348"/>
              <a:gd name="connsiteY1" fmla="*/ 0 h 95047"/>
              <a:gd name="connsiteX2" fmla="*/ 481163 w 482348"/>
              <a:gd name="connsiteY2" fmla="*/ 0 h 95047"/>
              <a:gd name="connsiteX3" fmla="*/ 482348 w 482348"/>
              <a:gd name="connsiteY3" fmla="*/ 83299 h 95047"/>
              <a:gd name="connsiteX0" fmla="*/ 641 w 482467"/>
              <a:gd name="connsiteY0" fmla="*/ 95047 h 95047"/>
              <a:gd name="connsiteX1" fmla="*/ 0 w 482467"/>
              <a:gd name="connsiteY1" fmla="*/ 0 h 95047"/>
              <a:gd name="connsiteX2" fmla="*/ 481163 w 482467"/>
              <a:gd name="connsiteY2" fmla="*/ 0 h 95047"/>
              <a:gd name="connsiteX3" fmla="*/ 482467 w 482467"/>
              <a:gd name="connsiteY3" fmla="*/ 84216 h 95047"/>
              <a:gd name="connsiteX0" fmla="*/ 641 w 481519"/>
              <a:gd name="connsiteY0" fmla="*/ 95047 h 95047"/>
              <a:gd name="connsiteX1" fmla="*/ 0 w 481519"/>
              <a:gd name="connsiteY1" fmla="*/ 0 h 95047"/>
              <a:gd name="connsiteX2" fmla="*/ 481163 w 481519"/>
              <a:gd name="connsiteY2" fmla="*/ 0 h 95047"/>
              <a:gd name="connsiteX3" fmla="*/ 481519 w 481519"/>
              <a:gd name="connsiteY3" fmla="*/ 85656 h 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519" h="95047">
                <a:moveTo>
                  <a:pt x="641" y="95047"/>
                </a:moveTo>
                <a:cubicBezTo>
                  <a:pt x="427" y="63365"/>
                  <a:pt x="214" y="31682"/>
                  <a:pt x="0" y="0"/>
                </a:cubicBezTo>
                <a:lnTo>
                  <a:pt x="481163" y="0"/>
                </a:lnTo>
                <a:cubicBezTo>
                  <a:pt x="481202" y="27701"/>
                  <a:pt x="481480" y="57955"/>
                  <a:pt x="481519" y="85656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7" name="자유형 196"/>
          <p:cNvSpPr/>
          <p:nvPr/>
        </p:nvSpPr>
        <p:spPr>
          <a:xfrm>
            <a:off x="943757" y="1069380"/>
            <a:ext cx="1064419" cy="5190586"/>
          </a:xfrm>
          <a:custGeom>
            <a:avLst/>
            <a:gdLst>
              <a:gd name="connsiteX0" fmla="*/ 410198 w 640934"/>
              <a:gd name="connsiteY0" fmla="*/ 0 h 2102266"/>
              <a:gd name="connsiteX1" fmla="*/ 0 w 640934"/>
              <a:gd name="connsiteY1" fmla="*/ 914400 h 2102266"/>
              <a:gd name="connsiteX2" fmla="*/ 333286 w 640934"/>
              <a:gd name="connsiteY2" fmla="*/ 1991171 h 2102266"/>
              <a:gd name="connsiteX3" fmla="*/ 640934 w 640934"/>
              <a:gd name="connsiteY3" fmla="*/ 2102266 h 2102266"/>
              <a:gd name="connsiteX0" fmla="*/ 959749 w 959749"/>
              <a:gd name="connsiteY0" fmla="*/ 0 h 2958157"/>
              <a:gd name="connsiteX1" fmla="*/ 0 w 959749"/>
              <a:gd name="connsiteY1" fmla="*/ 1770291 h 2958157"/>
              <a:gd name="connsiteX2" fmla="*/ 333286 w 959749"/>
              <a:gd name="connsiteY2" fmla="*/ 2847062 h 2958157"/>
              <a:gd name="connsiteX3" fmla="*/ 640934 w 959749"/>
              <a:gd name="connsiteY3" fmla="*/ 2958157 h 2958157"/>
              <a:gd name="connsiteX0" fmla="*/ 626463 w 626463"/>
              <a:gd name="connsiteY0" fmla="*/ 0 h 2958157"/>
              <a:gd name="connsiteX1" fmla="*/ 135566 w 626463"/>
              <a:gd name="connsiteY1" fmla="*/ 3933 h 2958157"/>
              <a:gd name="connsiteX2" fmla="*/ 0 w 626463"/>
              <a:gd name="connsiteY2" fmla="*/ 2847062 h 2958157"/>
              <a:gd name="connsiteX3" fmla="*/ 307648 w 626463"/>
              <a:gd name="connsiteY3" fmla="*/ 2958157 h 2958157"/>
              <a:gd name="connsiteX0" fmla="*/ 626463 w 709542"/>
              <a:gd name="connsiteY0" fmla="*/ 0 h 3261436"/>
              <a:gd name="connsiteX1" fmla="*/ 135566 w 709542"/>
              <a:gd name="connsiteY1" fmla="*/ 3933 h 3261436"/>
              <a:gd name="connsiteX2" fmla="*/ 0 w 709542"/>
              <a:gd name="connsiteY2" fmla="*/ 2847062 h 3261436"/>
              <a:gd name="connsiteX3" fmla="*/ 709542 w 709542"/>
              <a:gd name="connsiteY3" fmla="*/ 3261436 h 3261436"/>
              <a:gd name="connsiteX0" fmla="*/ 490897 w 573976"/>
              <a:gd name="connsiteY0" fmla="*/ 0 h 3261436"/>
              <a:gd name="connsiteX1" fmla="*/ 0 w 573976"/>
              <a:gd name="connsiteY1" fmla="*/ 3933 h 3261436"/>
              <a:gd name="connsiteX2" fmla="*/ 35203 w 573976"/>
              <a:gd name="connsiteY2" fmla="*/ 3232155 h 3261436"/>
              <a:gd name="connsiteX3" fmla="*/ 573976 w 573976"/>
              <a:gd name="connsiteY3" fmla="*/ 3261436 h 3261436"/>
              <a:gd name="connsiteX0" fmla="*/ 490897 w 573976"/>
              <a:gd name="connsiteY0" fmla="*/ 0 h 3273039"/>
              <a:gd name="connsiteX1" fmla="*/ 0 w 573976"/>
              <a:gd name="connsiteY1" fmla="*/ 3933 h 3273039"/>
              <a:gd name="connsiteX2" fmla="*/ 25636 w 573976"/>
              <a:gd name="connsiteY2" fmla="*/ 3273039 h 3273039"/>
              <a:gd name="connsiteX3" fmla="*/ 573976 w 573976"/>
              <a:gd name="connsiteY3" fmla="*/ 3261436 h 3273039"/>
              <a:gd name="connsiteX0" fmla="*/ 490897 w 573976"/>
              <a:gd name="connsiteY0" fmla="*/ 0 h 3264482"/>
              <a:gd name="connsiteX1" fmla="*/ 0 w 573976"/>
              <a:gd name="connsiteY1" fmla="*/ 3933 h 3264482"/>
              <a:gd name="connsiteX2" fmla="*/ 25016 w 573976"/>
              <a:gd name="connsiteY2" fmla="*/ 3264482 h 3264482"/>
              <a:gd name="connsiteX3" fmla="*/ 573976 w 573976"/>
              <a:gd name="connsiteY3" fmla="*/ 3261436 h 3264482"/>
              <a:gd name="connsiteX0" fmla="*/ 490897 w 573976"/>
              <a:gd name="connsiteY0" fmla="*/ 0 h 3263862"/>
              <a:gd name="connsiteX1" fmla="*/ 0 w 573976"/>
              <a:gd name="connsiteY1" fmla="*/ 3933 h 3263862"/>
              <a:gd name="connsiteX2" fmla="*/ 16458 w 573976"/>
              <a:gd name="connsiteY2" fmla="*/ 3263862 h 3263862"/>
              <a:gd name="connsiteX3" fmla="*/ 573976 w 573976"/>
              <a:gd name="connsiteY3" fmla="*/ 3261436 h 3263862"/>
              <a:gd name="connsiteX0" fmla="*/ 490897 w 573976"/>
              <a:gd name="connsiteY0" fmla="*/ 0 h 3265400"/>
              <a:gd name="connsiteX1" fmla="*/ 0 w 573976"/>
              <a:gd name="connsiteY1" fmla="*/ 3933 h 3265400"/>
              <a:gd name="connsiteX2" fmla="*/ 7900 w 573976"/>
              <a:gd name="connsiteY2" fmla="*/ 3265400 h 3265400"/>
              <a:gd name="connsiteX3" fmla="*/ 573976 w 573976"/>
              <a:gd name="connsiteY3" fmla="*/ 3261436 h 32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976" h="3265400">
                <a:moveTo>
                  <a:pt x="490897" y="0"/>
                </a:moveTo>
                <a:lnTo>
                  <a:pt x="0" y="3933"/>
                </a:lnTo>
                <a:cubicBezTo>
                  <a:pt x="2633" y="1091089"/>
                  <a:pt x="5267" y="2178244"/>
                  <a:pt x="7900" y="3265400"/>
                </a:cubicBezTo>
                <a:lnTo>
                  <a:pt x="573976" y="3261436"/>
                </a:lnTo>
              </a:path>
            </a:pathLst>
          </a:cu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59781" y="6251154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99" name="자유형 198"/>
          <p:cNvSpPr/>
          <p:nvPr/>
        </p:nvSpPr>
        <p:spPr>
          <a:xfrm rot="10800000" flipH="1" flipV="1">
            <a:off x="1475197" y="4660479"/>
            <a:ext cx="915318" cy="61672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950547 w 1343197"/>
              <a:gd name="connsiteY0" fmla="*/ 0 h 724370"/>
              <a:gd name="connsiteX1" fmla="*/ 1814 w 1343197"/>
              <a:gd name="connsiteY1" fmla="*/ 3248 h 724370"/>
              <a:gd name="connsiteX2" fmla="*/ 1814 w 1343197"/>
              <a:gd name="connsiteY2" fmla="*/ 724370 h 724370"/>
              <a:gd name="connsiteX3" fmla="*/ 1334463 w 1343197"/>
              <a:gd name="connsiteY3" fmla="*/ 719062 h 724370"/>
              <a:gd name="connsiteX4" fmla="*/ 1343197 w 1343197"/>
              <a:gd name="connsiteY4" fmla="*/ 166787 h 724370"/>
              <a:gd name="connsiteX0" fmla="*/ 933556 w 1343197"/>
              <a:gd name="connsiteY0" fmla="*/ 848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933556 w 1344545"/>
              <a:gd name="connsiteY0" fmla="*/ 848 h 721122"/>
              <a:gd name="connsiteX1" fmla="*/ 1814 w 1344545"/>
              <a:gd name="connsiteY1" fmla="*/ 0 h 721122"/>
              <a:gd name="connsiteX2" fmla="*/ 1814 w 1344545"/>
              <a:gd name="connsiteY2" fmla="*/ 721122 h 721122"/>
              <a:gd name="connsiteX3" fmla="*/ 1334463 w 1344545"/>
              <a:gd name="connsiteY3" fmla="*/ 715814 h 721122"/>
              <a:gd name="connsiteX4" fmla="*/ 1344545 w 1344545"/>
              <a:gd name="connsiteY4" fmla="*/ 11315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545" h="721122">
                <a:moveTo>
                  <a:pt x="933556" y="848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2711" y="306546"/>
                  <a:pt x="1344545" y="113159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71150" y="4772320"/>
            <a:ext cx="7906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Ch Click</a:t>
            </a:r>
          </a:p>
          <a:p>
            <a:r>
              <a:rPr lang="en-US" altLang="ko-KR" sz="800" b="1" dirty="0">
                <a:solidFill>
                  <a:srgbClr val="1F497D"/>
                </a:solidFill>
              </a:rPr>
              <a:t>(Ch Change)</a:t>
            </a:r>
            <a:endParaRPr lang="ko-KR" altLang="en-US" sz="800" b="1" dirty="0">
              <a:solidFill>
                <a:srgbClr val="1F497D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985032" y="5289580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Ch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716461" y="530000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2732497" y="4784416"/>
            <a:ext cx="2914" cy="8784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68545" y="503471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(Live)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49848" y="540791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(scheduled)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1" name="자유형 210"/>
          <p:cNvSpPr/>
          <p:nvPr/>
        </p:nvSpPr>
        <p:spPr>
          <a:xfrm flipH="1" flipV="1">
            <a:off x="3320021" y="5674009"/>
            <a:ext cx="931836" cy="403955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39964"/>
              <a:gd name="connsiteY0" fmla="*/ 17231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43290"/>
              <a:gd name="connsiteY0" fmla="*/ 17231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311252 w 1343290"/>
              <a:gd name="connsiteY0" fmla="*/ 12405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259654 w 1343290"/>
              <a:gd name="connsiteY0" fmla="*/ 13246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90" h="721122">
                <a:moveTo>
                  <a:pt x="1259654" y="13246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456" y="454810"/>
                  <a:pt x="1343290" y="261423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2" name="자유형 211"/>
          <p:cNvSpPr/>
          <p:nvPr/>
        </p:nvSpPr>
        <p:spPr>
          <a:xfrm flipH="1">
            <a:off x="3320021" y="6184660"/>
            <a:ext cx="931836" cy="40935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39964"/>
              <a:gd name="connsiteY0" fmla="*/ 17231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43290"/>
              <a:gd name="connsiteY0" fmla="*/ 17231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311252 w 1343290"/>
              <a:gd name="connsiteY0" fmla="*/ 12405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259654 w 1343290"/>
              <a:gd name="connsiteY0" fmla="*/ 13246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90" h="721122">
                <a:moveTo>
                  <a:pt x="1259654" y="13246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456" y="454810"/>
                  <a:pt x="1343290" y="261423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400383" y="5711181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Reminder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00383" y="62261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Schedule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Recording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286113" y="5844940"/>
            <a:ext cx="1175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(Information exist)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286113" y="6565452"/>
            <a:ext cx="1175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(Information exist)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26539" y="3925245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Time Machine App</a:t>
            </a:r>
          </a:p>
        </p:txBody>
      </p:sp>
      <p:cxnSp>
        <p:nvCxnSpPr>
          <p:cNvPr id="218" name="직선 화살표 연결선 217"/>
          <p:cNvCxnSpPr/>
          <p:nvPr/>
        </p:nvCxnSpPr>
        <p:spPr>
          <a:xfrm flipH="1">
            <a:off x="6420005" y="2912264"/>
            <a:ext cx="5343" cy="1002513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624277" y="3015868"/>
            <a:ext cx="9492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Icon</a:t>
            </a:r>
            <a:br>
              <a:rPr lang="en-US" altLang="ko-KR" sz="900" b="1" dirty="0" smtClean="0">
                <a:solidFill>
                  <a:srgbClr val="1F497D"/>
                </a:solidFill>
              </a:rPr>
            </a:br>
            <a:r>
              <a:rPr lang="en-US" altLang="ko-KR" sz="800" b="1" dirty="0" smtClean="0">
                <a:solidFill>
                  <a:srgbClr val="1F497D"/>
                </a:solidFill>
              </a:rPr>
              <a:t>(Time Machine)</a:t>
            </a:r>
            <a:endParaRPr lang="en-US" altLang="ko-KR" sz="900" b="1" dirty="0">
              <a:solidFill>
                <a:srgbClr val="1F497D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7144991" y="2939401"/>
            <a:ext cx="0" cy="199991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763348" y="4948896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DVR Player</a:t>
            </a: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7279928" y="2894820"/>
            <a:ext cx="0" cy="2025706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280461" y="4579276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733643" y="29951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Item 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31" name="자유형 230"/>
          <p:cNvSpPr/>
          <p:nvPr/>
        </p:nvSpPr>
        <p:spPr>
          <a:xfrm flipH="1">
            <a:off x="7419081" y="2681222"/>
            <a:ext cx="1076027" cy="553096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589825" y="269286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Filtering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0620" y="529838"/>
          <a:ext cx="8449615" cy="622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00"/>
                <a:gridCol w="1347703"/>
                <a:gridCol w="1347703"/>
                <a:gridCol w="1347703"/>
                <a:gridCol w="1347703"/>
                <a:gridCol w="1347703"/>
              </a:tblGrid>
              <a:tr h="3221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Event                   State </a:t>
                      </a:r>
                      <a:endParaRPr lang="ko-KR" altLang="en-US" sz="10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Live</a:t>
                      </a:r>
                      <a:r>
                        <a:rPr lang="en-US" altLang="ko-KR" sz="1000" baseline="0" dirty="0" smtClean="0"/>
                        <a:t> TV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Live Menu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Channel(List)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Program 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Recorded(List)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8827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Banner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Screen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Press Back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Click Button (Channels)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Click Button (Recorded)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55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Panel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smtClean="0"/>
                        <a:t>Now, Next</a:t>
                      </a:r>
                      <a:endParaRPr lang="en-US" altLang="ko-KR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Click (live)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55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Click (scheduled)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 Icon (Time Machine)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Machine App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DVR Player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12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State Table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(1/4)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0" y="29929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4335" y="91562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91193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4335" y="298748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7" name="직선 연결선 96"/>
          <p:cNvCxnSpPr>
            <a:stCxn id="5" idx="3"/>
            <a:endCxn id="8" idx="1"/>
          </p:cNvCxnSpPr>
          <p:nvPr/>
        </p:nvCxnSpPr>
        <p:spPr>
          <a:xfrm flipV="1">
            <a:off x="1376779" y="1038736"/>
            <a:ext cx="1237556" cy="207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" idx="3"/>
            <a:endCxn id="10" idx="1"/>
          </p:cNvCxnSpPr>
          <p:nvPr/>
        </p:nvCxnSpPr>
        <p:spPr>
          <a:xfrm flipV="1">
            <a:off x="1376779" y="3110598"/>
            <a:ext cx="1237556" cy="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" idx="3"/>
            <a:endCxn id="9" idx="1"/>
          </p:cNvCxnSpPr>
          <p:nvPr/>
        </p:nvCxnSpPr>
        <p:spPr>
          <a:xfrm flipV="1">
            <a:off x="3246239" y="1035044"/>
            <a:ext cx="1469777" cy="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5940152" y="104636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953435" y="92325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4335" y="527557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38" name="직선 연결선 37"/>
          <p:cNvCxnSpPr>
            <a:stCxn id="5" idx="3"/>
            <a:endCxn id="37" idx="1"/>
          </p:cNvCxnSpPr>
          <p:nvPr/>
        </p:nvCxnSpPr>
        <p:spPr>
          <a:xfrm>
            <a:off x="1376779" y="3116076"/>
            <a:ext cx="1237556" cy="228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16016" y="170703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2" name="직선 연결선 41"/>
          <p:cNvCxnSpPr>
            <a:stCxn id="10" idx="3"/>
            <a:endCxn id="41" idx="1"/>
          </p:cNvCxnSpPr>
          <p:nvPr/>
        </p:nvCxnSpPr>
        <p:spPr>
          <a:xfrm flipV="1">
            <a:off x="3594090" y="1830147"/>
            <a:ext cx="1121926" cy="128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16016" y="207646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4" name="직선 연결선 43"/>
          <p:cNvCxnSpPr>
            <a:stCxn id="10" idx="3"/>
            <a:endCxn id="43" idx="1"/>
          </p:cNvCxnSpPr>
          <p:nvPr/>
        </p:nvCxnSpPr>
        <p:spPr>
          <a:xfrm flipV="1">
            <a:off x="3594090" y="2199573"/>
            <a:ext cx="1121926" cy="91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6016" y="244588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8" name="직선 연결선 47"/>
          <p:cNvCxnSpPr>
            <a:stCxn id="10" idx="3"/>
            <a:endCxn id="47" idx="1"/>
          </p:cNvCxnSpPr>
          <p:nvPr/>
        </p:nvCxnSpPr>
        <p:spPr>
          <a:xfrm flipV="1">
            <a:off x="3594090" y="2568999"/>
            <a:ext cx="1121926" cy="54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" idx="3"/>
            <a:endCxn id="56" idx="1"/>
          </p:cNvCxnSpPr>
          <p:nvPr/>
        </p:nvCxnSpPr>
        <p:spPr>
          <a:xfrm flipV="1">
            <a:off x="1376779" y="1471506"/>
            <a:ext cx="1237556" cy="164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14335" y="134839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6016" y="281531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3" name="직선 연결선 62"/>
          <p:cNvCxnSpPr>
            <a:stCxn id="10" idx="3"/>
            <a:endCxn id="62" idx="1"/>
          </p:cNvCxnSpPr>
          <p:nvPr/>
        </p:nvCxnSpPr>
        <p:spPr>
          <a:xfrm flipV="1">
            <a:off x="3594090" y="2938425"/>
            <a:ext cx="1121926" cy="17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16016" y="318474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5" name="직선 연결선 64"/>
          <p:cNvCxnSpPr>
            <a:stCxn id="10" idx="3"/>
            <a:endCxn id="64" idx="1"/>
          </p:cNvCxnSpPr>
          <p:nvPr/>
        </p:nvCxnSpPr>
        <p:spPr>
          <a:xfrm>
            <a:off x="3594090" y="3110598"/>
            <a:ext cx="1121926" cy="19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16016" y="3554166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7" name="직선 연결선 66"/>
          <p:cNvCxnSpPr>
            <a:stCxn id="10" idx="3"/>
            <a:endCxn id="66" idx="1"/>
          </p:cNvCxnSpPr>
          <p:nvPr/>
        </p:nvCxnSpPr>
        <p:spPr>
          <a:xfrm>
            <a:off x="3594090" y="3110598"/>
            <a:ext cx="1121926" cy="56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16016" y="3923591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9" name="직선 연결선 68"/>
          <p:cNvCxnSpPr>
            <a:stCxn id="10" idx="3"/>
            <a:endCxn id="68" idx="1"/>
          </p:cNvCxnSpPr>
          <p:nvPr/>
        </p:nvCxnSpPr>
        <p:spPr>
          <a:xfrm>
            <a:off x="3594090" y="3110598"/>
            <a:ext cx="112192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6016" y="433946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5" name="직선 연결선 74"/>
          <p:cNvCxnSpPr>
            <a:stCxn id="37" idx="3"/>
            <a:endCxn id="74" idx="1"/>
          </p:cNvCxnSpPr>
          <p:nvPr/>
        </p:nvCxnSpPr>
        <p:spPr>
          <a:xfrm flipV="1">
            <a:off x="3679050" y="4462577"/>
            <a:ext cx="103696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6016" y="470889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7" name="직선 연결선 76"/>
          <p:cNvCxnSpPr>
            <a:stCxn id="37" idx="3"/>
            <a:endCxn id="76" idx="1"/>
          </p:cNvCxnSpPr>
          <p:nvPr/>
        </p:nvCxnSpPr>
        <p:spPr>
          <a:xfrm flipV="1">
            <a:off x="3679050" y="4832003"/>
            <a:ext cx="1036966" cy="56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16016" y="507831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9" name="직선 연결선 78"/>
          <p:cNvCxnSpPr>
            <a:stCxn id="37" idx="3"/>
            <a:endCxn id="78" idx="1"/>
          </p:cNvCxnSpPr>
          <p:nvPr/>
        </p:nvCxnSpPr>
        <p:spPr>
          <a:xfrm flipV="1">
            <a:off x="3679050" y="5201429"/>
            <a:ext cx="1036966" cy="1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16016" y="5447744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1" name="직선 연결선 80"/>
          <p:cNvCxnSpPr>
            <a:stCxn id="37" idx="3"/>
            <a:endCxn id="80" idx="1"/>
          </p:cNvCxnSpPr>
          <p:nvPr/>
        </p:nvCxnSpPr>
        <p:spPr>
          <a:xfrm>
            <a:off x="3679050" y="5398681"/>
            <a:ext cx="1036966" cy="17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16016" y="5817170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5" name="직선 연결선 84"/>
          <p:cNvCxnSpPr>
            <a:stCxn id="37" idx="3"/>
            <a:endCxn id="82" idx="1"/>
          </p:cNvCxnSpPr>
          <p:nvPr/>
        </p:nvCxnSpPr>
        <p:spPr>
          <a:xfrm>
            <a:off x="3679050" y="5398681"/>
            <a:ext cx="1036966" cy="5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16016" y="6186595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0" name="직선 연결선 89"/>
          <p:cNvCxnSpPr>
            <a:stCxn id="37" idx="3"/>
            <a:endCxn id="89" idx="1"/>
          </p:cNvCxnSpPr>
          <p:nvPr/>
        </p:nvCxnSpPr>
        <p:spPr>
          <a:xfrm>
            <a:off x="3679050" y="5398681"/>
            <a:ext cx="1036966" cy="91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40152" y="18357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53435" y="16920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940152" y="221158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953435" y="206788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5940152" y="257905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953435" y="281875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5940152" y="295506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53435" y="31947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5940152" y="332253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953435" y="356223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5940152" y="369000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53435" y="392970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940152" y="406602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53435" y="4305720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5940152" y="445912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953435" y="46988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5940152" y="484368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53435" y="508338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940152" y="521115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953435" y="545085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40152" y="557862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953435" y="58183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940152" y="594609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53435" y="618579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5940152" y="632211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53435" y="245871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(2/4)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16552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71523" y="54290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130" idx="1"/>
          </p:cNvCxnSpPr>
          <p:nvPr/>
        </p:nvCxnSpPr>
        <p:spPr>
          <a:xfrm flipV="1">
            <a:off x="1549597" y="666018"/>
            <a:ext cx="1121926" cy="26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71523" y="162606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3" name="직선 연결선 132"/>
          <p:cNvCxnSpPr>
            <a:stCxn id="106" idx="3"/>
            <a:endCxn id="132" idx="1"/>
          </p:cNvCxnSpPr>
          <p:nvPr/>
        </p:nvCxnSpPr>
        <p:spPr>
          <a:xfrm flipV="1">
            <a:off x="1549597" y="1749172"/>
            <a:ext cx="1121926" cy="153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71523" y="238214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5" name="직선 연결선 134"/>
          <p:cNvCxnSpPr>
            <a:stCxn id="106" idx="3"/>
            <a:endCxn id="134" idx="1"/>
          </p:cNvCxnSpPr>
          <p:nvPr/>
        </p:nvCxnSpPr>
        <p:spPr>
          <a:xfrm flipV="1">
            <a:off x="1549597" y="2505256"/>
            <a:ext cx="1121926" cy="78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71523" y="299421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8" name="직선 연결선 137"/>
          <p:cNvCxnSpPr>
            <a:stCxn id="106" idx="3"/>
            <a:endCxn id="137" idx="1"/>
          </p:cNvCxnSpPr>
          <p:nvPr/>
        </p:nvCxnSpPr>
        <p:spPr>
          <a:xfrm flipV="1">
            <a:off x="1549597" y="3117324"/>
            <a:ext cx="1121926" cy="17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71523" y="375029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0" name="직선 연결선 139"/>
          <p:cNvCxnSpPr>
            <a:stCxn id="106" idx="3"/>
            <a:endCxn id="139" idx="1"/>
          </p:cNvCxnSpPr>
          <p:nvPr/>
        </p:nvCxnSpPr>
        <p:spPr>
          <a:xfrm>
            <a:off x="1549597" y="3288636"/>
            <a:ext cx="1121926" cy="58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71523" y="450638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2" name="직선 연결선 141"/>
          <p:cNvCxnSpPr>
            <a:stCxn id="106" idx="3"/>
            <a:endCxn id="141" idx="1"/>
          </p:cNvCxnSpPr>
          <p:nvPr/>
        </p:nvCxnSpPr>
        <p:spPr>
          <a:xfrm>
            <a:off x="1549597" y="3288636"/>
            <a:ext cx="1121926" cy="134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71523" y="5262465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4" name="직선 연결선 143"/>
          <p:cNvCxnSpPr>
            <a:stCxn id="106" idx="3"/>
            <a:endCxn id="143" idx="1"/>
          </p:cNvCxnSpPr>
          <p:nvPr/>
        </p:nvCxnSpPr>
        <p:spPr>
          <a:xfrm>
            <a:off x="1549597" y="3288636"/>
            <a:ext cx="1121926" cy="209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716016" y="54013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6" name="직선 연결선 145"/>
          <p:cNvCxnSpPr>
            <a:stCxn id="130" idx="3"/>
            <a:endCxn id="145" idx="1"/>
          </p:cNvCxnSpPr>
          <p:nvPr/>
        </p:nvCxnSpPr>
        <p:spPr>
          <a:xfrm flipV="1">
            <a:off x="3303427" y="663245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940152" y="66601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53435" y="54290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16016" y="90017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16016" y="1648128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16016" y="2022105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16016" y="127415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55" name="직선 연결선 154"/>
          <p:cNvCxnSpPr>
            <a:stCxn id="132" idx="3"/>
            <a:endCxn id="151" idx="1"/>
          </p:cNvCxnSpPr>
          <p:nvPr/>
        </p:nvCxnSpPr>
        <p:spPr>
          <a:xfrm flipV="1">
            <a:off x="3492582" y="1023285"/>
            <a:ext cx="1223434" cy="72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2" idx="3"/>
            <a:endCxn id="154" idx="1"/>
          </p:cNvCxnSpPr>
          <p:nvPr/>
        </p:nvCxnSpPr>
        <p:spPr>
          <a:xfrm flipV="1">
            <a:off x="3492582" y="1397262"/>
            <a:ext cx="1223434" cy="35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32" idx="3"/>
            <a:endCxn id="152" idx="1"/>
          </p:cNvCxnSpPr>
          <p:nvPr/>
        </p:nvCxnSpPr>
        <p:spPr>
          <a:xfrm>
            <a:off x="3492582" y="1749172"/>
            <a:ext cx="1223434" cy="2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32" idx="3"/>
            <a:endCxn id="153" idx="1"/>
          </p:cNvCxnSpPr>
          <p:nvPr/>
        </p:nvCxnSpPr>
        <p:spPr>
          <a:xfrm>
            <a:off x="3492582" y="1749172"/>
            <a:ext cx="122343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716016" y="241814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716016" y="279619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716016" y="317423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716016" y="355227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16016" y="393031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16016" y="4308359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16016" y="4686401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75" name="직선 연결선 174"/>
          <p:cNvCxnSpPr>
            <a:stCxn id="137" idx="3"/>
            <a:endCxn id="167" idx="1"/>
          </p:cNvCxnSpPr>
          <p:nvPr/>
        </p:nvCxnSpPr>
        <p:spPr>
          <a:xfrm flipV="1">
            <a:off x="3651278" y="2541260"/>
            <a:ext cx="106473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37" idx="3"/>
            <a:endCxn id="168" idx="1"/>
          </p:cNvCxnSpPr>
          <p:nvPr/>
        </p:nvCxnSpPr>
        <p:spPr>
          <a:xfrm flipV="1">
            <a:off x="3651278" y="2919302"/>
            <a:ext cx="1064738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37" idx="3"/>
            <a:endCxn id="169" idx="1"/>
          </p:cNvCxnSpPr>
          <p:nvPr/>
        </p:nvCxnSpPr>
        <p:spPr>
          <a:xfrm>
            <a:off x="3651278" y="3117324"/>
            <a:ext cx="1064738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37" idx="3"/>
            <a:endCxn id="171" idx="1"/>
          </p:cNvCxnSpPr>
          <p:nvPr/>
        </p:nvCxnSpPr>
        <p:spPr>
          <a:xfrm>
            <a:off x="3651278" y="3117324"/>
            <a:ext cx="106473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37" idx="3"/>
            <a:endCxn id="170" idx="1"/>
          </p:cNvCxnSpPr>
          <p:nvPr/>
        </p:nvCxnSpPr>
        <p:spPr>
          <a:xfrm>
            <a:off x="3651278" y="3117324"/>
            <a:ext cx="1064738" cy="55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37" idx="3"/>
            <a:endCxn id="173" idx="1"/>
          </p:cNvCxnSpPr>
          <p:nvPr/>
        </p:nvCxnSpPr>
        <p:spPr>
          <a:xfrm>
            <a:off x="3651278" y="3117324"/>
            <a:ext cx="1064738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7" idx="3"/>
            <a:endCxn id="172" idx="1"/>
          </p:cNvCxnSpPr>
          <p:nvPr/>
        </p:nvCxnSpPr>
        <p:spPr>
          <a:xfrm>
            <a:off x="3651278" y="3117324"/>
            <a:ext cx="1064738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43" idx="3"/>
            <a:endCxn id="205" idx="1"/>
          </p:cNvCxnSpPr>
          <p:nvPr/>
        </p:nvCxnSpPr>
        <p:spPr>
          <a:xfrm flipV="1">
            <a:off x="3673720" y="5199749"/>
            <a:ext cx="1042296" cy="1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716016" y="507663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07" name="직선 연결선 206"/>
          <p:cNvCxnSpPr>
            <a:stCxn id="143" idx="3"/>
            <a:endCxn id="208" idx="1"/>
          </p:cNvCxnSpPr>
          <p:nvPr/>
        </p:nvCxnSpPr>
        <p:spPr>
          <a:xfrm>
            <a:off x="3673720" y="5385576"/>
            <a:ext cx="1042296" cy="14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716016" y="540428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09" name="직선 연결선 208"/>
          <p:cNvCxnSpPr>
            <a:stCxn id="143" idx="3"/>
            <a:endCxn id="210" idx="1"/>
          </p:cNvCxnSpPr>
          <p:nvPr/>
        </p:nvCxnSpPr>
        <p:spPr>
          <a:xfrm>
            <a:off x="3673720" y="5385576"/>
            <a:ext cx="1042296" cy="46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716016" y="573192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1" name="직선 연결선 210"/>
          <p:cNvCxnSpPr>
            <a:stCxn id="143" idx="3"/>
            <a:endCxn id="212" idx="1"/>
          </p:cNvCxnSpPr>
          <p:nvPr/>
        </p:nvCxnSpPr>
        <p:spPr>
          <a:xfrm>
            <a:off x="3673720" y="5385576"/>
            <a:ext cx="1042296" cy="797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716016" y="6059567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3" name="직선 연결선 212"/>
          <p:cNvCxnSpPr>
            <a:stCxn id="143" idx="3"/>
            <a:endCxn id="214" idx="1"/>
          </p:cNvCxnSpPr>
          <p:nvPr/>
        </p:nvCxnSpPr>
        <p:spPr>
          <a:xfrm>
            <a:off x="3673720" y="5385576"/>
            <a:ext cx="1042296" cy="112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716016" y="6387209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5940152" y="102328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53435" y="90017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1" name="직선 화살표 연결선 220"/>
          <p:cNvCxnSpPr/>
          <p:nvPr/>
        </p:nvCxnSpPr>
        <p:spPr>
          <a:xfrm>
            <a:off x="5940152" y="138332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53435" y="126021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40152" y="17433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53435" y="162025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940152" y="214846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953435" y="202535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7" name="직선 화살표 연결선 226"/>
          <p:cNvCxnSpPr/>
          <p:nvPr/>
        </p:nvCxnSpPr>
        <p:spPr>
          <a:xfrm>
            <a:off x="5940152" y="253171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953435" y="240860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9" name="직선 화살표 연결선 228"/>
          <p:cNvCxnSpPr/>
          <p:nvPr/>
        </p:nvCxnSpPr>
        <p:spPr>
          <a:xfrm>
            <a:off x="5940152" y="29333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953435" y="281025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1" name="직선 화살표 연결선 230"/>
          <p:cNvCxnSpPr/>
          <p:nvPr/>
        </p:nvCxnSpPr>
        <p:spPr>
          <a:xfrm>
            <a:off x="5940152" y="329228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953435" y="316917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5940152" y="366830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7953435" y="354519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>
            <a:off x="5940152" y="402722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953435" y="390411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5940152" y="443742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7953435" y="431431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5940152" y="480489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953435" y="468178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>
            <a:off x="5940152" y="519799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953435" y="507488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>
            <a:off x="5940152" y="552274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7953435" y="539962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5940152" y="584748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953435" y="572436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>
            <a:off x="5940152" y="617222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953435" y="604910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5940152" y="655678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953435" y="643367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(3/4)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275357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205" idx="1"/>
          </p:cNvCxnSpPr>
          <p:nvPr/>
        </p:nvCxnSpPr>
        <p:spPr>
          <a:xfrm flipV="1">
            <a:off x="1572039" y="1001634"/>
            <a:ext cx="1099484" cy="239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06" idx="3"/>
            <a:endCxn id="208" idx="1"/>
          </p:cNvCxnSpPr>
          <p:nvPr/>
        </p:nvCxnSpPr>
        <p:spPr>
          <a:xfrm flipV="1">
            <a:off x="1572039" y="2390773"/>
            <a:ext cx="1099484" cy="100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06" idx="3"/>
            <a:endCxn id="210" idx="1"/>
          </p:cNvCxnSpPr>
          <p:nvPr/>
        </p:nvCxnSpPr>
        <p:spPr>
          <a:xfrm>
            <a:off x="1572039" y="3398468"/>
            <a:ext cx="1099484" cy="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6" idx="3"/>
            <a:endCxn id="212" idx="1"/>
          </p:cNvCxnSpPr>
          <p:nvPr/>
        </p:nvCxnSpPr>
        <p:spPr>
          <a:xfrm>
            <a:off x="1572039" y="3398468"/>
            <a:ext cx="1099484" cy="13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06" idx="3"/>
            <a:endCxn id="214" idx="1"/>
          </p:cNvCxnSpPr>
          <p:nvPr/>
        </p:nvCxnSpPr>
        <p:spPr>
          <a:xfrm>
            <a:off x="1572039" y="3398468"/>
            <a:ext cx="1099484" cy="2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2671523" y="8785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671523" y="2267662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671523" y="328498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671523" y="4605544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671523" y="5749429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16016" y="875750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3" name="직선 연결선 92"/>
          <p:cNvCxnSpPr>
            <a:stCxn id="205" idx="3"/>
            <a:endCxn id="92" idx="1"/>
          </p:cNvCxnSpPr>
          <p:nvPr/>
        </p:nvCxnSpPr>
        <p:spPr>
          <a:xfrm flipV="1">
            <a:off x="3303427" y="998861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40152" y="100163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53435" y="87852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16016" y="14223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6016" y="18003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16016" y="21784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16016" y="2556449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16016" y="293449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16016" y="331253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16016" y="3690575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07" name="직선 연결선 106"/>
          <p:cNvCxnSpPr>
            <a:stCxn id="208" idx="3"/>
            <a:endCxn id="99" idx="1"/>
          </p:cNvCxnSpPr>
          <p:nvPr/>
        </p:nvCxnSpPr>
        <p:spPr>
          <a:xfrm flipV="1">
            <a:off x="3651278" y="1545434"/>
            <a:ext cx="1064738" cy="84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08" idx="3"/>
            <a:endCxn id="100" idx="1"/>
          </p:cNvCxnSpPr>
          <p:nvPr/>
        </p:nvCxnSpPr>
        <p:spPr>
          <a:xfrm flipV="1">
            <a:off x="3651278" y="1923476"/>
            <a:ext cx="1064738" cy="46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08" idx="3"/>
            <a:endCxn id="101" idx="1"/>
          </p:cNvCxnSpPr>
          <p:nvPr/>
        </p:nvCxnSpPr>
        <p:spPr>
          <a:xfrm flipV="1">
            <a:off x="3651278" y="2301518"/>
            <a:ext cx="1064738" cy="8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08" idx="3"/>
            <a:endCxn id="103" idx="1"/>
          </p:cNvCxnSpPr>
          <p:nvPr/>
        </p:nvCxnSpPr>
        <p:spPr>
          <a:xfrm>
            <a:off x="3651278" y="2390773"/>
            <a:ext cx="1064738" cy="66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08" idx="3"/>
            <a:endCxn id="102" idx="1"/>
          </p:cNvCxnSpPr>
          <p:nvPr/>
        </p:nvCxnSpPr>
        <p:spPr>
          <a:xfrm>
            <a:off x="3651278" y="2390773"/>
            <a:ext cx="1064738" cy="28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08" idx="3"/>
            <a:endCxn id="105" idx="1"/>
          </p:cNvCxnSpPr>
          <p:nvPr/>
        </p:nvCxnSpPr>
        <p:spPr>
          <a:xfrm>
            <a:off x="3651278" y="2390773"/>
            <a:ext cx="1064738" cy="14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208" idx="3"/>
            <a:endCxn id="104" idx="1"/>
          </p:cNvCxnSpPr>
          <p:nvPr/>
        </p:nvCxnSpPr>
        <p:spPr>
          <a:xfrm>
            <a:off x="3651278" y="2390773"/>
            <a:ext cx="1064738" cy="104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5940152" y="153588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53435" y="141277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940152" y="193753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53435" y="181442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5940152" y="229646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953435" y="217335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5940152" y="267247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53435" y="254936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940152" y="303140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953435" y="290828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40152" y="344159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953435" y="331848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940152" y="380906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53435" y="368595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61" name="직선 연결선 160"/>
          <p:cNvCxnSpPr>
            <a:stCxn id="212" idx="3"/>
            <a:endCxn id="162" idx="1"/>
          </p:cNvCxnSpPr>
          <p:nvPr/>
        </p:nvCxnSpPr>
        <p:spPr>
          <a:xfrm flipV="1">
            <a:off x="3673720" y="4464327"/>
            <a:ext cx="1042296" cy="26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16016" y="43412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63" name="직선 연결선 162"/>
          <p:cNvCxnSpPr>
            <a:stCxn id="212" idx="3"/>
            <a:endCxn id="164" idx="1"/>
          </p:cNvCxnSpPr>
          <p:nvPr/>
        </p:nvCxnSpPr>
        <p:spPr>
          <a:xfrm>
            <a:off x="3673720" y="4728655"/>
            <a:ext cx="1042296" cy="11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716016" y="4717658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65" name="직선 연결선 164"/>
          <p:cNvCxnSpPr>
            <a:stCxn id="212" idx="3"/>
            <a:endCxn id="166" idx="1"/>
          </p:cNvCxnSpPr>
          <p:nvPr/>
        </p:nvCxnSpPr>
        <p:spPr>
          <a:xfrm>
            <a:off x="3673720" y="4728655"/>
            <a:ext cx="1042296" cy="48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16016" y="509410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74" name="직선 연결선 173"/>
          <p:cNvCxnSpPr>
            <a:stCxn id="212" idx="3"/>
            <a:endCxn id="182" idx="1"/>
          </p:cNvCxnSpPr>
          <p:nvPr/>
        </p:nvCxnSpPr>
        <p:spPr>
          <a:xfrm>
            <a:off x="3673720" y="4728655"/>
            <a:ext cx="1042296" cy="86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16016" y="5470542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83" name="직선 연결선 182"/>
          <p:cNvCxnSpPr>
            <a:stCxn id="212" idx="3"/>
            <a:endCxn id="184" idx="1"/>
          </p:cNvCxnSpPr>
          <p:nvPr/>
        </p:nvCxnSpPr>
        <p:spPr>
          <a:xfrm>
            <a:off x="3673720" y="4728655"/>
            <a:ext cx="1042296" cy="124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716016" y="5846984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5940152" y="446257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953435" y="433946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87" name="직선 화살표 연결선 186"/>
          <p:cNvCxnSpPr/>
          <p:nvPr/>
        </p:nvCxnSpPr>
        <p:spPr>
          <a:xfrm>
            <a:off x="5940152" y="485680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953435" y="473369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5940152" y="520717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953435" y="508406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5940152" y="558562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953435" y="546251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93" name="직선 화살표 연결선 192"/>
          <p:cNvCxnSpPr/>
          <p:nvPr/>
        </p:nvCxnSpPr>
        <p:spPr>
          <a:xfrm>
            <a:off x="5940152" y="597018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953435" y="584707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(4/4)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381549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71523" y="119952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130" idx="1"/>
          </p:cNvCxnSpPr>
          <p:nvPr/>
        </p:nvCxnSpPr>
        <p:spPr>
          <a:xfrm flipV="1">
            <a:off x="1634557" y="1322636"/>
            <a:ext cx="1036966" cy="218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71523" y="228267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3" name="직선 연결선 132"/>
          <p:cNvCxnSpPr>
            <a:stCxn id="106" idx="3"/>
            <a:endCxn id="132" idx="1"/>
          </p:cNvCxnSpPr>
          <p:nvPr/>
        </p:nvCxnSpPr>
        <p:spPr>
          <a:xfrm flipV="1">
            <a:off x="1634557" y="2405790"/>
            <a:ext cx="1036966" cy="109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71523" y="303876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5" name="직선 연결선 134"/>
          <p:cNvCxnSpPr>
            <a:stCxn id="106" idx="3"/>
            <a:endCxn id="134" idx="1"/>
          </p:cNvCxnSpPr>
          <p:nvPr/>
        </p:nvCxnSpPr>
        <p:spPr>
          <a:xfrm flipV="1">
            <a:off x="1634557" y="3161874"/>
            <a:ext cx="1036966" cy="34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71523" y="3650831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8" name="직선 연결선 137"/>
          <p:cNvCxnSpPr>
            <a:stCxn id="106" idx="3"/>
            <a:endCxn id="137" idx="1"/>
          </p:cNvCxnSpPr>
          <p:nvPr/>
        </p:nvCxnSpPr>
        <p:spPr>
          <a:xfrm>
            <a:off x="1634557" y="3504660"/>
            <a:ext cx="1036966" cy="26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71523" y="4406915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0" name="직선 연결선 139"/>
          <p:cNvCxnSpPr>
            <a:stCxn id="106" idx="3"/>
            <a:endCxn id="139" idx="1"/>
          </p:cNvCxnSpPr>
          <p:nvPr/>
        </p:nvCxnSpPr>
        <p:spPr>
          <a:xfrm>
            <a:off x="1634557" y="3504660"/>
            <a:ext cx="1036966" cy="102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71523" y="516299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2" name="직선 연결선 141"/>
          <p:cNvCxnSpPr>
            <a:stCxn id="106" idx="3"/>
            <a:endCxn id="141" idx="1"/>
          </p:cNvCxnSpPr>
          <p:nvPr/>
        </p:nvCxnSpPr>
        <p:spPr>
          <a:xfrm>
            <a:off x="1634557" y="3504660"/>
            <a:ext cx="1036966" cy="17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716016" y="1196752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6" name="직선 연결선 145"/>
          <p:cNvCxnSpPr>
            <a:stCxn id="130" idx="3"/>
            <a:endCxn id="145" idx="1"/>
          </p:cNvCxnSpPr>
          <p:nvPr/>
        </p:nvCxnSpPr>
        <p:spPr>
          <a:xfrm flipV="1">
            <a:off x="3303427" y="1319863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940152" y="132263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53435" y="11995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16016" y="172644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16016" y="247440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16016" y="2848377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16016" y="21004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55" name="직선 연결선 154"/>
          <p:cNvCxnSpPr>
            <a:stCxn id="132" idx="3"/>
            <a:endCxn id="151" idx="1"/>
          </p:cNvCxnSpPr>
          <p:nvPr/>
        </p:nvCxnSpPr>
        <p:spPr>
          <a:xfrm flipV="1">
            <a:off x="3492582" y="1849557"/>
            <a:ext cx="1223434" cy="55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2" idx="3"/>
            <a:endCxn id="154" idx="1"/>
          </p:cNvCxnSpPr>
          <p:nvPr/>
        </p:nvCxnSpPr>
        <p:spPr>
          <a:xfrm flipV="1">
            <a:off x="3492582" y="2223534"/>
            <a:ext cx="1223434" cy="18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32" idx="3"/>
            <a:endCxn id="152" idx="1"/>
          </p:cNvCxnSpPr>
          <p:nvPr/>
        </p:nvCxnSpPr>
        <p:spPr>
          <a:xfrm>
            <a:off x="3492582" y="2405790"/>
            <a:ext cx="1223434" cy="1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32" idx="3"/>
            <a:endCxn id="153" idx="1"/>
          </p:cNvCxnSpPr>
          <p:nvPr/>
        </p:nvCxnSpPr>
        <p:spPr>
          <a:xfrm>
            <a:off x="3492582" y="2405790"/>
            <a:ext cx="1223434" cy="56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5940152" y="184955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53435" y="172644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1" name="직선 화살표 연결선 220"/>
          <p:cNvCxnSpPr/>
          <p:nvPr/>
        </p:nvCxnSpPr>
        <p:spPr>
          <a:xfrm>
            <a:off x="5940152" y="220959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53435" y="208648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40152" y="256963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53435" y="24465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940152" y="297473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953435" y="28516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6016" y="344952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8" name="직선 연결선 87"/>
          <p:cNvCxnSpPr>
            <a:stCxn id="137" idx="3"/>
            <a:endCxn id="87" idx="1"/>
          </p:cNvCxnSpPr>
          <p:nvPr/>
        </p:nvCxnSpPr>
        <p:spPr>
          <a:xfrm flipV="1">
            <a:off x="3736238" y="3572631"/>
            <a:ext cx="979778" cy="20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16016" y="381894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0" name="직선 연결선 89"/>
          <p:cNvCxnSpPr>
            <a:stCxn id="137" idx="3"/>
            <a:endCxn id="89" idx="1"/>
          </p:cNvCxnSpPr>
          <p:nvPr/>
        </p:nvCxnSpPr>
        <p:spPr>
          <a:xfrm>
            <a:off x="3736238" y="3773942"/>
            <a:ext cx="979778" cy="16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16016" y="418837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2" name="직선 연결선 91"/>
          <p:cNvCxnSpPr>
            <a:stCxn id="137" idx="3"/>
            <a:endCxn id="91" idx="1"/>
          </p:cNvCxnSpPr>
          <p:nvPr/>
        </p:nvCxnSpPr>
        <p:spPr>
          <a:xfrm>
            <a:off x="3736238" y="3773942"/>
            <a:ext cx="979778" cy="53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16016" y="4557798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4" name="직선 연결선 93"/>
          <p:cNvCxnSpPr>
            <a:stCxn id="137" idx="3"/>
            <a:endCxn id="93" idx="1"/>
          </p:cNvCxnSpPr>
          <p:nvPr/>
        </p:nvCxnSpPr>
        <p:spPr>
          <a:xfrm>
            <a:off x="3736238" y="3773942"/>
            <a:ext cx="979778" cy="90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16016" y="492722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6" name="직선 연결선 95"/>
          <p:cNvCxnSpPr>
            <a:stCxn id="137" idx="3"/>
            <a:endCxn id="95" idx="1"/>
          </p:cNvCxnSpPr>
          <p:nvPr/>
        </p:nvCxnSpPr>
        <p:spPr>
          <a:xfrm>
            <a:off x="3736238" y="3773942"/>
            <a:ext cx="979778" cy="127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16016" y="529664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8" name="직선 연결선 97"/>
          <p:cNvCxnSpPr>
            <a:stCxn id="137" idx="3"/>
            <a:endCxn id="97" idx="1"/>
          </p:cNvCxnSpPr>
          <p:nvPr/>
        </p:nvCxnSpPr>
        <p:spPr>
          <a:xfrm>
            <a:off x="3736238" y="3773942"/>
            <a:ext cx="979778" cy="164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53435" y="341577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5940152" y="356918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53435" y="380888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5940152" y="395374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53435" y="419344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940152" y="432121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953435" y="456091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5940152" y="468868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53435" y="492837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940152" y="505615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53435" y="529584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5940152" y="54321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366838"/>
            <a:ext cx="73437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8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350" y="3776260"/>
            <a:ext cx="2168158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LiveMenu.ListActions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moon.CheckboxItem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moon.TooltipDecorator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LiveMenu.Tooltip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moon.DataGridList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moon.ProgressBar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Program Info</a:t>
            </a:r>
            <a:endParaRPr lang="en-US" altLang="ko-KR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9350" y="5085184"/>
            <a:ext cx="205953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moon.TooltipDecorator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LiveMenu.Tooltip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Recorded</a:t>
            </a:r>
          </a:p>
          <a:p>
            <a:pPr algn="ctr"/>
            <a:r>
              <a:rPr lang="en-US" altLang="ko-KR" sz="1200" b="1" dirty="0" smtClean="0"/>
              <a:t>(List)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350" y="4149080"/>
            <a:ext cx="2168158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LiveMenu.ListActions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moon.CheckboxItem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moon.TooltipDecorator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LiveMenu.Tooltip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581</Words>
  <Application>Microsoft Office PowerPoint</Application>
  <PresentationFormat>화면 슬라이드 쇼(4:3)</PresentationFormat>
  <Paragraphs>276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heesung.eun</dc:creator>
  <cp:lastModifiedBy>heesung.eun</cp:lastModifiedBy>
  <cp:revision>151</cp:revision>
  <dcterms:created xsi:type="dcterms:W3CDTF">2014-01-21T23:37:38Z</dcterms:created>
  <dcterms:modified xsi:type="dcterms:W3CDTF">2014-01-24T08:48:02Z</dcterms:modified>
</cp:coreProperties>
</file>