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554" y="-3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4C3-FBDB-4B9E-8D55-E5A1CB28688D}" type="datetimeFigureOut">
              <a:rPr lang="ko-KR" altLang="en-US" smtClean="0"/>
              <a:pPr/>
              <a:t>2013-02-14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0D5-927E-4F33-8AAD-9A0F1EBF3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9109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4C3-FBDB-4B9E-8D55-E5A1CB28688D}" type="datetimeFigureOut">
              <a:rPr lang="ko-KR" altLang="en-US" smtClean="0"/>
              <a:pPr/>
              <a:t>2013-02-14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0D5-927E-4F33-8AAD-9A0F1EBF3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65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4C3-FBDB-4B9E-8D55-E5A1CB28688D}" type="datetimeFigureOut">
              <a:rPr lang="ko-KR" altLang="en-US" smtClean="0"/>
              <a:pPr/>
              <a:t>2013-02-14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0D5-927E-4F33-8AAD-9A0F1EBF3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773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4C3-FBDB-4B9E-8D55-E5A1CB28688D}" type="datetimeFigureOut">
              <a:rPr lang="ko-KR" altLang="en-US" smtClean="0"/>
              <a:pPr/>
              <a:t>2013-02-14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0D5-927E-4F33-8AAD-9A0F1EBF3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492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4C3-FBDB-4B9E-8D55-E5A1CB28688D}" type="datetimeFigureOut">
              <a:rPr lang="ko-KR" altLang="en-US" smtClean="0"/>
              <a:pPr/>
              <a:t>2013-02-14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0D5-927E-4F33-8AAD-9A0F1EBF3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747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4C3-FBDB-4B9E-8D55-E5A1CB28688D}" type="datetimeFigureOut">
              <a:rPr lang="ko-KR" altLang="en-US" smtClean="0"/>
              <a:pPr/>
              <a:t>2013-02-14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0D5-927E-4F33-8AAD-9A0F1EBF3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669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4C3-FBDB-4B9E-8D55-E5A1CB28688D}" type="datetimeFigureOut">
              <a:rPr lang="ko-KR" altLang="en-US" smtClean="0"/>
              <a:pPr/>
              <a:t>2013-02-14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0D5-927E-4F33-8AAD-9A0F1EBF3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327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4C3-FBDB-4B9E-8D55-E5A1CB28688D}" type="datetimeFigureOut">
              <a:rPr lang="ko-KR" altLang="en-US" smtClean="0"/>
              <a:pPr/>
              <a:t>2013-02-14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0D5-927E-4F33-8AAD-9A0F1EBF3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5088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4C3-FBDB-4B9E-8D55-E5A1CB28688D}" type="datetimeFigureOut">
              <a:rPr lang="ko-KR" altLang="en-US" smtClean="0"/>
              <a:pPr/>
              <a:t>2013-02-14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0D5-927E-4F33-8AAD-9A0F1EBF3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219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4C3-FBDB-4B9E-8D55-E5A1CB28688D}" type="datetimeFigureOut">
              <a:rPr lang="ko-KR" altLang="en-US" smtClean="0"/>
              <a:pPr/>
              <a:t>2013-02-14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0D5-927E-4F33-8AAD-9A0F1EBF3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0304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94C3-FBDB-4B9E-8D55-E5A1CB28688D}" type="datetimeFigureOut">
              <a:rPr lang="ko-KR" altLang="en-US" smtClean="0"/>
              <a:pPr/>
              <a:t>2013-02-14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E0D5-927E-4F33-8AAD-9A0F1EBF3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802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94C3-FBDB-4B9E-8D55-E5A1CB28688D}" type="datetimeFigureOut">
              <a:rPr lang="ko-KR" altLang="en-US" smtClean="0"/>
              <a:pPr/>
              <a:t>2013-02-14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E0D5-927E-4F33-8AAD-9A0F1EBF3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192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281460" y="1763688"/>
            <a:ext cx="4279522" cy="5670150"/>
            <a:chOff x="620688" y="611560"/>
            <a:chExt cx="5688632" cy="784887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613" t="33257" r="27619" b="12186"/>
            <a:stretch/>
          </p:blipFill>
          <p:spPr bwMode="auto">
            <a:xfrm>
              <a:off x="620688" y="611560"/>
              <a:ext cx="5688632" cy="3816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581" t="19891" r="26563" b="6999"/>
            <a:stretch/>
          </p:blipFill>
          <p:spPr bwMode="auto">
            <a:xfrm>
              <a:off x="781720" y="3707904"/>
              <a:ext cx="5414590" cy="4752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463972" y="446337"/>
            <a:ext cx="5976664" cy="801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760512" y="1043608"/>
            <a:ext cx="5404792" cy="2489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/>
          <p:cNvSpPr/>
          <p:nvPr/>
        </p:nvSpPr>
        <p:spPr>
          <a:xfrm>
            <a:off x="760512" y="3707904"/>
            <a:ext cx="5404792" cy="470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/>
          <p:cNvSpPr/>
          <p:nvPr/>
        </p:nvSpPr>
        <p:spPr>
          <a:xfrm>
            <a:off x="1196752" y="4254376"/>
            <a:ext cx="4536504" cy="366485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506512" y="417022"/>
            <a:ext cx="129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index.html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3446" y="1065094"/>
            <a:ext cx="150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summary.jsp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3446" y="3707904"/>
            <a:ext cx="140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main.jsp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6632" y="8642548"/>
            <a:ext cx="12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custom.js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40768" y="8642548"/>
            <a:ext cx="12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basic.css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96752" y="709228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component.html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96752" y="738031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productplatform.html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96752" y="766834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commonplatform.html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581" t="25565" r="26563" b="6999"/>
          <a:stretch/>
        </p:blipFill>
        <p:spPr bwMode="auto">
          <a:xfrm>
            <a:off x="366564" y="2103259"/>
            <a:ext cx="6031432" cy="488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2656" y="408236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productplatform.html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332656" y="420936"/>
            <a:ext cx="6239296" cy="801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88640" y="8667948"/>
            <a:ext cx="12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basic.css</a:t>
            </a:r>
            <a:endParaRPr lang="ko-KR" altLang="en-US" sz="1600" b="1" dirty="0"/>
          </a:p>
        </p:txBody>
      </p:sp>
      <p:sp>
        <p:nvSpPr>
          <p:cNvPr id="15" name="직사각형 14"/>
          <p:cNvSpPr/>
          <p:nvPr/>
        </p:nvSpPr>
        <p:spPr>
          <a:xfrm>
            <a:off x="764704" y="2843808"/>
            <a:ext cx="5328592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직사각형 15"/>
          <p:cNvSpPr/>
          <p:nvPr/>
        </p:nvSpPr>
        <p:spPr>
          <a:xfrm>
            <a:off x="764704" y="5220072"/>
            <a:ext cx="5328592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040036" y="161116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productplatform-chart.jsp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26468" y="7240488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productplatform-table.jsp</a:t>
            </a:r>
            <a:endParaRPr lang="ko-KR" altLang="en-US" sz="1600" b="1" dirty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764704" y="1835696"/>
            <a:ext cx="288032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764704" y="6732240"/>
            <a:ext cx="432048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김희원/인턴사원/SW Platform(연)SE파트(heewon.kim@lge.com)</dc:creator>
  <cp:lastModifiedBy>heesung.eun</cp:lastModifiedBy>
  <cp:revision>17</cp:revision>
  <dcterms:created xsi:type="dcterms:W3CDTF">2013-02-06T00:50:19Z</dcterms:created>
  <dcterms:modified xsi:type="dcterms:W3CDTF">2013-02-14T05:33:43Z</dcterms:modified>
</cp:coreProperties>
</file>