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0" r:id="rId2"/>
    <p:sldId id="271" r:id="rId3"/>
    <p:sldId id="276" r:id="rId4"/>
    <p:sldId id="277" r:id="rId5"/>
    <p:sldId id="278" r:id="rId6"/>
    <p:sldId id="279" r:id="rId7"/>
    <p:sldId id="272" r:id="rId8"/>
    <p:sldId id="273" r:id="rId9"/>
    <p:sldId id="27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-15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8ACC3-164F-4200-B35E-616858B7C8A4}" type="datetimeFigureOut">
              <a:rPr lang="ko-KR" altLang="en-US" smtClean="0"/>
              <a:pPr/>
              <a:t>2014-01-24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ADE7F-6A0E-46C5-90BF-F25C7526CE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ADE7F-6A0E-46C5-90BF-F25C7526CED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ADE7F-6A0E-46C5-90BF-F25C7526CED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ADE7F-6A0E-46C5-90BF-F25C7526CED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2AC-8FF0-4C07-8B8D-C42EF378A8C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83A-0AB6-4405-B437-BB20E1CD727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2AC-8FF0-4C07-8B8D-C42EF378A8C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83A-0AB6-4405-B437-BB20E1CD727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2AC-8FF0-4C07-8B8D-C42EF378A8C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83A-0AB6-4405-B437-BB20E1CD727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2AC-8FF0-4C07-8B8D-C42EF378A8C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83A-0AB6-4405-B437-BB20E1CD727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2AC-8FF0-4C07-8B8D-C42EF378A8C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83A-0AB6-4405-B437-BB20E1CD727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2AC-8FF0-4C07-8B8D-C42EF378A8C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83A-0AB6-4405-B437-BB20E1CD727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2AC-8FF0-4C07-8B8D-C42EF378A8C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83A-0AB6-4405-B437-BB20E1CD727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2AC-8FF0-4C07-8B8D-C42EF378A8C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83A-0AB6-4405-B437-BB20E1CD727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2AC-8FF0-4C07-8B8D-C42EF378A8C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83A-0AB6-4405-B437-BB20E1CD727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2AC-8FF0-4C07-8B8D-C42EF378A8C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83A-0AB6-4405-B437-BB20E1CD727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2AC-8FF0-4C07-8B8D-C42EF378A8C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83A-0AB6-4405-B437-BB20E1CD727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0D2AC-8FF0-4C07-8B8D-C42EF378A8C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E783A-0AB6-4405-B437-BB20E1CD727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0" y="-27384"/>
            <a:ext cx="91440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2471" y="6800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white"/>
                </a:solidFill>
              </a:rPr>
              <a:t>State Diagram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882696" y="532520"/>
            <a:ext cx="1486754" cy="811506"/>
          </a:xfrm>
          <a:prstGeom prst="rect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</a:rPr>
              <a:t>Live TV</a:t>
            </a:r>
          </a:p>
        </p:txBody>
      </p:sp>
      <p:pic>
        <p:nvPicPr>
          <p:cNvPr id="50" name="Picture 2" descr="https://encrypted-tbn2.gstatic.com/images?q=tbn:ANd9GcSFu5ROo9S_vumVVjJfMi7_CsDvw3Y_FgCe4U6OUegGaQGwqqs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5438" y="571335"/>
            <a:ext cx="1380248" cy="744252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2073306" y="955547"/>
            <a:ext cx="72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Live TV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124099" y="2116696"/>
            <a:ext cx="1372386" cy="841972"/>
          </a:xfrm>
          <a:prstGeom prst="ellipse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</a:rPr>
              <a:t>Recorded</a:t>
            </a:r>
          </a:p>
          <a:p>
            <a:pPr algn="ctr"/>
            <a:r>
              <a:rPr lang="en-US" altLang="ko-KR" sz="1200" b="1" dirty="0">
                <a:solidFill>
                  <a:prstClr val="black"/>
                </a:solidFill>
              </a:rPr>
              <a:t>(List)</a:t>
            </a:r>
          </a:p>
        </p:txBody>
      </p:sp>
      <p:sp>
        <p:nvSpPr>
          <p:cNvPr id="54" name="타원 53"/>
          <p:cNvSpPr/>
          <p:nvPr/>
        </p:nvSpPr>
        <p:spPr>
          <a:xfrm>
            <a:off x="1967114" y="2116696"/>
            <a:ext cx="1372386" cy="84197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</a:rPr>
              <a:t>Live Menu</a:t>
            </a: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2567944" y="1378210"/>
            <a:ext cx="8468" cy="743214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21843" y="1441594"/>
            <a:ext cx="10166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 smtClean="0">
                <a:solidFill>
                  <a:srgbClr val="1F497D"/>
                </a:solidFill>
              </a:rPr>
              <a:t>LiveMenu</a:t>
            </a:r>
            <a:r>
              <a:rPr lang="en-US" altLang="ko-KR" sz="900" b="1" dirty="0" smtClean="0">
                <a:solidFill>
                  <a:srgbClr val="1F497D"/>
                </a:solidFill>
              </a:rPr>
              <a:t> Click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2591395" y="2990677"/>
            <a:ext cx="0" cy="9241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90761" y="3015868"/>
            <a:ext cx="85953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Click </a:t>
            </a:r>
            <a:r>
              <a:rPr lang="en-US" altLang="ko-KR" sz="900" b="1" dirty="0" smtClean="0">
                <a:solidFill>
                  <a:srgbClr val="1F497D"/>
                </a:solidFill>
              </a:rPr>
              <a:t>Button</a:t>
            </a:r>
          </a:p>
          <a:p>
            <a:r>
              <a:rPr lang="en-US" altLang="ko-KR" sz="800" b="1" dirty="0" smtClean="0">
                <a:solidFill>
                  <a:srgbClr val="1F497D"/>
                </a:solidFill>
              </a:rPr>
              <a:t>(Channels)</a:t>
            </a:r>
            <a:endParaRPr lang="ko-KR" altLang="en-US" sz="800" b="1" dirty="0">
              <a:solidFill>
                <a:srgbClr val="1F497D"/>
              </a:solidFill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 flipV="1">
            <a:off x="3348968" y="2455751"/>
            <a:ext cx="2779499" cy="4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69624" y="2228928"/>
            <a:ext cx="1394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Click </a:t>
            </a:r>
            <a:r>
              <a:rPr lang="en-US" altLang="ko-KR" sz="900" b="1" dirty="0" smtClean="0">
                <a:solidFill>
                  <a:srgbClr val="1F497D"/>
                </a:solidFill>
              </a:rPr>
              <a:t>Button</a:t>
            </a:r>
            <a:r>
              <a:rPr lang="en-US" altLang="ko-KR" sz="800" b="1" dirty="0" smtClean="0">
                <a:solidFill>
                  <a:srgbClr val="1F497D"/>
                </a:solidFill>
              </a:rPr>
              <a:t>(Recorded)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16461" y="307704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Press Back Key,</a:t>
            </a:r>
          </a:p>
          <a:p>
            <a:r>
              <a:rPr lang="en-US" altLang="ko-KR" sz="900" b="1" dirty="0">
                <a:solidFill>
                  <a:srgbClr val="1F497D"/>
                </a:solidFill>
              </a:rPr>
              <a:t>Panel Click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75358" y="654412"/>
            <a:ext cx="11509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(Just before menu)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55850" y="510396"/>
            <a:ext cx="10166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 smtClean="0">
                <a:solidFill>
                  <a:srgbClr val="1F497D"/>
                </a:solidFill>
              </a:rPr>
              <a:t>LiveMenu</a:t>
            </a:r>
            <a:r>
              <a:rPr lang="en-US" altLang="ko-KR" sz="900" b="1" dirty="0" smtClean="0">
                <a:solidFill>
                  <a:srgbClr val="1F497D"/>
                </a:solidFill>
              </a:rPr>
              <a:t> </a:t>
            </a:r>
            <a:r>
              <a:rPr lang="en-US" altLang="ko-KR" sz="900" b="1" dirty="0">
                <a:solidFill>
                  <a:srgbClr val="1F497D"/>
                </a:solidFill>
              </a:rPr>
              <a:t>Click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614254" y="1577015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(no </a:t>
            </a:r>
            <a:r>
              <a:rPr lang="en-US" altLang="ko-KR" sz="900" dirty="0" smtClean="0">
                <a:solidFill>
                  <a:srgbClr val="FF0000"/>
                </a:solidFill>
              </a:rPr>
              <a:t>history)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159781" y="4404583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Screen Click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sp>
        <p:nvSpPr>
          <p:cNvPr id="135" name="자유형 134"/>
          <p:cNvSpPr/>
          <p:nvPr/>
        </p:nvSpPr>
        <p:spPr>
          <a:xfrm>
            <a:off x="3392025" y="1048598"/>
            <a:ext cx="3272606" cy="1077729"/>
          </a:xfrm>
          <a:custGeom>
            <a:avLst/>
            <a:gdLst>
              <a:gd name="connsiteX0" fmla="*/ 0 w 164354"/>
              <a:gd name="connsiteY0" fmla="*/ 13196 h 124291"/>
              <a:gd name="connsiteX1" fmla="*/ 0 w 164354"/>
              <a:gd name="connsiteY1" fmla="*/ 13196 h 124291"/>
              <a:gd name="connsiteX2" fmla="*/ 153824 w 164354"/>
              <a:gd name="connsiteY2" fmla="*/ 38834 h 124291"/>
              <a:gd name="connsiteX3" fmla="*/ 162370 w 164354"/>
              <a:gd name="connsiteY3" fmla="*/ 64471 h 124291"/>
              <a:gd name="connsiteX4" fmla="*/ 162370 w 164354"/>
              <a:gd name="connsiteY4" fmla="*/ 124291 h 124291"/>
              <a:gd name="connsiteX0" fmla="*/ 0 w 164354"/>
              <a:gd name="connsiteY0" fmla="*/ 0 h 111095"/>
              <a:gd name="connsiteX1" fmla="*/ 0 w 164354"/>
              <a:gd name="connsiteY1" fmla="*/ 0 h 111095"/>
              <a:gd name="connsiteX2" fmla="*/ 162370 w 164354"/>
              <a:gd name="connsiteY2" fmla="*/ 51275 h 111095"/>
              <a:gd name="connsiteX3" fmla="*/ 162370 w 164354"/>
              <a:gd name="connsiteY3" fmla="*/ 111095 h 111095"/>
              <a:gd name="connsiteX0" fmla="*/ 0 w 164354"/>
              <a:gd name="connsiteY0" fmla="*/ 0 h 111095"/>
              <a:gd name="connsiteX1" fmla="*/ 0 w 164354"/>
              <a:gd name="connsiteY1" fmla="*/ 0 h 111095"/>
              <a:gd name="connsiteX2" fmla="*/ 162370 w 164354"/>
              <a:gd name="connsiteY2" fmla="*/ 51275 h 111095"/>
              <a:gd name="connsiteX3" fmla="*/ 162370 w 164354"/>
              <a:gd name="connsiteY3" fmla="*/ 111095 h 111095"/>
              <a:gd name="connsiteX0" fmla="*/ 0 w 162370"/>
              <a:gd name="connsiteY0" fmla="*/ 0 h 111095"/>
              <a:gd name="connsiteX1" fmla="*/ 0 w 162370"/>
              <a:gd name="connsiteY1" fmla="*/ 0 h 111095"/>
              <a:gd name="connsiteX2" fmla="*/ 162370 w 162370"/>
              <a:gd name="connsiteY2" fmla="*/ 51275 h 111095"/>
              <a:gd name="connsiteX3" fmla="*/ 162370 w 162370"/>
              <a:gd name="connsiteY3" fmla="*/ 111095 h 111095"/>
              <a:gd name="connsiteX0" fmla="*/ 0 w 252709"/>
              <a:gd name="connsiteY0" fmla="*/ 0 h 111095"/>
              <a:gd name="connsiteX1" fmla="*/ 0 w 252709"/>
              <a:gd name="connsiteY1" fmla="*/ 0 h 111095"/>
              <a:gd name="connsiteX2" fmla="*/ 162370 w 252709"/>
              <a:gd name="connsiteY2" fmla="*/ 51275 h 111095"/>
              <a:gd name="connsiteX3" fmla="*/ 252709 w 252709"/>
              <a:gd name="connsiteY3" fmla="*/ 111095 h 111095"/>
              <a:gd name="connsiteX0" fmla="*/ 0 w 252709"/>
              <a:gd name="connsiteY0" fmla="*/ 19497 h 130592"/>
              <a:gd name="connsiteX1" fmla="*/ 0 w 252709"/>
              <a:gd name="connsiteY1" fmla="*/ 19497 h 130592"/>
              <a:gd name="connsiteX2" fmla="*/ 252709 w 252709"/>
              <a:gd name="connsiteY2" fmla="*/ 0 h 130592"/>
              <a:gd name="connsiteX3" fmla="*/ 252709 w 252709"/>
              <a:gd name="connsiteY3" fmla="*/ 130592 h 130592"/>
              <a:gd name="connsiteX0" fmla="*/ 0 w 252709"/>
              <a:gd name="connsiteY0" fmla="*/ 39588 h 150683"/>
              <a:gd name="connsiteX1" fmla="*/ 0 w 252709"/>
              <a:gd name="connsiteY1" fmla="*/ 39588 h 150683"/>
              <a:gd name="connsiteX2" fmla="*/ 252709 w 252709"/>
              <a:gd name="connsiteY2" fmla="*/ 0 h 150683"/>
              <a:gd name="connsiteX3" fmla="*/ 252709 w 252709"/>
              <a:gd name="connsiteY3" fmla="*/ 150683 h 150683"/>
              <a:gd name="connsiteX0" fmla="*/ 166976 w 419685"/>
              <a:gd name="connsiteY0" fmla="*/ 49634 h 160729"/>
              <a:gd name="connsiteX1" fmla="*/ 0 w 419685"/>
              <a:gd name="connsiteY1" fmla="*/ 0 h 160729"/>
              <a:gd name="connsiteX2" fmla="*/ 419685 w 419685"/>
              <a:gd name="connsiteY2" fmla="*/ 10046 h 160729"/>
              <a:gd name="connsiteX3" fmla="*/ 419685 w 419685"/>
              <a:gd name="connsiteY3" fmla="*/ 160729 h 160729"/>
              <a:gd name="connsiteX0" fmla="*/ 0 w 419685"/>
              <a:gd name="connsiteY0" fmla="*/ 0 h 160729"/>
              <a:gd name="connsiteX1" fmla="*/ 419685 w 419685"/>
              <a:gd name="connsiteY1" fmla="*/ 10046 h 160729"/>
              <a:gd name="connsiteX2" fmla="*/ 419685 w 419685"/>
              <a:gd name="connsiteY2" fmla="*/ 160729 h 160729"/>
              <a:gd name="connsiteX0" fmla="*/ 0 w 419685"/>
              <a:gd name="connsiteY0" fmla="*/ 0 h 160729"/>
              <a:gd name="connsiteX1" fmla="*/ 1 w 419685"/>
              <a:gd name="connsiteY1" fmla="*/ 10046 h 160729"/>
              <a:gd name="connsiteX2" fmla="*/ 419685 w 419685"/>
              <a:gd name="connsiteY2" fmla="*/ 10046 h 160729"/>
              <a:gd name="connsiteX3" fmla="*/ 419685 w 419685"/>
              <a:gd name="connsiteY3" fmla="*/ 160729 h 160729"/>
              <a:gd name="connsiteX0" fmla="*/ 0 w 419684"/>
              <a:gd name="connsiteY0" fmla="*/ 0 h 150683"/>
              <a:gd name="connsiteX1" fmla="*/ 419684 w 419684"/>
              <a:gd name="connsiteY1" fmla="*/ 0 h 150683"/>
              <a:gd name="connsiteX2" fmla="*/ 419684 w 419684"/>
              <a:gd name="connsiteY2" fmla="*/ 150683 h 150683"/>
              <a:gd name="connsiteX0" fmla="*/ 0 w 485951"/>
              <a:gd name="connsiteY0" fmla="*/ 0 h 150683"/>
              <a:gd name="connsiteX1" fmla="*/ 485951 w 485951"/>
              <a:gd name="connsiteY1" fmla="*/ 0 h 150683"/>
              <a:gd name="connsiteX2" fmla="*/ 485951 w 485951"/>
              <a:gd name="connsiteY2" fmla="*/ 150683 h 150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951" h="150683">
                <a:moveTo>
                  <a:pt x="0" y="0"/>
                </a:moveTo>
                <a:lnTo>
                  <a:pt x="485951" y="0"/>
                </a:lnTo>
                <a:lnTo>
                  <a:pt x="485951" y="150683"/>
                </a:lnTo>
              </a:path>
            </a:pathLst>
          </a:custGeom>
          <a:ln w="19050">
            <a:solidFill>
              <a:schemeClr val="tx2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367657" y="1208974"/>
            <a:ext cx="11509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(Just before menu)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399810" y="1064958"/>
            <a:ext cx="10166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 smtClean="0">
                <a:solidFill>
                  <a:srgbClr val="1F497D"/>
                </a:solidFill>
              </a:rPr>
              <a:t>LiveMenu</a:t>
            </a:r>
            <a:r>
              <a:rPr lang="en-US" altLang="ko-KR" sz="900" b="1" dirty="0" smtClean="0">
                <a:solidFill>
                  <a:srgbClr val="1F497D"/>
                </a:solidFill>
              </a:rPr>
              <a:t> Click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cxnSp>
        <p:nvCxnSpPr>
          <p:cNvPr id="142" name="꺾인 연결선 141"/>
          <p:cNvCxnSpPr>
            <a:stCxn id="53" idx="0"/>
          </p:cNvCxnSpPr>
          <p:nvPr/>
        </p:nvCxnSpPr>
        <p:spPr>
          <a:xfrm rot="16200000" flipV="1">
            <a:off x="4481916" y="-211681"/>
            <a:ext cx="1238054" cy="3418699"/>
          </a:xfrm>
          <a:prstGeom prst="bentConnector2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6817422" y="1864517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Screen Click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cxnSp>
        <p:nvCxnSpPr>
          <p:cNvPr id="153" name="직선 화살표 연결선 152"/>
          <p:cNvCxnSpPr/>
          <p:nvPr/>
        </p:nvCxnSpPr>
        <p:spPr>
          <a:xfrm flipV="1">
            <a:off x="3340276" y="2605327"/>
            <a:ext cx="2779499" cy="41"/>
          </a:xfrm>
          <a:prstGeom prst="straightConnector1">
            <a:avLst/>
          </a:prstGeom>
          <a:ln w="19050">
            <a:solidFill>
              <a:schemeClr val="tx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5162951" y="261011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Press Back Key,</a:t>
            </a:r>
          </a:p>
          <a:p>
            <a:r>
              <a:rPr lang="en-US" altLang="ko-KR" sz="900" b="1" dirty="0">
                <a:solidFill>
                  <a:srgbClr val="1F497D"/>
                </a:solidFill>
              </a:rPr>
              <a:t>Panel Click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cxnSp>
        <p:nvCxnSpPr>
          <p:cNvPr id="157" name="직선 화살표 연결선 156"/>
          <p:cNvCxnSpPr/>
          <p:nvPr/>
        </p:nvCxnSpPr>
        <p:spPr>
          <a:xfrm>
            <a:off x="2735411" y="2981152"/>
            <a:ext cx="0" cy="924100"/>
          </a:xfrm>
          <a:prstGeom prst="straightConnector1">
            <a:avLst/>
          </a:prstGeom>
          <a:ln w="19050">
            <a:solidFill>
              <a:schemeClr val="tx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자유형 169"/>
          <p:cNvSpPr/>
          <p:nvPr/>
        </p:nvSpPr>
        <p:spPr>
          <a:xfrm>
            <a:off x="938424" y="1070808"/>
            <a:ext cx="1064419" cy="3360358"/>
          </a:xfrm>
          <a:custGeom>
            <a:avLst/>
            <a:gdLst>
              <a:gd name="connsiteX0" fmla="*/ 410198 w 640934"/>
              <a:gd name="connsiteY0" fmla="*/ 0 h 2102266"/>
              <a:gd name="connsiteX1" fmla="*/ 0 w 640934"/>
              <a:gd name="connsiteY1" fmla="*/ 914400 h 2102266"/>
              <a:gd name="connsiteX2" fmla="*/ 333286 w 640934"/>
              <a:gd name="connsiteY2" fmla="*/ 1991171 h 2102266"/>
              <a:gd name="connsiteX3" fmla="*/ 640934 w 640934"/>
              <a:gd name="connsiteY3" fmla="*/ 2102266 h 2102266"/>
              <a:gd name="connsiteX0" fmla="*/ 959749 w 959749"/>
              <a:gd name="connsiteY0" fmla="*/ 0 h 2958157"/>
              <a:gd name="connsiteX1" fmla="*/ 0 w 959749"/>
              <a:gd name="connsiteY1" fmla="*/ 1770291 h 2958157"/>
              <a:gd name="connsiteX2" fmla="*/ 333286 w 959749"/>
              <a:gd name="connsiteY2" fmla="*/ 2847062 h 2958157"/>
              <a:gd name="connsiteX3" fmla="*/ 640934 w 959749"/>
              <a:gd name="connsiteY3" fmla="*/ 2958157 h 2958157"/>
              <a:gd name="connsiteX0" fmla="*/ 626463 w 626463"/>
              <a:gd name="connsiteY0" fmla="*/ 0 h 2958157"/>
              <a:gd name="connsiteX1" fmla="*/ 135566 w 626463"/>
              <a:gd name="connsiteY1" fmla="*/ 3933 h 2958157"/>
              <a:gd name="connsiteX2" fmla="*/ 0 w 626463"/>
              <a:gd name="connsiteY2" fmla="*/ 2847062 h 2958157"/>
              <a:gd name="connsiteX3" fmla="*/ 307648 w 626463"/>
              <a:gd name="connsiteY3" fmla="*/ 2958157 h 2958157"/>
              <a:gd name="connsiteX0" fmla="*/ 626463 w 709542"/>
              <a:gd name="connsiteY0" fmla="*/ 0 h 3261436"/>
              <a:gd name="connsiteX1" fmla="*/ 135566 w 709542"/>
              <a:gd name="connsiteY1" fmla="*/ 3933 h 3261436"/>
              <a:gd name="connsiteX2" fmla="*/ 0 w 709542"/>
              <a:gd name="connsiteY2" fmla="*/ 2847062 h 3261436"/>
              <a:gd name="connsiteX3" fmla="*/ 709542 w 709542"/>
              <a:gd name="connsiteY3" fmla="*/ 3261436 h 3261436"/>
              <a:gd name="connsiteX0" fmla="*/ 490897 w 573976"/>
              <a:gd name="connsiteY0" fmla="*/ 0 h 3261436"/>
              <a:gd name="connsiteX1" fmla="*/ 0 w 573976"/>
              <a:gd name="connsiteY1" fmla="*/ 3933 h 3261436"/>
              <a:gd name="connsiteX2" fmla="*/ 35203 w 573976"/>
              <a:gd name="connsiteY2" fmla="*/ 3232155 h 3261436"/>
              <a:gd name="connsiteX3" fmla="*/ 573976 w 573976"/>
              <a:gd name="connsiteY3" fmla="*/ 3261436 h 3261436"/>
              <a:gd name="connsiteX0" fmla="*/ 490897 w 573976"/>
              <a:gd name="connsiteY0" fmla="*/ 0 h 3273039"/>
              <a:gd name="connsiteX1" fmla="*/ 0 w 573976"/>
              <a:gd name="connsiteY1" fmla="*/ 3933 h 3273039"/>
              <a:gd name="connsiteX2" fmla="*/ 25636 w 573976"/>
              <a:gd name="connsiteY2" fmla="*/ 3273039 h 3273039"/>
              <a:gd name="connsiteX3" fmla="*/ 573976 w 573976"/>
              <a:gd name="connsiteY3" fmla="*/ 3261436 h 3273039"/>
              <a:gd name="connsiteX0" fmla="*/ 490897 w 573976"/>
              <a:gd name="connsiteY0" fmla="*/ 0 h 3264482"/>
              <a:gd name="connsiteX1" fmla="*/ 0 w 573976"/>
              <a:gd name="connsiteY1" fmla="*/ 3933 h 3264482"/>
              <a:gd name="connsiteX2" fmla="*/ 25016 w 573976"/>
              <a:gd name="connsiteY2" fmla="*/ 3264482 h 3264482"/>
              <a:gd name="connsiteX3" fmla="*/ 573976 w 573976"/>
              <a:gd name="connsiteY3" fmla="*/ 3261436 h 3264482"/>
              <a:gd name="connsiteX0" fmla="*/ 490897 w 573976"/>
              <a:gd name="connsiteY0" fmla="*/ 0 h 3263862"/>
              <a:gd name="connsiteX1" fmla="*/ 0 w 573976"/>
              <a:gd name="connsiteY1" fmla="*/ 3933 h 3263862"/>
              <a:gd name="connsiteX2" fmla="*/ 16458 w 573976"/>
              <a:gd name="connsiteY2" fmla="*/ 3263862 h 3263862"/>
              <a:gd name="connsiteX3" fmla="*/ 573976 w 573976"/>
              <a:gd name="connsiteY3" fmla="*/ 3261436 h 3263862"/>
              <a:gd name="connsiteX0" fmla="*/ 490897 w 573976"/>
              <a:gd name="connsiteY0" fmla="*/ 0 h 3265400"/>
              <a:gd name="connsiteX1" fmla="*/ 0 w 573976"/>
              <a:gd name="connsiteY1" fmla="*/ 3933 h 3265400"/>
              <a:gd name="connsiteX2" fmla="*/ 7900 w 573976"/>
              <a:gd name="connsiteY2" fmla="*/ 3265400 h 3265400"/>
              <a:gd name="connsiteX3" fmla="*/ 573976 w 573976"/>
              <a:gd name="connsiteY3" fmla="*/ 3261436 h 32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976" h="3265400">
                <a:moveTo>
                  <a:pt x="490897" y="0"/>
                </a:moveTo>
                <a:lnTo>
                  <a:pt x="0" y="3933"/>
                </a:lnTo>
                <a:cubicBezTo>
                  <a:pt x="2633" y="1091089"/>
                  <a:pt x="5267" y="2178244"/>
                  <a:pt x="7900" y="3265400"/>
                </a:cubicBezTo>
                <a:lnTo>
                  <a:pt x="573976" y="3261436"/>
                </a:lnTo>
              </a:path>
            </a:pathLst>
          </a:custGeom>
          <a:ln w="19050">
            <a:solidFill>
              <a:schemeClr val="tx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4" name="자유형 173"/>
          <p:cNvSpPr/>
          <p:nvPr/>
        </p:nvSpPr>
        <p:spPr>
          <a:xfrm rot="16200000">
            <a:off x="-121566" y="2162749"/>
            <a:ext cx="3345931" cy="838198"/>
          </a:xfrm>
          <a:custGeom>
            <a:avLst/>
            <a:gdLst>
              <a:gd name="connsiteX0" fmla="*/ 0 w 164354"/>
              <a:gd name="connsiteY0" fmla="*/ 13196 h 124291"/>
              <a:gd name="connsiteX1" fmla="*/ 0 w 164354"/>
              <a:gd name="connsiteY1" fmla="*/ 13196 h 124291"/>
              <a:gd name="connsiteX2" fmla="*/ 153824 w 164354"/>
              <a:gd name="connsiteY2" fmla="*/ 38834 h 124291"/>
              <a:gd name="connsiteX3" fmla="*/ 162370 w 164354"/>
              <a:gd name="connsiteY3" fmla="*/ 64471 h 124291"/>
              <a:gd name="connsiteX4" fmla="*/ 162370 w 164354"/>
              <a:gd name="connsiteY4" fmla="*/ 124291 h 124291"/>
              <a:gd name="connsiteX0" fmla="*/ 0 w 164354"/>
              <a:gd name="connsiteY0" fmla="*/ 0 h 111095"/>
              <a:gd name="connsiteX1" fmla="*/ 0 w 164354"/>
              <a:gd name="connsiteY1" fmla="*/ 0 h 111095"/>
              <a:gd name="connsiteX2" fmla="*/ 162370 w 164354"/>
              <a:gd name="connsiteY2" fmla="*/ 51275 h 111095"/>
              <a:gd name="connsiteX3" fmla="*/ 162370 w 164354"/>
              <a:gd name="connsiteY3" fmla="*/ 111095 h 111095"/>
              <a:gd name="connsiteX0" fmla="*/ 0 w 164354"/>
              <a:gd name="connsiteY0" fmla="*/ 0 h 111095"/>
              <a:gd name="connsiteX1" fmla="*/ 0 w 164354"/>
              <a:gd name="connsiteY1" fmla="*/ 0 h 111095"/>
              <a:gd name="connsiteX2" fmla="*/ 162370 w 164354"/>
              <a:gd name="connsiteY2" fmla="*/ 51275 h 111095"/>
              <a:gd name="connsiteX3" fmla="*/ 162370 w 164354"/>
              <a:gd name="connsiteY3" fmla="*/ 111095 h 111095"/>
              <a:gd name="connsiteX0" fmla="*/ 0 w 162370"/>
              <a:gd name="connsiteY0" fmla="*/ 0 h 111095"/>
              <a:gd name="connsiteX1" fmla="*/ 0 w 162370"/>
              <a:gd name="connsiteY1" fmla="*/ 0 h 111095"/>
              <a:gd name="connsiteX2" fmla="*/ 162370 w 162370"/>
              <a:gd name="connsiteY2" fmla="*/ 51275 h 111095"/>
              <a:gd name="connsiteX3" fmla="*/ 162370 w 162370"/>
              <a:gd name="connsiteY3" fmla="*/ 111095 h 111095"/>
              <a:gd name="connsiteX0" fmla="*/ 0 w 252709"/>
              <a:gd name="connsiteY0" fmla="*/ 0 h 111095"/>
              <a:gd name="connsiteX1" fmla="*/ 0 w 252709"/>
              <a:gd name="connsiteY1" fmla="*/ 0 h 111095"/>
              <a:gd name="connsiteX2" fmla="*/ 162370 w 252709"/>
              <a:gd name="connsiteY2" fmla="*/ 51275 h 111095"/>
              <a:gd name="connsiteX3" fmla="*/ 252709 w 252709"/>
              <a:gd name="connsiteY3" fmla="*/ 111095 h 111095"/>
              <a:gd name="connsiteX0" fmla="*/ 0 w 252709"/>
              <a:gd name="connsiteY0" fmla="*/ 19497 h 130592"/>
              <a:gd name="connsiteX1" fmla="*/ 0 w 252709"/>
              <a:gd name="connsiteY1" fmla="*/ 19497 h 130592"/>
              <a:gd name="connsiteX2" fmla="*/ 252709 w 252709"/>
              <a:gd name="connsiteY2" fmla="*/ 0 h 130592"/>
              <a:gd name="connsiteX3" fmla="*/ 252709 w 252709"/>
              <a:gd name="connsiteY3" fmla="*/ 130592 h 130592"/>
              <a:gd name="connsiteX0" fmla="*/ 0 w 252709"/>
              <a:gd name="connsiteY0" fmla="*/ 39588 h 150683"/>
              <a:gd name="connsiteX1" fmla="*/ 0 w 252709"/>
              <a:gd name="connsiteY1" fmla="*/ 39588 h 150683"/>
              <a:gd name="connsiteX2" fmla="*/ 252709 w 252709"/>
              <a:gd name="connsiteY2" fmla="*/ 0 h 150683"/>
              <a:gd name="connsiteX3" fmla="*/ 252709 w 252709"/>
              <a:gd name="connsiteY3" fmla="*/ 150683 h 150683"/>
              <a:gd name="connsiteX0" fmla="*/ 166976 w 419685"/>
              <a:gd name="connsiteY0" fmla="*/ 49634 h 160729"/>
              <a:gd name="connsiteX1" fmla="*/ 0 w 419685"/>
              <a:gd name="connsiteY1" fmla="*/ 0 h 160729"/>
              <a:gd name="connsiteX2" fmla="*/ 419685 w 419685"/>
              <a:gd name="connsiteY2" fmla="*/ 10046 h 160729"/>
              <a:gd name="connsiteX3" fmla="*/ 419685 w 419685"/>
              <a:gd name="connsiteY3" fmla="*/ 160729 h 160729"/>
              <a:gd name="connsiteX0" fmla="*/ 0 w 419685"/>
              <a:gd name="connsiteY0" fmla="*/ 0 h 160729"/>
              <a:gd name="connsiteX1" fmla="*/ 419685 w 419685"/>
              <a:gd name="connsiteY1" fmla="*/ 10046 h 160729"/>
              <a:gd name="connsiteX2" fmla="*/ 419685 w 419685"/>
              <a:gd name="connsiteY2" fmla="*/ 160729 h 160729"/>
              <a:gd name="connsiteX0" fmla="*/ 0 w 419685"/>
              <a:gd name="connsiteY0" fmla="*/ 0 h 160729"/>
              <a:gd name="connsiteX1" fmla="*/ 1 w 419685"/>
              <a:gd name="connsiteY1" fmla="*/ 10046 h 160729"/>
              <a:gd name="connsiteX2" fmla="*/ 419685 w 419685"/>
              <a:gd name="connsiteY2" fmla="*/ 10046 h 160729"/>
              <a:gd name="connsiteX3" fmla="*/ 419685 w 419685"/>
              <a:gd name="connsiteY3" fmla="*/ 160729 h 160729"/>
              <a:gd name="connsiteX0" fmla="*/ 0 w 419684"/>
              <a:gd name="connsiteY0" fmla="*/ 0 h 150683"/>
              <a:gd name="connsiteX1" fmla="*/ 419684 w 419684"/>
              <a:gd name="connsiteY1" fmla="*/ 0 h 150683"/>
              <a:gd name="connsiteX2" fmla="*/ 419684 w 419684"/>
              <a:gd name="connsiteY2" fmla="*/ 150683 h 150683"/>
              <a:gd name="connsiteX0" fmla="*/ 0 w 485951"/>
              <a:gd name="connsiteY0" fmla="*/ 0 h 150683"/>
              <a:gd name="connsiteX1" fmla="*/ 485951 w 485951"/>
              <a:gd name="connsiteY1" fmla="*/ 0 h 150683"/>
              <a:gd name="connsiteX2" fmla="*/ 485951 w 485951"/>
              <a:gd name="connsiteY2" fmla="*/ 150683 h 150683"/>
              <a:gd name="connsiteX0" fmla="*/ 0 w 480522"/>
              <a:gd name="connsiteY0" fmla="*/ 95047 h 150683"/>
              <a:gd name="connsiteX1" fmla="*/ 480522 w 480522"/>
              <a:gd name="connsiteY1" fmla="*/ 0 h 150683"/>
              <a:gd name="connsiteX2" fmla="*/ 480522 w 480522"/>
              <a:gd name="connsiteY2" fmla="*/ 150683 h 150683"/>
              <a:gd name="connsiteX0" fmla="*/ 641 w 481163"/>
              <a:gd name="connsiteY0" fmla="*/ 95047 h 150683"/>
              <a:gd name="connsiteX1" fmla="*/ 0 w 481163"/>
              <a:gd name="connsiteY1" fmla="*/ 0 h 150683"/>
              <a:gd name="connsiteX2" fmla="*/ 481163 w 481163"/>
              <a:gd name="connsiteY2" fmla="*/ 0 h 150683"/>
              <a:gd name="connsiteX3" fmla="*/ 481163 w 481163"/>
              <a:gd name="connsiteY3" fmla="*/ 150683 h 150683"/>
              <a:gd name="connsiteX0" fmla="*/ 641 w 481163"/>
              <a:gd name="connsiteY0" fmla="*/ 95047 h 102657"/>
              <a:gd name="connsiteX1" fmla="*/ 0 w 481163"/>
              <a:gd name="connsiteY1" fmla="*/ 0 h 102657"/>
              <a:gd name="connsiteX2" fmla="*/ 481163 w 481163"/>
              <a:gd name="connsiteY2" fmla="*/ 0 h 102657"/>
              <a:gd name="connsiteX3" fmla="*/ 481163 w 481163"/>
              <a:gd name="connsiteY3" fmla="*/ 102657 h 102657"/>
              <a:gd name="connsiteX0" fmla="*/ 641 w 481163"/>
              <a:gd name="connsiteY0" fmla="*/ 95047 h 95047"/>
              <a:gd name="connsiteX1" fmla="*/ 0 w 481163"/>
              <a:gd name="connsiteY1" fmla="*/ 0 h 95047"/>
              <a:gd name="connsiteX2" fmla="*/ 481163 w 481163"/>
              <a:gd name="connsiteY2" fmla="*/ 0 h 95047"/>
              <a:gd name="connsiteX3" fmla="*/ 481163 w 481163"/>
              <a:gd name="connsiteY3" fmla="*/ 71860 h 95047"/>
              <a:gd name="connsiteX0" fmla="*/ 641 w 481281"/>
              <a:gd name="connsiteY0" fmla="*/ 95047 h 95047"/>
              <a:gd name="connsiteX1" fmla="*/ 0 w 481281"/>
              <a:gd name="connsiteY1" fmla="*/ 0 h 95047"/>
              <a:gd name="connsiteX2" fmla="*/ 481163 w 481281"/>
              <a:gd name="connsiteY2" fmla="*/ 0 h 95047"/>
              <a:gd name="connsiteX3" fmla="*/ 481281 w 481281"/>
              <a:gd name="connsiteY3" fmla="*/ 83102 h 95047"/>
              <a:gd name="connsiteX0" fmla="*/ 641 w 482348"/>
              <a:gd name="connsiteY0" fmla="*/ 95047 h 95047"/>
              <a:gd name="connsiteX1" fmla="*/ 0 w 482348"/>
              <a:gd name="connsiteY1" fmla="*/ 0 h 95047"/>
              <a:gd name="connsiteX2" fmla="*/ 481163 w 482348"/>
              <a:gd name="connsiteY2" fmla="*/ 0 h 95047"/>
              <a:gd name="connsiteX3" fmla="*/ 482348 w 482348"/>
              <a:gd name="connsiteY3" fmla="*/ 83299 h 95047"/>
              <a:gd name="connsiteX0" fmla="*/ 641 w 482467"/>
              <a:gd name="connsiteY0" fmla="*/ 95047 h 95047"/>
              <a:gd name="connsiteX1" fmla="*/ 0 w 482467"/>
              <a:gd name="connsiteY1" fmla="*/ 0 h 95047"/>
              <a:gd name="connsiteX2" fmla="*/ 481163 w 482467"/>
              <a:gd name="connsiteY2" fmla="*/ 0 h 95047"/>
              <a:gd name="connsiteX3" fmla="*/ 482467 w 482467"/>
              <a:gd name="connsiteY3" fmla="*/ 84216 h 95047"/>
              <a:gd name="connsiteX0" fmla="*/ 641 w 481519"/>
              <a:gd name="connsiteY0" fmla="*/ 95047 h 95047"/>
              <a:gd name="connsiteX1" fmla="*/ 0 w 481519"/>
              <a:gd name="connsiteY1" fmla="*/ 0 h 95047"/>
              <a:gd name="connsiteX2" fmla="*/ 481163 w 481519"/>
              <a:gd name="connsiteY2" fmla="*/ 0 h 95047"/>
              <a:gd name="connsiteX3" fmla="*/ 481519 w 481519"/>
              <a:gd name="connsiteY3" fmla="*/ 85656 h 9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519" h="95047">
                <a:moveTo>
                  <a:pt x="641" y="95047"/>
                </a:moveTo>
                <a:cubicBezTo>
                  <a:pt x="427" y="63365"/>
                  <a:pt x="214" y="31682"/>
                  <a:pt x="0" y="0"/>
                </a:cubicBezTo>
                <a:lnTo>
                  <a:pt x="481163" y="0"/>
                </a:lnTo>
                <a:cubicBezTo>
                  <a:pt x="481202" y="27701"/>
                  <a:pt x="481480" y="57955"/>
                  <a:pt x="481519" y="85656"/>
                </a:cubicBezTo>
              </a:path>
            </a:pathLst>
          </a:custGeom>
          <a:ln w="19050">
            <a:solidFill>
              <a:schemeClr val="tx2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967114" y="3916896"/>
            <a:ext cx="1372386" cy="841972"/>
          </a:xfrm>
          <a:prstGeom prst="ellipse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</a:rPr>
              <a:t>Channel</a:t>
            </a:r>
          </a:p>
          <a:p>
            <a:pPr algn="ctr"/>
            <a:r>
              <a:rPr lang="en-US" altLang="ko-KR" sz="1200" b="1" dirty="0">
                <a:solidFill>
                  <a:prstClr val="black"/>
                </a:solidFill>
              </a:rPr>
              <a:t>(List)</a:t>
            </a:r>
          </a:p>
        </p:txBody>
      </p:sp>
      <p:cxnSp>
        <p:nvCxnSpPr>
          <p:cNvPr id="175" name="직선 화살표 연결선 174"/>
          <p:cNvCxnSpPr/>
          <p:nvPr/>
        </p:nvCxnSpPr>
        <p:spPr>
          <a:xfrm>
            <a:off x="2735411" y="1385144"/>
            <a:ext cx="0" cy="733414"/>
          </a:xfrm>
          <a:prstGeom prst="straightConnector1">
            <a:avLst/>
          </a:prstGeom>
          <a:ln w="19050">
            <a:solidFill>
              <a:schemeClr val="tx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2715345" y="1880444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Press Back Key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715345" y="1708994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Screen Click,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1967114" y="5681520"/>
            <a:ext cx="1372386" cy="841972"/>
          </a:xfrm>
          <a:prstGeom prst="ellipse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</a:rPr>
              <a:t>Program Info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318483" y="3913265"/>
            <a:ext cx="6383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Filtering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sp>
        <p:nvSpPr>
          <p:cNvPr id="185" name="자유형 184"/>
          <p:cNvSpPr/>
          <p:nvPr/>
        </p:nvSpPr>
        <p:spPr>
          <a:xfrm flipH="1" flipV="1">
            <a:off x="3161047" y="3619313"/>
            <a:ext cx="1076027" cy="554400"/>
          </a:xfrm>
          <a:custGeom>
            <a:avLst/>
            <a:gdLst>
              <a:gd name="connsiteX0" fmla="*/ 0 w 403860"/>
              <a:gd name="connsiteY0" fmla="*/ 0 h 548640"/>
              <a:gd name="connsiteX1" fmla="*/ 0 w 403860"/>
              <a:gd name="connsiteY1" fmla="*/ 0 h 548640"/>
              <a:gd name="connsiteX2" fmla="*/ 7620 w 403860"/>
              <a:gd name="connsiteY2" fmla="*/ 297180 h 548640"/>
              <a:gd name="connsiteX3" fmla="*/ 15240 w 403860"/>
              <a:gd name="connsiteY3" fmla="*/ 358140 h 548640"/>
              <a:gd name="connsiteX4" fmla="*/ 403860 w 403860"/>
              <a:gd name="connsiteY4" fmla="*/ 548640 h 548640"/>
              <a:gd name="connsiteX5" fmla="*/ 403860 w 403860"/>
              <a:gd name="connsiteY5" fmla="*/ 548640 h 548640"/>
              <a:gd name="connsiteX0" fmla="*/ 0 w 1055772"/>
              <a:gd name="connsiteY0" fmla="*/ 0 h 628620"/>
              <a:gd name="connsiteX1" fmla="*/ 0 w 1055772"/>
              <a:gd name="connsiteY1" fmla="*/ 0 h 628620"/>
              <a:gd name="connsiteX2" fmla="*/ 7620 w 1055772"/>
              <a:gd name="connsiteY2" fmla="*/ 297180 h 628620"/>
              <a:gd name="connsiteX3" fmla="*/ 15240 w 1055772"/>
              <a:gd name="connsiteY3" fmla="*/ 358140 h 628620"/>
              <a:gd name="connsiteX4" fmla="*/ 403860 w 1055772"/>
              <a:gd name="connsiteY4" fmla="*/ 548640 h 628620"/>
              <a:gd name="connsiteX5" fmla="*/ 1055772 w 1055772"/>
              <a:gd name="connsiteY5" fmla="*/ 628620 h 628620"/>
              <a:gd name="connsiteX0" fmla="*/ 0 w 1028700"/>
              <a:gd name="connsiteY0" fmla="*/ 259080 h 807720"/>
              <a:gd name="connsiteX1" fmla="*/ 0 w 1028700"/>
              <a:gd name="connsiteY1" fmla="*/ 259080 h 807720"/>
              <a:gd name="connsiteX2" fmla="*/ 7620 w 1028700"/>
              <a:gd name="connsiteY2" fmla="*/ 556260 h 807720"/>
              <a:gd name="connsiteX3" fmla="*/ 15240 w 1028700"/>
              <a:gd name="connsiteY3" fmla="*/ 617220 h 807720"/>
              <a:gd name="connsiteX4" fmla="*/ 403860 w 1028700"/>
              <a:gd name="connsiteY4" fmla="*/ 807720 h 807720"/>
              <a:gd name="connsiteX5" fmla="*/ 1028700 w 1028700"/>
              <a:gd name="connsiteY5" fmla="*/ 0 h 807720"/>
              <a:gd name="connsiteX0" fmla="*/ 0 w 1055772"/>
              <a:gd name="connsiteY0" fmla="*/ 259080 h 959708"/>
              <a:gd name="connsiteX1" fmla="*/ 0 w 1055772"/>
              <a:gd name="connsiteY1" fmla="*/ 259080 h 959708"/>
              <a:gd name="connsiteX2" fmla="*/ 7620 w 1055772"/>
              <a:gd name="connsiteY2" fmla="*/ 556260 h 959708"/>
              <a:gd name="connsiteX3" fmla="*/ 15240 w 1055772"/>
              <a:gd name="connsiteY3" fmla="*/ 617220 h 959708"/>
              <a:gd name="connsiteX4" fmla="*/ 1055772 w 1055772"/>
              <a:gd name="connsiteY4" fmla="*/ 959708 h 959708"/>
              <a:gd name="connsiteX5" fmla="*/ 1028700 w 1055772"/>
              <a:gd name="connsiteY5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31968 w 1080120"/>
              <a:gd name="connsiteY2" fmla="*/ 556260 h 959708"/>
              <a:gd name="connsiteX3" fmla="*/ 0 w 1080120"/>
              <a:gd name="connsiteY3" fmla="*/ 959708 h 959708"/>
              <a:gd name="connsiteX4" fmla="*/ 1080120 w 1080120"/>
              <a:gd name="connsiteY4" fmla="*/ 959708 h 959708"/>
              <a:gd name="connsiteX5" fmla="*/ 1053048 w 1080120"/>
              <a:gd name="connsiteY5" fmla="*/ 0 h 959708"/>
              <a:gd name="connsiteX0" fmla="*/ 200310 w 1256082"/>
              <a:gd name="connsiteY0" fmla="*/ 259080 h 959708"/>
              <a:gd name="connsiteX1" fmla="*/ 200310 w 1256082"/>
              <a:gd name="connsiteY1" fmla="*/ 259080 h 959708"/>
              <a:gd name="connsiteX2" fmla="*/ 175962 w 1256082"/>
              <a:gd name="connsiteY2" fmla="*/ 959708 h 959708"/>
              <a:gd name="connsiteX3" fmla="*/ 1256082 w 1256082"/>
              <a:gd name="connsiteY3" fmla="*/ 959708 h 959708"/>
              <a:gd name="connsiteX4" fmla="*/ 1229010 w 1256082"/>
              <a:gd name="connsiteY4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24348 w 1080120"/>
              <a:gd name="connsiteY0" fmla="*/ 259080 h 959708"/>
              <a:gd name="connsiteX1" fmla="*/ 0 w 1080120"/>
              <a:gd name="connsiteY1" fmla="*/ 95612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0 w 1080120"/>
              <a:gd name="connsiteY0" fmla="*/ 95612 h 959708"/>
              <a:gd name="connsiteX1" fmla="*/ 0 w 1080120"/>
              <a:gd name="connsiteY1" fmla="*/ 959708 h 959708"/>
              <a:gd name="connsiteX2" fmla="*/ 1080120 w 1080120"/>
              <a:gd name="connsiteY2" fmla="*/ 959708 h 959708"/>
              <a:gd name="connsiteX3" fmla="*/ 1053048 w 1080120"/>
              <a:gd name="connsiteY3" fmla="*/ 0 h 959708"/>
              <a:gd name="connsiteX0" fmla="*/ 0 w 1080120"/>
              <a:gd name="connsiteY0" fmla="*/ 288032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216024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144016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72008 w 1080120"/>
              <a:gd name="connsiteY0" fmla="*/ 0 h 1224136"/>
              <a:gd name="connsiteX1" fmla="*/ 0 w 1080120"/>
              <a:gd name="connsiteY1" fmla="*/ 1224136 h 1224136"/>
              <a:gd name="connsiteX2" fmla="*/ 1080120 w 1080120"/>
              <a:gd name="connsiteY2" fmla="*/ 1224136 h 1224136"/>
              <a:gd name="connsiteX3" fmla="*/ 936104 w 1080120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2088232 w 2088232"/>
              <a:gd name="connsiteY2" fmla="*/ 1224136 h 1224136"/>
              <a:gd name="connsiteX3" fmla="*/ 1944216 w 2088232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944216 w 2088232"/>
              <a:gd name="connsiteY4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338150 w 2088232"/>
              <a:gd name="connsiteY4" fmla="*/ 135652 h 1224136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25776 w 1338150"/>
              <a:gd name="connsiteY3" fmla="*/ 720080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649 w 1338150"/>
              <a:gd name="connsiteY3" fmla="*/ 715814 h 720080"/>
              <a:gd name="connsiteX4" fmla="*/ 1338150 w 1338150"/>
              <a:gd name="connsiteY4" fmla="*/ 135652 h 720080"/>
              <a:gd name="connsiteX0" fmla="*/ 1081934 w 1339964"/>
              <a:gd name="connsiteY0" fmla="*/ 0 h 721122"/>
              <a:gd name="connsiteX1" fmla="*/ 1814 w 1339964"/>
              <a:gd name="connsiteY1" fmla="*/ 0 h 721122"/>
              <a:gd name="connsiteX2" fmla="*/ 1814 w 1339964"/>
              <a:gd name="connsiteY2" fmla="*/ 721122 h 721122"/>
              <a:gd name="connsiteX3" fmla="*/ 1334463 w 1339964"/>
              <a:gd name="connsiteY3" fmla="*/ 715814 h 721122"/>
              <a:gd name="connsiteX4" fmla="*/ 1339964 w 1339964"/>
              <a:gd name="connsiteY4" fmla="*/ 135652 h 721122"/>
              <a:gd name="connsiteX0" fmla="*/ 1081934 w 1343197"/>
              <a:gd name="connsiteY0" fmla="*/ 0 h 721122"/>
              <a:gd name="connsiteX1" fmla="*/ 1814 w 1343197"/>
              <a:gd name="connsiteY1" fmla="*/ 0 h 721122"/>
              <a:gd name="connsiteX2" fmla="*/ 1814 w 1343197"/>
              <a:gd name="connsiteY2" fmla="*/ 721122 h 721122"/>
              <a:gd name="connsiteX3" fmla="*/ 1334463 w 1343197"/>
              <a:gd name="connsiteY3" fmla="*/ 715814 h 721122"/>
              <a:gd name="connsiteX4" fmla="*/ 1343197 w 1343197"/>
              <a:gd name="connsiteY4" fmla="*/ 163539 h 721122"/>
              <a:gd name="connsiteX0" fmla="*/ 1158048 w 1343197"/>
              <a:gd name="connsiteY0" fmla="*/ 495 h 721122"/>
              <a:gd name="connsiteX1" fmla="*/ 1814 w 1343197"/>
              <a:gd name="connsiteY1" fmla="*/ 0 h 721122"/>
              <a:gd name="connsiteX2" fmla="*/ 1814 w 1343197"/>
              <a:gd name="connsiteY2" fmla="*/ 721122 h 721122"/>
              <a:gd name="connsiteX3" fmla="*/ 1334463 w 1343197"/>
              <a:gd name="connsiteY3" fmla="*/ 715814 h 721122"/>
              <a:gd name="connsiteX4" fmla="*/ 1343197 w 1343197"/>
              <a:gd name="connsiteY4" fmla="*/ 163539 h 72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197" h="721122">
                <a:moveTo>
                  <a:pt x="1158048" y="495"/>
                </a:moveTo>
                <a:lnTo>
                  <a:pt x="1814" y="0"/>
                </a:lnTo>
                <a:cubicBezTo>
                  <a:pt x="3628" y="240027"/>
                  <a:pt x="0" y="481095"/>
                  <a:pt x="1814" y="721122"/>
                </a:cubicBezTo>
                <a:lnTo>
                  <a:pt x="1334463" y="715814"/>
                </a:lnTo>
                <a:cubicBezTo>
                  <a:pt x="1336297" y="522427"/>
                  <a:pt x="1341363" y="356926"/>
                  <a:pt x="1343197" y="163539"/>
                </a:cubicBezTo>
              </a:path>
            </a:pathLst>
          </a:custGeom>
          <a:ln w="19050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7" name="자유형 186"/>
          <p:cNvSpPr/>
          <p:nvPr/>
        </p:nvSpPr>
        <p:spPr>
          <a:xfrm flipH="1">
            <a:off x="3161042" y="4544642"/>
            <a:ext cx="1076027" cy="553096"/>
          </a:xfrm>
          <a:custGeom>
            <a:avLst/>
            <a:gdLst>
              <a:gd name="connsiteX0" fmla="*/ 0 w 403860"/>
              <a:gd name="connsiteY0" fmla="*/ 0 h 548640"/>
              <a:gd name="connsiteX1" fmla="*/ 0 w 403860"/>
              <a:gd name="connsiteY1" fmla="*/ 0 h 548640"/>
              <a:gd name="connsiteX2" fmla="*/ 7620 w 403860"/>
              <a:gd name="connsiteY2" fmla="*/ 297180 h 548640"/>
              <a:gd name="connsiteX3" fmla="*/ 15240 w 403860"/>
              <a:gd name="connsiteY3" fmla="*/ 358140 h 548640"/>
              <a:gd name="connsiteX4" fmla="*/ 403860 w 403860"/>
              <a:gd name="connsiteY4" fmla="*/ 548640 h 548640"/>
              <a:gd name="connsiteX5" fmla="*/ 403860 w 403860"/>
              <a:gd name="connsiteY5" fmla="*/ 548640 h 548640"/>
              <a:gd name="connsiteX0" fmla="*/ 0 w 1055772"/>
              <a:gd name="connsiteY0" fmla="*/ 0 h 628620"/>
              <a:gd name="connsiteX1" fmla="*/ 0 w 1055772"/>
              <a:gd name="connsiteY1" fmla="*/ 0 h 628620"/>
              <a:gd name="connsiteX2" fmla="*/ 7620 w 1055772"/>
              <a:gd name="connsiteY2" fmla="*/ 297180 h 628620"/>
              <a:gd name="connsiteX3" fmla="*/ 15240 w 1055772"/>
              <a:gd name="connsiteY3" fmla="*/ 358140 h 628620"/>
              <a:gd name="connsiteX4" fmla="*/ 403860 w 1055772"/>
              <a:gd name="connsiteY4" fmla="*/ 548640 h 628620"/>
              <a:gd name="connsiteX5" fmla="*/ 1055772 w 1055772"/>
              <a:gd name="connsiteY5" fmla="*/ 628620 h 628620"/>
              <a:gd name="connsiteX0" fmla="*/ 0 w 1028700"/>
              <a:gd name="connsiteY0" fmla="*/ 259080 h 807720"/>
              <a:gd name="connsiteX1" fmla="*/ 0 w 1028700"/>
              <a:gd name="connsiteY1" fmla="*/ 259080 h 807720"/>
              <a:gd name="connsiteX2" fmla="*/ 7620 w 1028700"/>
              <a:gd name="connsiteY2" fmla="*/ 556260 h 807720"/>
              <a:gd name="connsiteX3" fmla="*/ 15240 w 1028700"/>
              <a:gd name="connsiteY3" fmla="*/ 617220 h 807720"/>
              <a:gd name="connsiteX4" fmla="*/ 403860 w 1028700"/>
              <a:gd name="connsiteY4" fmla="*/ 807720 h 807720"/>
              <a:gd name="connsiteX5" fmla="*/ 1028700 w 1028700"/>
              <a:gd name="connsiteY5" fmla="*/ 0 h 807720"/>
              <a:gd name="connsiteX0" fmla="*/ 0 w 1055772"/>
              <a:gd name="connsiteY0" fmla="*/ 259080 h 959708"/>
              <a:gd name="connsiteX1" fmla="*/ 0 w 1055772"/>
              <a:gd name="connsiteY1" fmla="*/ 259080 h 959708"/>
              <a:gd name="connsiteX2" fmla="*/ 7620 w 1055772"/>
              <a:gd name="connsiteY2" fmla="*/ 556260 h 959708"/>
              <a:gd name="connsiteX3" fmla="*/ 15240 w 1055772"/>
              <a:gd name="connsiteY3" fmla="*/ 617220 h 959708"/>
              <a:gd name="connsiteX4" fmla="*/ 1055772 w 1055772"/>
              <a:gd name="connsiteY4" fmla="*/ 959708 h 959708"/>
              <a:gd name="connsiteX5" fmla="*/ 1028700 w 1055772"/>
              <a:gd name="connsiteY5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31968 w 1080120"/>
              <a:gd name="connsiteY2" fmla="*/ 556260 h 959708"/>
              <a:gd name="connsiteX3" fmla="*/ 0 w 1080120"/>
              <a:gd name="connsiteY3" fmla="*/ 959708 h 959708"/>
              <a:gd name="connsiteX4" fmla="*/ 1080120 w 1080120"/>
              <a:gd name="connsiteY4" fmla="*/ 959708 h 959708"/>
              <a:gd name="connsiteX5" fmla="*/ 1053048 w 1080120"/>
              <a:gd name="connsiteY5" fmla="*/ 0 h 959708"/>
              <a:gd name="connsiteX0" fmla="*/ 200310 w 1256082"/>
              <a:gd name="connsiteY0" fmla="*/ 259080 h 959708"/>
              <a:gd name="connsiteX1" fmla="*/ 200310 w 1256082"/>
              <a:gd name="connsiteY1" fmla="*/ 259080 h 959708"/>
              <a:gd name="connsiteX2" fmla="*/ 175962 w 1256082"/>
              <a:gd name="connsiteY2" fmla="*/ 959708 h 959708"/>
              <a:gd name="connsiteX3" fmla="*/ 1256082 w 1256082"/>
              <a:gd name="connsiteY3" fmla="*/ 959708 h 959708"/>
              <a:gd name="connsiteX4" fmla="*/ 1229010 w 1256082"/>
              <a:gd name="connsiteY4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24348 w 1080120"/>
              <a:gd name="connsiteY0" fmla="*/ 259080 h 959708"/>
              <a:gd name="connsiteX1" fmla="*/ 0 w 1080120"/>
              <a:gd name="connsiteY1" fmla="*/ 95612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0 w 1080120"/>
              <a:gd name="connsiteY0" fmla="*/ 95612 h 959708"/>
              <a:gd name="connsiteX1" fmla="*/ 0 w 1080120"/>
              <a:gd name="connsiteY1" fmla="*/ 959708 h 959708"/>
              <a:gd name="connsiteX2" fmla="*/ 1080120 w 1080120"/>
              <a:gd name="connsiteY2" fmla="*/ 959708 h 959708"/>
              <a:gd name="connsiteX3" fmla="*/ 1053048 w 1080120"/>
              <a:gd name="connsiteY3" fmla="*/ 0 h 959708"/>
              <a:gd name="connsiteX0" fmla="*/ 0 w 1080120"/>
              <a:gd name="connsiteY0" fmla="*/ 288032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216024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144016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72008 w 1080120"/>
              <a:gd name="connsiteY0" fmla="*/ 0 h 1224136"/>
              <a:gd name="connsiteX1" fmla="*/ 0 w 1080120"/>
              <a:gd name="connsiteY1" fmla="*/ 1224136 h 1224136"/>
              <a:gd name="connsiteX2" fmla="*/ 1080120 w 1080120"/>
              <a:gd name="connsiteY2" fmla="*/ 1224136 h 1224136"/>
              <a:gd name="connsiteX3" fmla="*/ 936104 w 1080120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2088232 w 2088232"/>
              <a:gd name="connsiteY2" fmla="*/ 1224136 h 1224136"/>
              <a:gd name="connsiteX3" fmla="*/ 1944216 w 2088232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944216 w 2088232"/>
              <a:gd name="connsiteY4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338150 w 2088232"/>
              <a:gd name="connsiteY4" fmla="*/ 135652 h 1224136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25776 w 1338150"/>
              <a:gd name="connsiteY3" fmla="*/ 720080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649 w 1338150"/>
              <a:gd name="connsiteY3" fmla="*/ 715814 h 720080"/>
              <a:gd name="connsiteX4" fmla="*/ 1338150 w 1338150"/>
              <a:gd name="connsiteY4" fmla="*/ 135652 h 720080"/>
              <a:gd name="connsiteX0" fmla="*/ 1081934 w 1339964"/>
              <a:gd name="connsiteY0" fmla="*/ 0 h 721122"/>
              <a:gd name="connsiteX1" fmla="*/ 1814 w 1339964"/>
              <a:gd name="connsiteY1" fmla="*/ 0 h 721122"/>
              <a:gd name="connsiteX2" fmla="*/ 1814 w 1339964"/>
              <a:gd name="connsiteY2" fmla="*/ 721122 h 721122"/>
              <a:gd name="connsiteX3" fmla="*/ 1334463 w 1339964"/>
              <a:gd name="connsiteY3" fmla="*/ 715814 h 721122"/>
              <a:gd name="connsiteX4" fmla="*/ 1339964 w 1339964"/>
              <a:gd name="connsiteY4" fmla="*/ 135652 h 721122"/>
              <a:gd name="connsiteX0" fmla="*/ 1081934 w 1343197"/>
              <a:gd name="connsiteY0" fmla="*/ 0 h 721122"/>
              <a:gd name="connsiteX1" fmla="*/ 1814 w 1343197"/>
              <a:gd name="connsiteY1" fmla="*/ 0 h 721122"/>
              <a:gd name="connsiteX2" fmla="*/ 1814 w 1343197"/>
              <a:gd name="connsiteY2" fmla="*/ 721122 h 721122"/>
              <a:gd name="connsiteX3" fmla="*/ 1334463 w 1343197"/>
              <a:gd name="connsiteY3" fmla="*/ 715814 h 721122"/>
              <a:gd name="connsiteX4" fmla="*/ 1343197 w 1343197"/>
              <a:gd name="connsiteY4" fmla="*/ 163539 h 721122"/>
              <a:gd name="connsiteX0" fmla="*/ 1158048 w 1343197"/>
              <a:gd name="connsiteY0" fmla="*/ 495 h 721122"/>
              <a:gd name="connsiteX1" fmla="*/ 1814 w 1343197"/>
              <a:gd name="connsiteY1" fmla="*/ 0 h 721122"/>
              <a:gd name="connsiteX2" fmla="*/ 1814 w 1343197"/>
              <a:gd name="connsiteY2" fmla="*/ 721122 h 721122"/>
              <a:gd name="connsiteX3" fmla="*/ 1334463 w 1343197"/>
              <a:gd name="connsiteY3" fmla="*/ 715814 h 721122"/>
              <a:gd name="connsiteX4" fmla="*/ 1343197 w 1343197"/>
              <a:gd name="connsiteY4" fmla="*/ 163539 h 72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197" h="721122">
                <a:moveTo>
                  <a:pt x="1158048" y="495"/>
                </a:moveTo>
                <a:lnTo>
                  <a:pt x="1814" y="0"/>
                </a:lnTo>
                <a:cubicBezTo>
                  <a:pt x="3628" y="240027"/>
                  <a:pt x="0" y="481095"/>
                  <a:pt x="1814" y="721122"/>
                </a:cubicBezTo>
                <a:lnTo>
                  <a:pt x="1334463" y="715814"/>
                </a:lnTo>
                <a:cubicBezTo>
                  <a:pt x="1336297" y="522427"/>
                  <a:pt x="1341363" y="356926"/>
                  <a:pt x="1343197" y="163539"/>
                </a:cubicBezTo>
              </a:path>
            </a:pathLst>
          </a:custGeom>
          <a:ln w="19050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318483" y="4557113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Now, Next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cxnSp>
        <p:nvCxnSpPr>
          <p:cNvPr id="194" name="직선 화살표 연결선 193"/>
          <p:cNvCxnSpPr/>
          <p:nvPr/>
        </p:nvCxnSpPr>
        <p:spPr>
          <a:xfrm>
            <a:off x="2591395" y="4795755"/>
            <a:ext cx="0" cy="874551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자유형 195"/>
          <p:cNvSpPr/>
          <p:nvPr/>
        </p:nvSpPr>
        <p:spPr>
          <a:xfrm rot="16200000">
            <a:off x="-1050968" y="3086809"/>
            <a:ext cx="5205804" cy="849950"/>
          </a:xfrm>
          <a:custGeom>
            <a:avLst/>
            <a:gdLst>
              <a:gd name="connsiteX0" fmla="*/ 0 w 164354"/>
              <a:gd name="connsiteY0" fmla="*/ 13196 h 124291"/>
              <a:gd name="connsiteX1" fmla="*/ 0 w 164354"/>
              <a:gd name="connsiteY1" fmla="*/ 13196 h 124291"/>
              <a:gd name="connsiteX2" fmla="*/ 153824 w 164354"/>
              <a:gd name="connsiteY2" fmla="*/ 38834 h 124291"/>
              <a:gd name="connsiteX3" fmla="*/ 162370 w 164354"/>
              <a:gd name="connsiteY3" fmla="*/ 64471 h 124291"/>
              <a:gd name="connsiteX4" fmla="*/ 162370 w 164354"/>
              <a:gd name="connsiteY4" fmla="*/ 124291 h 124291"/>
              <a:gd name="connsiteX0" fmla="*/ 0 w 164354"/>
              <a:gd name="connsiteY0" fmla="*/ 0 h 111095"/>
              <a:gd name="connsiteX1" fmla="*/ 0 w 164354"/>
              <a:gd name="connsiteY1" fmla="*/ 0 h 111095"/>
              <a:gd name="connsiteX2" fmla="*/ 162370 w 164354"/>
              <a:gd name="connsiteY2" fmla="*/ 51275 h 111095"/>
              <a:gd name="connsiteX3" fmla="*/ 162370 w 164354"/>
              <a:gd name="connsiteY3" fmla="*/ 111095 h 111095"/>
              <a:gd name="connsiteX0" fmla="*/ 0 w 164354"/>
              <a:gd name="connsiteY0" fmla="*/ 0 h 111095"/>
              <a:gd name="connsiteX1" fmla="*/ 0 w 164354"/>
              <a:gd name="connsiteY1" fmla="*/ 0 h 111095"/>
              <a:gd name="connsiteX2" fmla="*/ 162370 w 164354"/>
              <a:gd name="connsiteY2" fmla="*/ 51275 h 111095"/>
              <a:gd name="connsiteX3" fmla="*/ 162370 w 164354"/>
              <a:gd name="connsiteY3" fmla="*/ 111095 h 111095"/>
              <a:gd name="connsiteX0" fmla="*/ 0 w 162370"/>
              <a:gd name="connsiteY0" fmla="*/ 0 h 111095"/>
              <a:gd name="connsiteX1" fmla="*/ 0 w 162370"/>
              <a:gd name="connsiteY1" fmla="*/ 0 h 111095"/>
              <a:gd name="connsiteX2" fmla="*/ 162370 w 162370"/>
              <a:gd name="connsiteY2" fmla="*/ 51275 h 111095"/>
              <a:gd name="connsiteX3" fmla="*/ 162370 w 162370"/>
              <a:gd name="connsiteY3" fmla="*/ 111095 h 111095"/>
              <a:gd name="connsiteX0" fmla="*/ 0 w 252709"/>
              <a:gd name="connsiteY0" fmla="*/ 0 h 111095"/>
              <a:gd name="connsiteX1" fmla="*/ 0 w 252709"/>
              <a:gd name="connsiteY1" fmla="*/ 0 h 111095"/>
              <a:gd name="connsiteX2" fmla="*/ 162370 w 252709"/>
              <a:gd name="connsiteY2" fmla="*/ 51275 h 111095"/>
              <a:gd name="connsiteX3" fmla="*/ 252709 w 252709"/>
              <a:gd name="connsiteY3" fmla="*/ 111095 h 111095"/>
              <a:gd name="connsiteX0" fmla="*/ 0 w 252709"/>
              <a:gd name="connsiteY0" fmla="*/ 19497 h 130592"/>
              <a:gd name="connsiteX1" fmla="*/ 0 w 252709"/>
              <a:gd name="connsiteY1" fmla="*/ 19497 h 130592"/>
              <a:gd name="connsiteX2" fmla="*/ 252709 w 252709"/>
              <a:gd name="connsiteY2" fmla="*/ 0 h 130592"/>
              <a:gd name="connsiteX3" fmla="*/ 252709 w 252709"/>
              <a:gd name="connsiteY3" fmla="*/ 130592 h 130592"/>
              <a:gd name="connsiteX0" fmla="*/ 0 w 252709"/>
              <a:gd name="connsiteY0" fmla="*/ 39588 h 150683"/>
              <a:gd name="connsiteX1" fmla="*/ 0 w 252709"/>
              <a:gd name="connsiteY1" fmla="*/ 39588 h 150683"/>
              <a:gd name="connsiteX2" fmla="*/ 252709 w 252709"/>
              <a:gd name="connsiteY2" fmla="*/ 0 h 150683"/>
              <a:gd name="connsiteX3" fmla="*/ 252709 w 252709"/>
              <a:gd name="connsiteY3" fmla="*/ 150683 h 150683"/>
              <a:gd name="connsiteX0" fmla="*/ 166976 w 419685"/>
              <a:gd name="connsiteY0" fmla="*/ 49634 h 160729"/>
              <a:gd name="connsiteX1" fmla="*/ 0 w 419685"/>
              <a:gd name="connsiteY1" fmla="*/ 0 h 160729"/>
              <a:gd name="connsiteX2" fmla="*/ 419685 w 419685"/>
              <a:gd name="connsiteY2" fmla="*/ 10046 h 160729"/>
              <a:gd name="connsiteX3" fmla="*/ 419685 w 419685"/>
              <a:gd name="connsiteY3" fmla="*/ 160729 h 160729"/>
              <a:gd name="connsiteX0" fmla="*/ 0 w 419685"/>
              <a:gd name="connsiteY0" fmla="*/ 0 h 160729"/>
              <a:gd name="connsiteX1" fmla="*/ 419685 w 419685"/>
              <a:gd name="connsiteY1" fmla="*/ 10046 h 160729"/>
              <a:gd name="connsiteX2" fmla="*/ 419685 w 419685"/>
              <a:gd name="connsiteY2" fmla="*/ 160729 h 160729"/>
              <a:gd name="connsiteX0" fmla="*/ 0 w 419685"/>
              <a:gd name="connsiteY0" fmla="*/ 0 h 160729"/>
              <a:gd name="connsiteX1" fmla="*/ 1 w 419685"/>
              <a:gd name="connsiteY1" fmla="*/ 10046 h 160729"/>
              <a:gd name="connsiteX2" fmla="*/ 419685 w 419685"/>
              <a:gd name="connsiteY2" fmla="*/ 10046 h 160729"/>
              <a:gd name="connsiteX3" fmla="*/ 419685 w 419685"/>
              <a:gd name="connsiteY3" fmla="*/ 160729 h 160729"/>
              <a:gd name="connsiteX0" fmla="*/ 0 w 419684"/>
              <a:gd name="connsiteY0" fmla="*/ 0 h 150683"/>
              <a:gd name="connsiteX1" fmla="*/ 419684 w 419684"/>
              <a:gd name="connsiteY1" fmla="*/ 0 h 150683"/>
              <a:gd name="connsiteX2" fmla="*/ 419684 w 419684"/>
              <a:gd name="connsiteY2" fmla="*/ 150683 h 150683"/>
              <a:gd name="connsiteX0" fmla="*/ 0 w 485951"/>
              <a:gd name="connsiteY0" fmla="*/ 0 h 150683"/>
              <a:gd name="connsiteX1" fmla="*/ 485951 w 485951"/>
              <a:gd name="connsiteY1" fmla="*/ 0 h 150683"/>
              <a:gd name="connsiteX2" fmla="*/ 485951 w 485951"/>
              <a:gd name="connsiteY2" fmla="*/ 150683 h 150683"/>
              <a:gd name="connsiteX0" fmla="*/ 0 w 480522"/>
              <a:gd name="connsiteY0" fmla="*/ 95047 h 150683"/>
              <a:gd name="connsiteX1" fmla="*/ 480522 w 480522"/>
              <a:gd name="connsiteY1" fmla="*/ 0 h 150683"/>
              <a:gd name="connsiteX2" fmla="*/ 480522 w 480522"/>
              <a:gd name="connsiteY2" fmla="*/ 150683 h 150683"/>
              <a:gd name="connsiteX0" fmla="*/ 641 w 481163"/>
              <a:gd name="connsiteY0" fmla="*/ 95047 h 150683"/>
              <a:gd name="connsiteX1" fmla="*/ 0 w 481163"/>
              <a:gd name="connsiteY1" fmla="*/ 0 h 150683"/>
              <a:gd name="connsiteX2" fmla="*/ 481163 w 481163"/>
              <a:gd name="connsiteY2" fmla="*/ 0 h 150683"/>
              <a:gd name="connsiteX3" fmla="*/ 481163 w 481163"/>
              <a:gd name="connsiteY3" fmla="*/ 150683 h 150683"/>
              <a:gd name="connsiteX0" fmla="*/ 641 w 481163"/>
              <a:gd name="connsiteY0" fmla="*/ 95047 h 102657"/>
              <a:gd name="connsiteX1" fmla="*/ 0 w 481163"/>
              <a:gd name="connsiteY1" fmla="*/ 0 h 102657"/>
              <a:gd name="connsiteX2" fmla="*/ 481163 w 481163"/>
              <a:gd name="connsiteY2" fmla="*/ 0 h 102657"/>
              <a:gd name="connsiteX3" fmla="*/ 481163 w 481163"/>
              <a:gd name="connsiteY3" fmla="*/ 102657 h 102657"/>
              <a:gd name="connsiteX0" fmla="*/ 641 w 481163"/>
              <a:gd name="connsiteY0" fmla="*/ 95047 h 95047"/>
              <a:gd name="connsiteX1" fmla="*/ 0 w 481163"/>
              <a:gd name="connsiteY1" fmla="*/ 0 h 95047"/>
              <a:gd name="connsiteX2" fmla="*/ 481163 w 481163"/>
              <a:gd name="connsiteY2" fmla="*/ 0 h 95047"/>
              <a:gd name="connsiteX3" fmla="*/ 481163 w 481163"/>
              <a:gd name="connsiteY3" fmla="*/ 71860 h 95047"/>
              <a:gd name="connsiteX0" fmla="*/ 641 w 481281"/>
              <a:gd name="connsiteY0" fmla="*/ 95047 h 95047"/>
              <a:gd name="connsiteX1" fmla="*/ 0 w 481281"/>
              <a:gd name="connsiteY1" fmla="*/ 0 h 95047"/>
              <a:gd name="connsiteX2" fmla="*/ 481163 w 481281"/>
              <a:gd name="connsiteY2" fmla="*/ 0 h 95047"/>
              <a:gd name="connsiteX3" fmla="*/ 481281 w 481281"/>
              <a:gd name="connsiteY3" fmla="*/ 83102 h 95047"/>
              <a:gd name="connsiteX0" fmla="*/ 641 w 482348"/>
              <a:gd name="connsiteY0" fmla="*/ 95047 h 95047"/>
              <a:gd name="connsiteX1" fmla="*/ 0 w 482348"/>
              <a:gd name="connsiteY1" fmla="*/ 0 h 95047"/>
              <a:gd name="connsiteX2" fmla="*/ 481163 w 482348"/>
              <a:gd name="connsiteY2" fmla="*/ 0 h 95047"/>
              <a:gd name="connsiteX3" fmla="*/ 482348 w 482348"/>
              <a:gd name="connsiteY3" fmla="*/ 83299 h 95047"/>
              <a:gd name="connsiteX0" fmla="*/ 641 w 482467"/>
              <a:gd name="connsiteY0" fmla="*/ 95047 h 95047"/>
              <a:gd name="connsiteX1" fmla="*/ 0 w 482467"/>
              <a:gd name="connsiteY1" fmla="*/ 0 h 95047"/>
              <a:gd name="connsiteX2" fmla="*/ 481163 w 482467"/>
              <a:gd name="connsiteY2" fmla="*/ 0 h 95047"/>
              <a:gd name="connsiteX3" fmla="*/ 482467 w 482467"/>
              <a:gd name="connsiteY3" fmla="*/ 84216 h 95047"/>
              <a:gd name="connsiteX0" fmla="*/ 641 w 481519"/>
              <a:gd name="connsiteY0" fmla="*/ 95047 h 95047"/>
              <a:gd name="connsiteX1" fmla="*/ 0 w 481519"/>
              <a:gd name="connsiteY1" fmla="*/ 0 h 95047"/>
              <a:gd name="connsiteX2" fmla="*/ 481163 w 481519"/>
              <a:gd name="connsiteY2" fmla="*/ 0 h 95047"/>
              <a:gd name="connsiteX3" fmla="*/ 481519 w 481519"/>
              <a:gd name="connsiteY3" fmla="*/ 85656 h 9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519" h="95047">
                <a:moveTo>
                  <a:pt x="641" y="95047"/>
                </a:moveTo>
                <a:cubicBezTo>
                  <a:pt x="427" y="63365"/>
                  <a:pt x="214" y="31682"/>
                  <a:pt x="0" y="0"/>
                </a:cubicBezTo>
                <a:lnTo>
                  <a:pt x="481163" y="0"/>
                </a:lnTo>
                <a:cubicBezTo>
                  <a:pt x="481202" y="27701"/>
                  <a:pt x="481480" y="57955"/>
                  <a:pt x="481519" y="85656"/>
                </a:cubicBezTo>
              </a:path>
            </a:pathLst>
          </a:custGeom>
          <a:ln w="19050">
            <a:solidFill>
              <a:schemeClr val="tx2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7" name="자유형 196"/>
          <p:cNvSpPr/>
          <p:nvPr/>
        </p:nvSpPr>
        <p:spPr>
          <a:xfrm>
            <a:off x="943757" y="1069380"/>
            <a:ext cx="1064419" cy="5190586"/>
          </a:xfrm>
          <a:custGeom>
            <a:avLst/>
            <a:gdLst>
              <a:gd name="connsiteX0" fmla="*/ 410198 w 640934"/>
              <a:gd name="connsiteY0" fmla="*/ 0 h 2102266"/>
              <a:gd name="connsiteX1" fmla="*/ 0 w 640934"/>
              <a:gd name="connsiteY1" fmla="*/ 914400 h 2102266"/>
              <a:gd name="connsiteX2" fmla="*/ 333286 w 640934"/>
              <a:gd name="connsiteY2" fmla="*/ 1991171 h 2102266"/>
              <a:gd name="connsiteX3" fmla="*/ 640934 w 640934"/>
              <a:gd name="connsiteY3" fmla="*/ 2102266 h 2102266"/>
              <a:gd name="connsiteX0" fmla="*/ 959749 w 959749"/>
              <a:gd name="connsiteY0" fmla="*/ 0 h 2958157"/>
              <a:gd name="connsiteX1" fmla="*/ 0 w 959749"/>
              <a:gd name="connsiteY1" fmla="*/ 1770291 h 2958157"/>
              <a:gd name="connsiteX2" fmla="*/ 333286 w 959749"/>
              <a:gd name="connsiteY2" fmla="*/ 2847062 h 2958157"/>
              <a:gd name="connsiteX3" fmla="*/ 640934 w 959749"/>
              <a:gd name="connsiteY3" fmla="*/ 2958157 h 2958157"/>
              <a:gd name="connsiteX0" fmla="*/ 626463 w 626463"/>
              <a:gd name="connsiteY0" fmla="*/ 0 h 2958157"/>
              <a:gd name="connsiteX1" fmla="*/ 135566 w 626463"/>
              <a:gd name="connsiteY1" fmla="*/ 3933 h 2958157"/>
              <a:gd name="connsiteX2" fmla="*/ 0 w 626463"/>
              <a:gd name="connsiteY2" fmla="*/ 2847062 h 2958157"/>
              <a:gd name="connsiteX3" fmla="*/ 307648 w 626463"/>
              <a:gd name="connsiteY3" fmla="*/ 2958157 h 2958157"/>
              <a:gd name="connsiteX0" fmla="*/ 626463 w 709542"/>
              <a:gd name="connsiteY0" fmla="*/ 0 h 3261436"/>
              <a:gd name="connsiteX1" fmla="*/ 135566 w 709542"/>
              <a:gd name="connsiteY1" fmla="*/ 3933 h 3261436"/>
              <a:gd name="connsiteX2" fmla="*/ 0 w 709542"/>
              <a:gd name="connsiteY2" fmla="*/ 2847062 h 3261436"/>
              <a:gd name="connsiteX3" fmla="*/ 709542 w 709542"/>
              <a:gd name="connsiteY3" fmla="*/ 3261436 h 3261436"/>
              <a:gd name="connsiteX0" fmla="*/ 490897 w 573976"/>
              <a:gd name="connsiteY0" fmla="*/ 0 h 3261436"/>
              <a:gd name="connsiteX1" fmla="*/ 0 w 573976"/>
              <a:gd name="connsiteY1" fmla="*/ 3933 h 3261436"/>
              <a:gd name="connsiteX2" fmla="*/ 35203 w 573976"/>
              <a:gd name="connsiteY2" fmla="*/ 3232155 h 3261436"/>
              <a:gd name="connsiteX3" fmla="*/ 573976 w 573976"/>
              <a:gd name="connsiteY3" fmla="*/ 3261436 h 3261436"/>
              <a:gd name="connsiteX0" fmla="*/ 490897 w 573976"/>
              <a:gd name="connsiteY0" fmla="*/ 0 h 3273039"/>
              <a:gd name="connsiteX1" fmla="*/ 0 w 573976"/>
              <a:gd name="connsiteY1" fmla="*/ 3933 h 3273039"/>
              <a:gd name="connsiteX2" fmla="*/ 25636 w 573976"/>
              <a:gd name="connsiteY2" fmla="*/ 3273039 h 3273039"/>
              <a:gd name="connsiteX3" fmla="*/ 573976 w 573976"/>
              <a:gd name="connsiteY3" fmla="*/ 3261436 h 3273039"/>
              <a:gd name="connsiteX0" fmla="*/ 490897 w 573976"/>
              <a:gd name="connsiteY0" fmla="*/ 0 h 3264482"/>
              <a:gd name="connsiteX1" fmla="*/ 0 w 573976"/>
              <a:gd name="connsiteY1" fmla="*/ 3933 h 3264482"/>
              <a:gd name="connsiteX2" fmla="*/ 25016 w 573976"/>
              <a:gd name="connsiteY2" fmla="*/ 3264482 h 3264482"/>
              <a:gd name="connsiteX3" fmla="*/ 573976 w 573976"/>
              <a:gd name="connsiteY3" fmla="*/ 3261436 h 3264482"/>
              <a:gd name="connsiteX0" fmla="*/ 490897 w 573976"/>
              <a:gd name="connsiteY0" fmla="*/ 0 h 3263862"/>
              <a:gd name="connsiteX1" fmla="*/ 0 w 573976"/>
              <a:gd name="connsiteY1" fmla="*/ 3933 h 3263862"/>
              <a:gd name="connsiteX2" fmla="*/ 16458 w 573976"/>
              <a:gd name="connsiteY2" fmla="*/ 3263862 h 3263862"/>
              <a:gd name="connsiteX3" fmla="*/ 573976 w 573976"/>
              <a:gd name="connsiteY3" fmla="*/ 3261436 h 3263862"/>
              <a:gd name="connsiteX0" fmla="*/ 490897 w 573976"/>
              <a:gd name="connsiteY0" fmla="*/ 0 h 3265400"/>
              <a:gd name="connsiteX1" fmla="*/ 0 w 573976"/>
              <a:gd name="connsiteY1" fmla="*/ 3933 h 3265400"/>
              <a:gd name="connsiteX2" fmla="*/ 7900 w 573976"/>
              <a:gd name="connsiteY2" fmla="*/ 3265400 h 3265400"/>
              <a:gd name="connsiteX3" fmla="*/ 573976 w 573976"/>
              <a:gd name="connsiteY3" fmla="*/ 3261436 h 32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976" h="3265400">
                <a:moveTo>
                  <a:pt x="490897" y="0"/>
                </a:moveTo>
                <a:lnTo>
                  <a:pt x="0" y="3933"/>
                </a:lnTo>
                <a:cubicBezTo>
                  <a:pt x="2633" y="1091089"/>
                  <a:pt x="5267" y="2178244"/>
                  <a:pt x="7900" y="3265400"/>
                </a:cubicBezTo>
                <a:lnTo>
                  <a:pt x="573976" y="3261436"/>
                </a:lnTo>
              </a:path>
            </a:pathLst>
          </a:custGeom>
          <a:ln w="19050">
            <a:solidFill>
              <a:schemeClr val="tx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59781" y="6251154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Screen Click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sp>
        <p:nvSpPr>
          <p:cNvPr id="199" name="자유형 198"/>
          <p:cNvSpPr/>
          <p:nvPr/>
        </p:nvSpPr>
        <p:spPr>
          <a:xfrm rot="10800000" flipH="1" flipV="1">
            <a:off x="1475197" y="4660479"/>
            <a:ext cx="915318" cy="616720"/>
          </a:xfrm>
          <a:custGeom>
            <a:avLst/>
            <a:gdLst>
              <a:gd name="connsiteX0" fmla="*/ 0 w 403860"/>
              <a:gd name="connsiteY0" fmla="*/ 0 h 548640"/>
              <a:gd name="connsiteX1" fmla="*/ 0 w 403860"/>
              <a:gd name="connsiteY1" fmla="*/ 0 h 548640"/>
              <a:gd name="connsiteX2" fmla="*/ 7620 w 403860"/>
              <a:gd name="connsiteY2" fmla="*/ 297180 h 548640"/>
              <a:gd name="connsiteX3" fmla="*/ 15240 w 403860"/>
              <a:gd name="connsiteY3" fmla="*/ 358140 h 548640"/>
              <a:gd name="connsiteX4" fmla="*/ 403860 w 403860"/>
              <a:gd name="connsiteY4" fmla="*/ 548640 h 548640"/>
              <a:gd name="connsiteX5" fmla="*/ 403860 w 403860"/>
              <a:gd name="connsiteY5" fmla="*/ 548640 h 548640"/>
              <a:gd name="connsiteX0" fmla="*/ 0 w 1055772"/>
              <a:gd name="connsiteY0" fmla="*/ 0 h 628620"/>
              <a:gd name="connsiteX1" fmla="*/ 0 w 1055772"/>
              <a:gd name="connsiteY1" fmla="*/ 0 h 628620"/>
              <a:gd name="connsiteX2" fmla="*/ 7620 w 1055772"/>
              <a:gd name="connsiteY2" fmla="*/ 297180 h 628620"/>
              <a:gd name="connsiteX3" fmla="*/ 15240 w 1055772"/>
              <a:gd name="connsiteY3" fmla="*/ 358140 h 628620"/>
              <a:gd name="connsiteX4" fmla="*/ 403860 w 1055772"/>
              <a:gd name="connsiteY4" fmla="*/ 548640 h 628620"/>
              <a:gd name="connsiteX5" fmla="*/ 1055772 w 1055772"/>
              <a:gd name="connsiteY5" fmla="*/ 628620 h 628620"/>
              <a:gd name="connsiteX0" fmla="*/ 0 w 1028700"/>
              <a:gd name="connsiteY0" fmla="*/ 259080 h 807720"/>
              <a:gd name="connsiteX1" fmla="*/ 0 w 1028700"/>
              <a:gd name="connsiteY1" fmla="*/ 259080 h 807720"/>
              <a:gd name="connsiteX2" fmla="*/ 7620 w 1028700"/>
              <a:gd name="connsiteY2" fmla="*/ 556260 h 807720"/>
              <a:gd name="connsiteX3" fmla="*/ 15240 w 1028700"/>
              <a:gd name="connsiteY3" fmla="*/ 617220 h 807720"/>
              <a:gd name="connsiteX4" fmla="*/ 403860 w 1028700"/>
              <a:gd name="connsiteY4" fmla="*/ 807720 h 807720"/>
              <a:gd name="connsiteX5" fmla="*/ 1028700 w 1028700"/>
              <a:gd name="connsiteY5" fmla="*/ 0 h 807720"/>
              <a:gd name="connsiteX0" fmla="*/ 0 w 1055772"/>
              <a:gd name="connsiteY0" fmla="*/ 259080 h 959708"/>
              <a:gd name="connsiteX1" fmla="*/ 0 w 1055772"/>
              <a:gd name="connsiteY1" fmla="*/ 259080 h 959708"/>
              <a:gd name="connsiteX2" fmla="*/ 7620 w 1055772"/>
              <a:gd name="connsiteY2" fmla="*/ 556260 h 959708"/>
              <a:gd name="connsiteX3" fmla="*/ 15240 w 1055772"/>
              <a:gd name="connsiteY3" fmla="*/ 617220 h 959708"/>
              <a:gd name="connsiteX4" fmla="*/ 1055772 w 1055772"/>
              <a:gd name="connsiteY4" fmla="*/ 959708 h 959708"/>
              <a:gd name="connsiteX5" fmla="*/ 1028700 w 1055772"/>
              <a:gd name="connsiteY5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31968 w 1080120"/>
              <a:gd name="connsiteY2" fmla="*/ 556260 h 959708"/>
              <a:gd name="connsiteX3" fmla="*/ 0 w 1080120"/>
              <a:gd name="connsiteY3" fmla="*/ 959708 h 959708"/>
              <a:gd name="connsiteX4" fmla="*/ 1080120 w 1080120"/>
              <a:gd name="connsiteY4" fmla="*/ 959708 h 959708"/>
              <a:gd name="connsiteX5" fmla="*/ 1053048 w 1080120"/>
              <a:gd name="connsiteY5" fmla="*/ 0 h 959708"/>
              <a:gd name="connsiteX0" fmla="*/ 200310 w 1256082"/>
              <a:gd name="connsiteY0" fmla="*/ 259080 h 959708"/>
              <a:gd name="connsiteX1" fmla="*/ 200310 w 1256082"/>
              <a:gd name="connsiteY1" fmla="*/ 259080 h 959708"/>
              <a:gd name="connsiteX2" fmla="*/ 175962 w 1256082"/>
              <a:gd name="connsiteY2" fmla="*/ 959708 h 959708"/>
              <a:gd name="connsiteX3" fmla="*/ 1256082 w 1256082"/>
              <a:gd name="connsiteY3" fmla="*/ 959708 h 959708"/>
              <a:gd name="connsiteX4" fmla="*/ 1229010 w 1256082"/>
              <a:gd name="connsiteY4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24348 w 1080120"/>
              <a:gd name="connsiteY0" fmla="*/ 259080 h 959708"/>
              <a:gd name="connsiteX1" fmla="*/ 0 w 1080120"/>
              <a:gd name="connsiteY1" fmla="*/ 95612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0 w 1080120"/>
              <a:gd name="connsiteY0" fmla="*/ 95612 h 959708"/>
              <a:gd name="connsiteX1" fmla="*/ 0 w 1080120"/>
              <a:gd name="connsiteY1" fmla="*/ 959708 h 959708"/>
              <a:gd name="connsiteX2" fmla="*/ 1080120 w 1080120"/>
              <a:gd name="connsiteY2" fmla="*/ 959708 h 959708"/>
              <a:gd name="connsiteX3" fmla="*/ 1053048 w 1080120"/>
              <a:gd name="connsiteY3" fmla="*/ 0 h 959708"/>
              <a:gd name="connsiteX0" fmla="*/ 0 w 1080120"/>
              <a:gd name="connsiteY0" fmla="*/ 288032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216024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144016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72008 w 1080120"/>
              <a:gd name="connsiteY0" fmla="*/ 0 h 1224136"/>
              <a:gd name="connsiteX1" fmla="*/ 0 w 1080120"/>
              <a:gd name="connsiteY1" fmla="*/ 1224136 h 1224136"/>
              <a:gd name="connsiteX2" fmla="*/ 1080120 w 1080120"/>
              <a:gd name="connsiteY2" fmla="*/ 1224136 h 1224136"/>
              <a:gd name="connsiteX3" fmla="*/ 936104 w 1080120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2088232 w 2088232"/>
              <a:gd name="connsiteY2" fmla="*/ 1224136 h 1224136"/>
              <a:gd name="connsiteX3" fmla="*/ 1944216 w 2088232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944216 w 2088232"/>
              <a:gd name="connsiteY4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338150 w 2088232"/>
              <a:gd name="connsiteY4" fmla="*/ 135652 h 1224136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25776 w 1338150"/>
              <a:gd name="connsiteY3" fmla="*/ 720080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649 w 1338150"/>
              <a:gd name="connsiteY3" fmla="*/ 715814 h 720080"/>
              <a:gd name="connsiteX4" fmla="*/ 1338150 w 1338150"/>
              <a:gd name="connsiteY4" fmla="*/ 135652 h 720080"/>
              <a:gd name="connsiteX0" fmla="*/ 1081934 w 1339964"/>
              <a:gd name="connsiteY0" fmla="*/ 0 h 721122"/>
              <a:gd name="connsiteX1" fmla="*/ 1814 w 1339964"/>
              <a:gd name="connsiteY1" fmla="*/ 0 h 721122"/>
              <a:gd name="connsiteX2" fmla="*/ 1814 w 1339964"/>
              <a:gd name="connsiteY2" fmla="*/ 721122 h 721122"/>
              <a:gd name="connsiteX3" fmla="*/ 1334463 w 1339964"/>
              <a:gd name="connsiteY3" fmla="*/ 715814 h 721122"/>
              <a:gd name="connsiteX4" fmla="*/ 1339964 w 1339964"/>
              <a:gd name="connsiteY4" fmla="*/ 135652 h 721122"/>
              <a:gd name="connsiteX0" fmla="*/ 1081934 w 1343197"/>
              <a:gd name="connsiteY0" fmla="*/ 0 h 721122"/>
              <a:gd name="connsiteX1" fmla="*/ 1814 w 1343197"/>
              <a:gd name="connsiteY1" fmla="*/ 0 h 721122"/>
              <a:gd name="connsiteX2" fmla="*/ 1814 w 1343197"/>
              <a:gd name="connsiteY2" fmla="*/ 721122 h 721122"/>
              <a:gd name="connsiteX3" fmla="*/ 1334463 w 1343197"/>
              <a:gd name="connsiteY3" fmla="*/ 715814 h 721122"/>
              <a:gd name="connsiteX4" fmla="*/ 1343197 w 1343197"/>
              <a:gd name="connsiteY4" fmla="*/ 163539 h 721122"/>
              <a:gd name="connsiteX0" fmla="*/ 1158048 w 1343197"/>
              <a:gd name="connsiteY0" fmla="*/ 495 h 721122"/>
              <a:gd name="connsiteX1" fmla="*/ 1814 w 1343197"/>
              <a:gd name="connsiteY1" fmla="*/ 0 h 721122"/>
              <a:gd name="connsiteX2" fmla="*/ 1814 w 1343197"/>
              <a:gd name="connsiteY2" fmla="*/ 721122 h 721122"/>
              <a:gd name="connsiteX3" fmla="*/ 1334463 w 1343197"/>
              <a:gd name="connsiteY3" fmla="*/ 715814 h 721122"/>
              <a:gd name="connsiteX4" fmla="*/ 1343197 w 1343197"/>
              <a:gd name="connsiteY4" fmla="*/ 163539 h 721122"/>
              <a:gd name="connsiteX0" fmla="*/ 950547 w 1343197"/>
              <a:gd name="connsiteY0" fmla="*/ 0 h 724370"/>
              <a:gd name="connsiteX1" fmla="*/ 1814 w 1343197"/>
              <a:gd name="connsiteY1" fmla="*/ 3248 h 724370"/>
              <a:gd name="connsiteX2" fmla="*/ 1814 w 1343197"/>
              <a:gd name="connsiteY2" fmla="*/ 724370 h 724370"/>
              <a:gd name="connsiteX3" fmla="*/ 1334463 w 1343197"/>
              <a:gd name="connsiteY3" fmla="*/ 719062 h 724370"/>
              <a:gd name="connsiteX4" fmla="*/ 1343197 w 1343197"/>
              <a:gd name="connsiteY4" fmla="*/ 166787 h 724370"/>
              <a:gd name="connsiteX0" fmla="*/ 933556 w 1343197"/>
              <a:gd name="connsiteY0" fmla="*/ 848 h 721122"/>
              <a:gd name="connsiteX1" fmla="*/ 1814 w 1343197"/>
              <a:gd name="connsiteY1" fmla="*/ 0 h 721122"/>
              <a:gd name="connsiteX2" fmla="*/ 1814 w 1343197"/>
              <a:gd name="connsiteY2" fmla="*/ 721122 h 721122"/>
              <a:gd name="connsiteX3" fmla="*/ 1334463 w 1343197"/>
              <a:gd name="connsiteY3" fmla="*/ 715814 h 721122"/>
              <a:gd name="connsiteX4" fmla="*/ 1343197 w 1343197"/>
              <a:gd name="connsiteY4" fmla="*/ 163539 h 721122"/>
              <a:gd name="connsiteX0" fmla="*/ 933556 w 1344545"/>
              <a:gd name="connsiteY0" fmla="*/ 848 h 721122"/>
              <a:gd name="connsiteX1" fmla="*/ 1814 w 1344545"/>
              <a:gd name="connsiteY1" fmla="*/ 0 h 721122"/>
              <a:gd name="connsiteX2" fmla="*/ 1814 w 1344545"/>
              <a:gd name="connsiteY2" fmla="*/ 721122 h 721122"/>
              <a:gd name="connsiteX3" fmla="*/ 1334463 w 1344545"/>
              <a:gd name="connsiteY3" fmla="*/ 715814 h 721122"/>
              <a:gd name="connsiteX4" fmla="*/ 1344545 w 1344545"/>
              <a:gd name="connsiteY4" fmla="*/ 113159 h 72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4545" h="721122">
                <a:moveTo>
                  <a:pt x="933556" y="848"/>
                </a:moveTo>
                <a:lnTo>
                  <a:pt x="1814" y="0"/>
                </a:lnTo>
                <a:cubicBezTo>
                  <a:pt x="3628" y="240027"/>
                  <a:pt x="0" y="481095"/>
                  <a:pt x="1814" y="721122"/>
                </a:cubicBezTo>
                <a:lnTo>
                  <a:pt x="1334463" y="715814"/>
                </a:lnTo>
                <a:cubicBezTo>
                  <a:pt x="1336297" y="522427"/>
                  <a:pt x="1342711" y="306546"/>
                  <a:pt x="1344545" y="113159"/>
                </a:cubicBezTo>
              </a:path>
            </a:pathLst>
          </a:custGeom>
          <a:ln w="19050">
            <a:solidFill>
              <a:schemeClr val="tx2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1471150" y="4772320"/>
            <a:ext cx="79060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Ch Click</a:t>
            </a:r>
          </a:p>
          <a:p>
            <a:r>
              <a:rPr lang="en-US" altLang="ko-KR" sz="800" b="1" dirty="0">
                <a:solidFill>
                  <a:srgbClr val="1F497D"/>
                </a:solidFill>
              </a:rPr>
              <a:t>(Ch Change)</a:t>
            </a:r>
            <a:endParaRPr lang="ko-KR" altLang="en-US" sz="800" b="1" dirty="0">
              <a:solidFill>
                <a:srgbClr val="1F497D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985032" y="5289580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Ch Click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716461" y="5300002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Press Back Key,</a:t>
            </a:r>
          </a:p>
          <a:p>
            <a:r>
              <a:rPr lang="en-US" altLang="ko-KR" sz="900" b="1" dirty="0">
                <a:solidFill>
                  <a:srgbClr val="1F497D"/>
                </a:solidFill>
              </a:rPr>
              <a:t>Panel Click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cxnSp>
        <p:nvCxnSpPr>
          <p:cNvPr id="203" name="직선 화살표 연결선 202"/>
          <p:cNvCxnSpPr/>
          <p:nvPr/>
        </p:nvCxnSpPr>
        <p:spPr>
          <a:xfrm flipH="1">
            <a:off x="2732497" y="4784416"/>
            <a:ext cx="2914" cy="878400"/>
          </a:xfrm>
          <a:prstGeom prst="straightConnector1">
            <a:avLst/>
          </a:prstGeom>
          <a:ln w="19050">
            <a:solidFill>
              <a:schemeClr val="tx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468545" y="5034714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(Live)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1849848" y="5407913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(scheduled)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11" name="자유형 210"/>
          <p:cNvSpPr/>
          <p:nvPr/>
        </p:nvSpPr>
        <p:spPr>
          <a:xfrm flipH="1" flipV="1">
            <a:off x="3320021" y="5674009"/>
            <a:ext cx="931836" cy="403955"/>
          </a:xfrm>
          <a:custGeom>
            <a:avLst/>
            <a:gdLst>
              <a:gd name="connsiteX0" fmla="*/ 0 w 403860"/>
              <a:gd name="connsiteY0" fmla="*/ 0 h 548640"/>
              <a:gd name="connsiteX1" fmla="*/ 0 w 403860"/>
              <a:gd name="connsiteY1" fmla="*/ 0 h 548640"/>
              <a:gd name="connsiteX2" fmla="*/ 7620 w 403860"/>
              <a:gd name="connsiteY2" fmla="*/ 297180 h 548640"/>
              <a:gd name="connsiteX3" fmla="*/ 15240 w 403860"/>
              <a:gd name="connsiteY3" fmla="*/ 358140 h 548640"/>
              <a:gd name="connsiteX4" fmla="*/ 403860 w 403860"/>
              <a:gd name="connsiteY4" fmla="*/ 548640 h 548640"/>
              <a:gd name="connsiteX5" fmla="*/ 403860 w 403860"/>
              <a:gd name="connsiteY5" fmla="*/ 548640 h 548640"/>
              <a:gd name="connsiteX0" fmla="*/ 0 w 1055772"/>
              <a:gd name="connsiteY0" fmla="*/ 0 h 628620"/>
              <a:gd name="connsiteX1" fmla="*/ 0 w 1055772"/>
              <a:gd name="connsiteY1" fmla="*/ 0 h 628620"/>
              <a:gd name="connsiteX2" fmla="*/ 7620 w 1055772"/>
              <a:gd name="connsiteY2" fmla="*/ 297180 h 628620"/>
              <a:gd name="connsiteX3" fmla="*/ 15240 w 1055772"/>
              <a:gd name="connsiteY3" fmla="*/ 358140 h 628620"/>
              <a:gd name="connsiteX4" fmla="*/ 403860 w 1055772"/>
              <a:gd name="connsiteY4" fmla="*/ 548640 h 628620"/>
              <a:gd name="connsiteX5" fmla="*/ 1055772 w 1055772"/>
              <a:gd name="connsiteY5" fmla="*/ 628620 h 628620"/>
              <a:gd name="connsiteX0" fmla="*/ 0 w 1028700"/>
              <a:gd name="connsiteY0" fmla="*/ 259080 h 807720"/>
              <a:gd name="connsiteX1" fmla="*/ 0 w 1028700"/>
              <a:gd name="connsiteY1" fmla="*/ 259080 h 807720"/>
              <a:gd name="connsiteX2" fmla="*/ 7620 w 1028700"/>
              <a:gd name="connsiteY2" fmla="*/ 556260 h 807720"/>
              <a:gd name="connsiteX3" fmla="*/ 15240 w 1028700"/>
              <a:gd name="connsiteY3" fmla="*/ 617220 h 807720"/>
              <a:gd name="connsiteX4" fmla="*/ 403860 w 1028700"/>
              <a:gd name="connsiteY4" fmla="*/ 807720 h 807720"/>
              <a:gd name="connsiteX5" fmla="*/ 1028700 w 1028700"/>
              <a:gd name="connsiteY5" fmla="*/ 0 h 807720"/>
              <a:gd name="connsiteX0" fmla="*/ 0 w 1055772"/>
              <a:gd name="connsiteY0" fmla="*/ 259080 h 959708"/>
              <a:gd name="connsiteX1" fmla="*/ 0 w 1055772"/>
              <a:gd name="connsiteY1" fmla="*/ 259080 h 959708"/>
              <a:gd name="connsiteX2" fmla="*/ 7620 w 1055772"/>
              <a:gd name="connsiteY2" fmla="*/ 556260 h 959708"/>
              <a:gd name="connsiteX3" fmla="*/ 15240 w 1055772"/>
              <a:gd name="connsiteY3" fmla="*/ 617220 h 959708"/>
              <a:gd name="connsiteX4" fmla="*/ 1055772 w 1055772"/>
              <a:gd name="connsiteY4" fmla="*/ 959708 h 959708"/>
              <a:gd name="connsiteX5" fmla="*/ 1028700 w 1055772"/>
              <a:gd name="connsiteY5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31968 w 1080120"/>
              <a:gd name="connsiteY2" fmla="*/ 556260 h 959708"/>
              <a:gd name="connsiteX3" fmla="*/ 0 w 1080120"/>
              <a:gd name="connsiteY3" fmla="*/ 959708 h 959708"/>
              <a:gd name="connsiteX4" fmla="*/ 1080120 w 1080120"/>
              <a:gd name="connsiteY4" fmla="*/ 959708 h 959708"/>
              <a:gd name="connsiteX5" fmla="*/ 1053048 w 1080120"/>
              <a:gd name="connsiteY5" fmla="*/ 0 h 959708"/>
              <a:gd name="connsiteX0" fmla="*/ 200310 w 1256082"/>
              <a:gd name="connsiteY0" fmla="*/ 259080 h 959708"/>
              <a:gd name="connsiteX1" fmla="*/ 200310 w 1256082"/>
              <a:gd name="connsiteY1" fmla="*/ 259080 h 959708"/>
              <a:gd name="connsiteX2" fmla="*/ 175962 w 1256082"/>
              <a:gd name="connsiteY2" fmla="*/ 959708 h 959708"/>
              <a:gd name="connsiteX3" fmla="*/ 1256082 w 1256082"/>
              <a:gd name="connsiteY3" fmla="*/ 959708 h 959708"/>
              <a:gd name="connsiteX4" fmla="*/ 1229010 w 1256082"/>
              <a:gd name="connsiteY4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24348 w 1080120"/>
              <a:gd name="connsiteY0" fmla="*/ 259080 h 959708"/>
              <a:gd name="connsiteX1" fmla="*/ 0 w 1080120"/>
              <a:gd name="connsiteY1" fmla="*/ 95612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0 w 1080120"/>
              <a:gd name="connsiteY0" fmla="*/ 95612 h 959708"/>
              <a:gd name="connsiteX1" fmla="*/ 0 w 1080120"/>
              <a:gd name="connsiteY1" fmla="*/ 959708 h 959708"/>
              <a:gd name="connsiteX2" fmla="*/ 1080120 w 1080120"/>
              <a:gd name="connsiteY2" fmla="*/ 959708 h 959708"/>
              <a:gd name="connsiteX3" fmla="*/ 1053048 w 1080120"/>
              <a:gd name="connsiteY3" fmla="*/ 0 h 959708"/>
              <a:gd name="connsiteX0" fmla="*/ 0 w 1080120"/>
              <a:gd name="connsiteY0" fmla="*/ 288032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216024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144016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72008 w 1080120"/>
              <a:gd name="connsiteY0" fmla="*/ 0 h 1224136"/>
              <a:gd name="connsiteX1" fmla="*/ 0 w 1080120"/>
              <a:gd name="connsiteY1" fmla="*/ 1224136 h 1224136"/>
              <a:gd name="connsiteX2" fmla="*/ 1080120 w 1080120"/>
              <a:gd name="connsiteY2" fmla="*/ 1224136 h 1224136"/>
              <a:gd name="connsiteX3" fmla="*/ 936104 w 1080120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2088232 w 2088232"/>
              <a:gd name="connsiteY2" fmla="*/ 1224136 h 1224136"/>
              <a:gd name="connsiteX3" fmla="*/ 1944216 w 2088232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944216 w 2088232"/>
              <a:gd name="connsiteY4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338150 w 2088232"/>
              <a:gd name="connsiteY4" fmla="*/ 135652 h 1224136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25776 w 1338150"/>
              <a:gd name="connsiteY3" fmla="*/ 720080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649 w 1338150"/>
              <a:gd name="connsiteY3" fmla="*/ 715814 h 720080"/>
              <a:gd name="connsiteX4" fmla="*/ 1338150 w 1338150"/>
              <a:gd name="connsiteY4" fmla="*/ 135652 h 720080"/>
              <a:gd name="connsiteX0" fmla="*/ 1081934 w 1339964"/>
              <a:gd name="connsiteY0" fmla="*/ 0 h 721122"/>
              <a:gd name="connsiteX1" fmla="*/ 1814 w 1339964"/>
              <a:gd name="connsiteY1" fmla="*/ 0 h 721122"/>
              <a:gd name="connsiteX2" fmla="*/ 1814 w 1339964"/>
              <a:gd name="connsiteY2" fmla="*/ 721122 h 721122"/>
              <a:gd name="connsiteX3" fmla="*/ 1334463 w 1339964"/>
              <a:gd name="connsiteY3" fmla="*/ 715814 h 721122"/>
              <a:gd name="connsiteX4" fmla="*/ 1339964 w 1339964"/>
              <a:gd name="connsiteY4" fmla="*/ 135652 h 721122"/>
              <a:gd name="connsiteX0" fmla="*/ 1081934 w 1339964"/>
              <a:gd name="connsiteY0" fmla="*/ 0 h 721122"/>
              <a:gd name="connsiteX1" fmla="*/ 1814 w 1339964"/>
              <a:gd name="connsiteY1" fmla="*/ 0 h 721122"/>
              <a:gd name="connsiteX2" fmla="*/ 1814 w 1339964"/>
              <a:gd name="connsiteY2" fmla="*/ 721122 h 721122"/>
              <a:gd name="connsiteX3" fmla="*/ 1334463 w 1339964"/>
              <a:gd name="connsiteY3" fmla="*/ 715814 h 721122"/>
              <a:gd name="connsiteX4" fmla="*/ 1339964 w 1339964"/>
              <a:gd name="connsiteY4" fmla="*/ 324966 h 721122"/>
              <a:gd name="connsiteX0" fmla="*/ 1339964 w 1339964"/>
              <a:gd name="connsiteY0" fmla="*/ 17231 h 721122"/>
              <a:gd name="connsiteX1" fmla="*/ 1814 w 1339964"/>
              <a:gd name="connsiteY1" fmla="*/ 0 h 721122"/>
              <a:gd name="connsiteX2" fmla="*/ 1814 w 1339964"/>
              <a:gd name="connsiteY2" fmla="*/ 721122 h 721122"/>
              <a:gd name="connsiteX3" fmla="*/ 1334463 w 1339964"/>
              <a:gd name="connsiteY3" fmla="*/ 715814 h 721122"/>
              <a:gd name="connsiteX4" fmla="*/ 1339964 w 1339964"/>
              <a:gd name="connsiteY4" fmla="*/ 324966 h 721122"/>
              <a:gd name="connsiteX0" fmla="*/ 1339964 w 1343290"/>
              <a:gd name="connsiteY0" fmla="*/ 17231 h 721122"/>
              <a:gd name="connsiteX1" fmla="*/ 1814 w 1343290"/>
              <a:gd name="connsiteY1" fmla="*/ 0 h 721122"/>
              <a:gd name="connsiteX2" fmla="*/ 1814 w 1343290"/>
              <a:gd name="connsiteY2" fmla="*/ 721122 h 721122"/>
              <a:gd name="connsiteX3" fmla="*/ 1334463 w 1343290"/>
              <a:gd name="connsiteY3" fmla="*/ 715814 h 721122"/>
              <a:gd name="connsiteX4" fmla="*/ 1343290 w 1343290"/>
              <a:gd name="connsiteY4" fmla="*/ 261423 h 721122"/>
              <a:gd name="connsiteX0" fmla="*/ 1311252 w 1343290"/>
              <a:gd name="connsiteY0" fmla="*/ 12405 h 721122"/>
              <a:gd name="connsiteX1" fmla="*/ 1814 w 1343290"/>
              <a:gd name="connsiteY1" fmla="*/ 0 h 721122"/>
              <a:gd name="connsiteX2" fmla="*/ 1814 w 1343290"/>
              <a:gd name="connsiteY2" fmla="*/ 721122 h 721122"/>
              <a:gd name="connsiteX3" fmla="*/ 1334463 w 1343290"/>
              <a:gd name="connsiteY3" fmla="*/ 715814 h 721122"/>
              <a:gd name="connsiteX4" fmla="*/ 1343290 w 1343290"/>
              <a:gd name="connsiteY4" fmla="*/ 261423 h 721122"/>
              <a:gd name="connsiteX0" fmla="*/ 1259654 w 1343290"/>
              <a:gd name="connsiteY0" fmla="*/ 13246 h 721122"/>
              <a:gd name="connsiteX1" fmla="*/ 1814 w 1343290"/>
              <a:gd name="connsiteY1" fmla="*/ 0 h 721122"/>
              <a:gd name="connsiteX2" fmla="*/ 1814 w 1343290"/>
              <a:gd name="connsiteY2" fmla="*/ 721122 h 721122"/>
              <a:gd name="connsiteX3" fmla="*/ 1334463 w 1343290"/>
              <a:gd name="connsiteY3" fmla="*/ 715814 h 721122"/>
              <a:gd name="connsiteX4" fmla="*/ 1343290 w 1343290"/>
              <a:gd name="connsiteY4" fmla="*/ 261423 h 72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290" h="721122">
                <a:moveTo>
                  <a:pt x="1259654" y="13246"/>
                </a:moveTo>
                <a:lnTo>
                  <a:pt x="1814" y="0"/>
                </a:lnTo>
                <a:cubicBezTo>
                  <a:pt x="3628" y="240027"/>
                  <a:pt x="0" y="481095"/>
                  <a:pt x="1814" y="721122"/>
                </a:cubicBezTo>
                <a:lnTo>
                  <a:pt x="1334463" y="715814"/>
                </a:lnTo>
                <a:cubicBezTo>
                  <a:pt x="1336297" y="522427"/>
                  <a:pt x="1341456" y="454810"/>
                  <a:pt x="1343290" y="261423"/>
                </a:cubicBezTo>
              </a:path>
            </a:pathLst>
          </a:custGeom>
          <a:ln w="1905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2" name="자유형 211"/>
          <p:cNvSpPr/>
          <p:nvPr/>
        </p:nvSpPr>
        <p:spPr>
          <a:xfrm flipH="1">
            <a:off x="3320021" y="6184660"/>
            <a:ext cx="931836" cy="409352"/>
          </a:xfrm>
          <a:custGeom>
            <a:avLst/>
            <a:gdLst>
              <a:gd name="connsiteX0" fmla="*/ 0 w 403860"/>
              <a:gd name="connsiteY0" fmla="*/ 0 h 548640"/>
              <a:gd name="connsiteX1" fmla="*/ 0 w 403860"/>
              <a:gd name="connsiteY1" fmla="*/ 0 h 548640"/>
              <a:gd name="connsiteX2" fmla="*/ 7620 w 403860"/>
              <a:gd name="connsiteY2" fmla="*/ 297180 h 548640"/>
              <a:gd name="connsiteX3" fmla="*/ 15240 w 403860"/>
              <a:gd name="connsiteY3" fmla="*/ 358140 h 548640"/>
              <a:gd name="connsiteX4" fmla="*/ 403860 w 403860"/>
              <a:gd name="connsiteY4" fmla="*/ 548640 h 548640"/>
              <a:gd name="connsiteX5" fmla="*/ 403860 w 403860"/>
              <a:gd name="connsiteY5" fmla="*/ 548640 h 548640"/>
              <a:gd name="connsiteX0" fmla="*/ 0 w 1055772"/>
              <a:gd name="connsiteY0" fmla="*/ 0 h 628620"/>
              <a:gd name="connsiteX1" fmla="*/ 0 w 1055772"/>
              <a:gd name="connsiteY1" fmla="*/ 0 h 628620"/>
              <a:gd name="connsiteX2" fmla="*/ 7620 w 1055772"/>
              <a:gd name="connsiteY2" fmla="*/ 297180 h 628620"/>
              <a:gd name="connsiteX3" fmla="*/ 15240 w 1055772"/>
              <a:gd name="connsiteY3" fmla="*/ 358140 h 628620"/>
              <a:gd name="connsiteX4" fmla="*/ 403860 w 1055772"/>
              <a:gd name="connsiteY4" fmla="*/ 548640 h 628620"/>
              <a:gd name="connsiteX5" fmla="*/ 1055772 w 1055772"/>
              <a:gd name="connsiteY5" fmla="*/ 628620 h 628620"/>
              <a:gd name="connsiteX0" fmla="*/ 0 w 1028700"/>
              <a:gd name="connsiteY0" fmla="*/ 259080 h 807720"/>
              <a:gd name="connsiteX1" fmla="*/ 0 w 1028700"/>
              <a:gd name="connsiteY1" fmla="*/ 259080 h 807720"/>
              <a:gd name="connsiteX2" fmla="*/ 7620 w 1028700"/>
              <a:gd name="connsiteY2" fmla="*/ 556260 h 807720"/>
              <a:gd name="connsiteX3" fmla="*/ 15240 w 1028700"/>
              <a:gd name="connsiteY3" fmla="*/ 617220 h 807720"/>
              <a:gd name="connsiteX4" fmla="*/ 403860 w 1028700"/>
              <a:gd name="connsiteY4" fmla="*/ 807720 h 807720"/>
              <a:gd name="connsiteX5" fmla="*/ 1028700 w 1028700"/>
              <a:gd name="connsiteY5" fmla="*/ 0 h 807720"/>
              <a:gd name="connsiteX0" fmla="*/ 0 w 1055772"/>
              <a:gd name="connsiteY0" fmla="*/ 259080 h 959708"/>
              <a:gd name="connsiteX1" fmla="*/ 0 w 1055772"/>
              <a:gd name="connsiteY1" fmla="*/ 259080 h 959708"/>
              <a:gd name="connsiteX2" fmla="*/ 7620 w 1055772"/>
              <a:gd name="connsiteY2" fmla="*/ 556260 h 959708"/>
              <a:gd name="connsiteX3" fmla="*/ 15240 w 1055772"/>
              <a:gd name="connsiteY3" fmla="*/ 617220 h 959708"/>
              <a:gd name="connsiteX4" fmla="*/ 1055772 w 1055772"/>
              <a:gd name="connsiteY4" fmla="*/ 959708 h 959708"/>
              <a:gd name="connsiteX5" fmla="*/ 1028700 w 1055772"/>
              <a:gd name="connsiteY5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31968 w 1080120"/>
              <a:gd name="connsiteY2" fmla="*/ 556260 h 959708"/>
              <a:gd name="connsiteX3" fmla="*/ 0 w 1080120"/>
              <a:gd name="connsiteY3" fmla="*/ 959708 h 959708"/>
              <a:gd name="connsiteX4" fmla="*/ 1080120 w 1080120"/>
              <a:gd name="connsiteY4" fmla="*/ 959708 h 959708"/>
              <a:gd name="connsiteX5" fmla="*/ 1053048 w 1080120"/>
              <a:gd name="connsiteY5" fmla="*/ 0 h 959708"/>
              <a:gd name="connsiteX0" fmla="*/ 200310 w 1256082"/>
              <a:gd name="connsiteY0" fmla="*/ 259080 h 959708"/>
              <a:gd name="connsiteX1" fmla="*/ 200310 w 1256082"/>
              <a:gd name="connsiteY1" fmla="*/ 259080 h 959708"/>
              <a:gd name="connsiteX2" fmla="*/ 175962 w 1256082"/>
              <a:gd name="connsiteY2" fmla="*/ 959708 h 959708"/>
              <a:gd name="connsiteX3" fmla="*/ 1256082 w 1256082"/>
              <a:gd name="connsiteY3" fmla="*/ 959708 h 959708"/>
              <a:gd name="connsiteX4" fmla="*/ 1229010 w 1256082"/>
              <a:gd name="connsiteY4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24348 w 1080120"/>
              <a:gd name="connsiteY0" fmla="*/ 259080 h 959708"/>
              <a:gd name="connsiteX1" fmla="*/ 0 w 1080120"/>
              <a:gd name="connsiteY1" fmla="*/ 95612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0 w 1080120"/>
              <a:gd name="connsiteY0" fmla="*/ 95612 h 959708"/>
              <a:gd name="connsiteX1" fmla="*/ 0 w 1080120"/>
              <a:gd name="connsiteY1" fmla="*/ 959708 h 959708"/>
              <a:gd name="connsiteX2" fmla="*/ 1080120 w 1080120"/>
              <a:gd name="connsiteY2" fmla="*/ 959708 h 959708"/>
              <a:gd name="connsiteX3" fmla="*/ 1053048 w 1080120"/>
              <a:gd name="connsiteY3" fmla="*/ 0 h 959708"/>
              <a:gd name="connsiteX0" fmla="*/ 0 w 1080120"/>
              <a:gd name="connsiteY0" fmla="*/ 288032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216024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144016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72008 w 1080120"/>
              <a:gd name="connsiteY0" fmla="*/ 0 h 1224136"/>
              <a:gd name="connsiteX1" fmla="*/ 0 w 1080120"/>
              <a:gd name="connsiteY1" fmla="*/ 1224136 h 1224136"/>
              <a:gd name="connsiteX2" fmla="*/ 1080120 w 1080120"/>
              <a:gd name="connsiteY2" fmla="*/ 1224136 h 1224136"/>
              <a:gd name="connsiteX3" fmla="*/ 936104 w 1080120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2088232 w 2088232"/>
              <a:gd name="connsiteY2" fmla="*/ 1224136 h 1224136"/>
              <a:gd name="connsiteX3" fmla="*/ 1944216 w 2088232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944216 w 2088232"/>
              <a:gd name="connsiteY4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338150 w 2088232"/>
              <a:gd name="connsiteY4" fmla="*/ 135652 h 1224136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25776 w 1338150"/>
              <a:gd name="connsiteY3" fmla="*/ 720080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649 w 1338150"/>
              <a:gd name="connsiteY3" fmla="*/ 715814 h 720080"/>
              <a:gd name="connsiteX4" fmla="*/ 1338150 w 1338150"/>
              <a:gd name="connsiteY4" fmla="*/ 135652 h 720080"/>
              <a:gd name="connsiteX0" fmla="*/ 1081934 w 1339964"/>
              <a:gd name="connsiteY0" fmla="*/ 0 h 721122"/>
              <a:gd name="connsiteX1" fmla="*/ 1814 w 1339964"/>
              <a:gd name="connsiteY1" fmla="*/ 0 h 721122"/>
              <a:gd name="connsiteX2" fmla="*/ 1814 w 1339964"/>
              <a:gd name="connsiteY2" fmla="*/ 721122 h 721122"/>
              <a:gd name="connsiteX3" fmla="*/ 1334463 w 1339964"/>
              <a:gd name="connsiteY3" fmla="*/ 715814 h 721122"/>
              <a:gd name="connsiteX4" fmla="*/ 1339964 w 1339964"/>
              <a:gd name="connsiteY4" fmla="*/ 135652 h 721122"/>
              <a:gd name="connsiteX0" fmla="*/ 1081934 w 1339964"/>
              <a:gd name="connsiteY0" fmla="*/ 0 h 721122"/>
              <a:gd name="connsiteX1" fmla="*/ 1814 w 1339964"/>
              <a:gd name="connsiteY1" fmla="*/ 0 h 721122"/>
              <a:gd name="connsiteX2" fmla="*/ 1814 w 1339964"/>
              <a:gd name="connsiteY2" fmla="*/ 721122 h 721122"/>
              <a:gd name="connsiteX3" fmla="*/ 1334463 w 1339964"/>
              <a:gd name="connsiteY3" fmla="*/ 715814 h 721122"/>
              <a:gd name="connsiteX4" fmla="*/ 1339964 w 1339964"/>
              <a:gd name="connsiteY4" fmla="*/ 324966 h 721122"/>
              <a:gd name="connsiteX0" fmla="*/ 1339964 w 1339964"/>
              <a:gd name="connsiteY0" fmla="*/ 17231 h 721122"/>
              <a:gd name="connsiteX1" fmla="*/ 1814 w 1339964"/>
              <a:gd name="connsiteY1" fmla="*/ 0 h 721122"/>
              <a:gd name="connsiteX2" fmla="*/ 1814 w 1339964"/>
              <a:gd name="connsiteY2" fmla="*/ 721122 h 721122"/>
              <a:gd name="connsiteX3" fmla="*/ 1334463 w 1339964"/>
              <a:gd name="connsiteY3" fmla="*/ 715814 h 721122"/>
              <a:gd name="connsiteX4" fmla="*/ 1339964 w 1339964"/>
              <a:gd name="connsiteY4" fmla="*/ 324966 h 721122"/>
              <a:gd name="connsiteX0" fmla="*/ 1339964 w 1343290"/>
              <a:gd name="connsiteY0" fmla="*/ 17231 h 721122"/>
              <a:gd name="connsiteX1" fmla="*/ 1814 w 1343290"/>
              <a:gd name="connsiteY1" fmla="*/ 0 h 721122"/>
              <a:gd name="connsiteX2" fmla="*/ 1814 w 1343290"/>
              <a:gd name="connsiteY2" fmla="*/ 721122 h 721122"/>
              <a:gd name="connsiteX3" fmla="*/ 1334463 w 1343290"/>
              <a:gd name="connsiteY3" fmla="*/ 715814 h 721122"/>
              <a:gd name="connsiteX4" fmla="*/ 1343290 w 1343290"/>
              <a:gd name="connsiteY4" fmla="*/ 261423 h 721122"/>
              <a:gd name="connsiteX0" fmla="*/ 1311252 w 1343290"/>
              <a:gd name="connsiteY0" fmla="*/ 12405 h 721122"/>
              <a:gd name="connsiteX1" fmla="*/ 1814 w 1343290"/>
              <a:gd name="connsiteY1" fmla="*/ 0 h 721122"/>
              <a:gd name="connsiteX2" fmla="*/ 1814 w 1343290"/>
              <a:gd name="connsiteY2" fmla="*/ 721122 h 721122"/>
              <a:gd name="connsiteX3" fmla="*/ 1334463 w 1343290"/>
              <a:gd name="connsiteY3" fmla="*/ 715814 h 721122"/>
              <a:gd name="connsiteX4" fmla="*/ 1343290 w 1343290"/>
              <a:gd name="connsiteY4" fmla="*/ 261423 h 721122"/>
              <a:gd name="connsiteX0" fmla="*/ 1259654 w 1343290"/>
              <a:gd name="connsiteY0" fmla="*/ 13246 h 721122"/>
              <a:gd name="connsiteX1" fmla="*/ 1814 w 1343290"/>
              <a:gd name="connsiteY1" fmla="*/ 0 h 721122"/>
              <a:gd name="connsiteX2" fmla="*/ 1814 w 1343290"/>
              <a:gd name="connsiteY2" fmla="*/ 721122 h 721122"/>
              <a:gd name="connsiteX3" fmla="*/ 1334463 w 1343290"/>
              <a:gd name="connsiteY3" fmla="*/ 715814 h 721122"/>
              <a:gd name="connsiteX4" fmla="*/ 1343290 w 1343290"/>
              <a:gd name="connsiteY4" fmla="*/ 261423 h 72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290" h="721122">
                <a:moveTo>
                  <a:pt x="1259654" y="13246"/>
                </a:moveTo>
                <a:lnTo>
                  <a:pt x="1814" y="0"/>
                </a:lnTo>
                <a:cubicBezTo>
                  <a:pt x="3628" y="240027"/>
                  <a:pt x="0" y="481095"/>
                  <a:pt x="1814" y="721122"/>
                </a:cubicBezTo>
                <a:lnTo>
                  <a:pt x="1334463" y="715814"/>
                </a:lnTo>
                <a:cubicBezTo>
                  <a:pt x="1336297" y="522427"/>
                  <a:pt x="1341456" y="454810"/>
                  <a:pt x="1343290" y="261423"/>
                </a:cubicBezTo>
              </a:path>
            </a:pathLst>
          </a:custGeom>
          <a:ln w="1905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3400383" y="5711181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Reminder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3400383" y="622616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Schedule</a:t>
            </a:r>
          </a:p>
          <a:p>
            <a:r>
              <a:rPr lang="en-US" altLang="ko-KR" sz="900" b="1" dirty="0">
                <a:solidFill>
                  <a:srgbClr val="1F497D"/>
                </a:solidFill>
              </a:rPr>
              <a:t>Recording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3286113" y="5844940"/>
            <a:ext cx="1175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(Information exist)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3286113" y="6565452"/>
            <a:ext cx="1175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(Information exist)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5926539" y="3925245"/>
            <a:ext cx="1054706" cy="575684"/>
          </a:xfrm>
          <a:prstGeom prst="rect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Time Machine App</a:t>
            </a:r>
          </a:p>
        </p:txBody>
      </p:sp>
      <p:cxnSp>
        <p:nvCxnSpPr>
          <p:cNvPr id="218" name="직선 화살표 연결선 217"/>
          <p:cNvCxnSpPr/>
          <p:nvPr/>
        </p:nvCxnSpPr>
        <p:spPr>
          <a:xfrm flipH="1">
            <a:off x="6420005" y="2912264"/>
            <a:ext cx="5343" cy="1002513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5624277" y="3015868"/>
            <a:ext cx="94929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Click </a:t>
            </a:r>
            <a:r>
              <a:rPr lang="en-US" altLang="ko-KR" sz="900" b="1" dirty="0" smtClean="0">
                <a:solidFill>
                  <a:srgbClr val="1F497D"/>
                </a:solidFill>
              </a:rPr>
              <a:t>Icon</a:t>
            </a:r>
            <a:br>
              <a:rPr lang="en-US" altLang="ko-KR" sz="900" b="1" dirty="0" smtClean="0">
                <a:solidFill>
                  <a:srgbClr val="1F497D"/>
                </a:solidFill>
              </a:rPr>
            </a:br>
            <a:r>
              <a:rPr lang="en-US" altLang="ko-KR" sz="800" b="1" dirty="0" smtClean="0">
                <a:solidFill>
                  <a:srgbClr val="1F497D"/>
                </a:solidFill>
              </a:rPr>
              <a:t>(Time Machine)</a:t>
            </a:r>
            <a:endParaRPr lang="en-US" altLang="ko-KR" sz="900" b="1" dirty="0">
              <a:solidFill>
                <a:srgbClr val="1F497D"/>
              </a:solidFill>
            </a:endParaRPr>
          </a:p>
        </p:txBody>
      </p:sp>
      <p:cxnSp>
        <p:nvCxnSpPr>
          <p:cNvPr id="220" name="직선 화살표 연결선 219"/>
          <p:cNvCxnSpPr/>
          <p:nvPr/>
        </p:nvCxnSpPr>
        <p:spPr>
          <a:xfrm>
            <a:off x="7144991" y="2939401"/>
            <a:ext cx="0" cy="1999915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직사각형 222"/>
          <p:cNvSpPr/>
          <p:nvPr/>
        </p:nvSpPr>
        <p:spPr>
          <a:xfrm>
            <a:off x="6763348" y="4948896"/>
            <a:ext cx="1054706" cy="575684"/>
          </a:xfrm>
          <a:prstGeom prst="rect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DVR Player</a:t>
            </a:r>
          </a:p>
        </p:txBody>
      </p:sp>
      <p:cxnSp>
        <p:nvCxnSpPr>
          <p:cNvPr id="225" name="직선 화살표 연결선 224"/>
          <p:cNvCxnSpPr/>
          <p:nvPr/>
        </p:nvCxnSpPr>
        <p:spPr>
          <a:xfrm>
            <a:off x="7279928" y="2894820"/>
            <a:ext cx="0" cy="2025706"/>
          </a:xfrm>
          <a:prstGeom prst="straightConnector1">
            <a:avLst/>
          </a:prstGeom>
          <a:ln w="19050">
            <a:solidFill>
              <a:schemeClr val="tx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7280461" y="4579276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Press Back Key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6733643" y="299510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Item </a:t>
            </a:r>
          </a:p>
          <a:p>
            <a:r>
              <a:rPr lang="en-US" altLang="ko-KR" sz="900" b="1" dirty="0">
                <a:solidFill>
                  <a:srgbClr val="1F497D"/>
                </a:solidFill>
              </a:rPr>
              <a:t>Click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  <p:sp>
        <p:nvSpPr>
          <p:cNvPr id="231" name="자유형 230"/>
          <p:cNvSpPr/>
          <p:nvPr/>
        </p:nvSpPr>
        <p:spPr>
          <a:xfrm flipH="1">
            <a:off x="7419081" y="2681222"/>
            <a:ext cx="1076027" cy="553096"/>
          </a:xfrm>
          <a:custGeom>
            <a:avLst/>
            <a:gdLst>
              <a:gd name="connsiteX0" fmla="*/ 0 w 403860"/>
              <a:gd name="connsiteY0" fmla="*/ 0 h 548640"/>
              <a:gd name="connsiteX1" fmla="*/ 0 w 403860"/>
              <a:gd name="connsiteY1" fmla="*/ 0 h 548640"/>
              <a:gd name="connsiteX2" fmla="*/ 7620 w 403860"/>
              <a:gd name="connsiteY2" fmla="*/ 297180 h 548640"/>
              <a:gd name="connsiteX3" fmla="*/ 15240 w 403860"/>
              <a:gd name="connsiteY3" fmla="*/ 358140 h 548640"/>
              <a:gd name="connsiteX4" fmla="*/ 403860 w 403860"/>
              <a:gd name="connsiteY4" fmla="*/ 548640 h 548640"/>
              <a:gd name="connsiteX5" fmla="*/ 403860 w 403860"/>
              <a:gd name="connsiteY5" fmla="*/ 548640 h 548640"/>
              <a:gd name="connsiteX0" fmla="*/ 0 w 1055772"/>
              <a:gd name="connsiteY0" fmla="*/ 0 h 628620"/>
              <a:gd name="connsiteX1" fmla="*/ 0 w 1055772"/>
              <a:gd name="connsiteY1" fmla="*/ 0 h 628620"/>
              <a:gd name="connsiteX2" fmla="*/ 7620 w 1055772"/>
              <a:gd name="connsiteY2" fmla="*/ 297180 h 628620"/>
              <a:gd name="connsiteX3" fmla="*/ 15240 w 1055772"/>
              <a:gd name="connsiteY3" fmla="*/ 358140 h 628620"/>
              <a:gd name="connsiteX4" fmla="*/ 403860 w 1055772"/>
              <a:gd name="connsiteY4" fmla="*/ 548640 h 628620"/>
              <a:gd name="connsiteX5" fmla="*/ 1055772 w 1055772"/>
              <a:gd name="connsiteY5" fmla="*/ 628620 h 628620"/>
              <a:gd name="connsiteX0" fmla="*/ 0 w 1028700"/>
              <a:gd name="connsiteY0" fmla="*/ 259080 h 807720"/>
              <a:gd name="connsiteX1" fmla="*/ 0 w 1028700"/>
              <a:gd name="connsiteY1" fmla="*/ 259080 h 807720"/>
              <a:gd name="connsiteX2" fmla="*/ 7620 w 1028700"/>
              <a:gd name="connsiteY2" fmla="*/ 556260 h 807720"/>
              <a:gd name="connsiteX3" fmla="*/ 15240 w 1028700"/>
              <a:gd name="connsiteY3" fmla="*/ 617220 h 807720"/>
              <a:gd name="connsiteX4" fmla="*/ 403860 w 1028700"/>
              <a:gd name="connsiteY4" fmla="*/ 807720 h 807720"/>
              <a:gd name="connsiteX5" fmla="*/ 1028700 w 1028700"/>
              <a:gd name="connsiteY5" fmla="*/ 0 h 807720"/>
              <a:gd name="connsiteX0" fmla="*/ 0 w 1055772"/>
              <a:gd name="connsiteY0" fmla="*/ 259080 h 959708"/>
              <a:gd name="connsiteX1" fmla="*/ 0 w 1055772"/>
              <a:gd name="connsiteY1" fmla="*/ 259080 h 959708"/>
              <a:gd name="connsiteX2" fmla="*/ 7620 w 1055772"/>
              <a:gd name="connsiteY2" fmla="*/ 556260 h 959708"/>
              <a:gd name="connsiteX3" fmla="*/ 15240 w 1055772"/>
              <a:gd name="connsiteY3" fmla="*/ 617220 h 959708"/>
              <a:gd name="connsiteX4" fmla="*/ 1055772 w 1055772"/>
              <a:gd name="connsiteY4" fmla="*/ 959708 h 959708"/>
              <a:gd name="connsiteX5" fmla="*/ 1028700 w 1055772"/>
              <a:gd name="connsiteY5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31968 w 1080120"/>
              <a:gd name="connsiteY2" fmla="*/ 556260 h 959708"/>
              <a:gd name="connsiteX3" fmla="*/ 0 w 1080120"/>
              <a:gd name="connsiteY3" fmla="*/ 959708 h 959708"/>
              <a:gd name="connsiteX4" fmla="*/ 1080120 w 1080120"/>
              <a:gd name="connsiteY4" fmla="*/ 959708 h 959708"/>
              <a:gd name="connsiteX5" fmla="*/ 1053048 w 1080120"/>
              <a:gd name="connsiteY5" fmla="*/ 0 h 959708"/>
              <a:gd name="connsiteX0" fmla="*/ 200310 w 1256082"/>
              <a:gd name="connsiteY0" fmla="*/ 259080 h 959708"/>
              <a:gd name="connsiteX1" fmla="*/ 200310 w 1256082"/>
              <a:gd name="connsiteY1" fmla="*/ 259080 h 959708"/>
              <a:gd name="connsiteX2" fmla="*/ 175962 w 1256082"/>
              <a:gd name="connsiteY2" fmla="*/ 959708 h 959708"/>
              <a:gd name="connsiteX3" fmla="*/ 1256082 w 1256082"/>
              <a:gd name="connsiteY3" fmla="*/ 959708 h 959708"/>
              <a:gd name="connsiteX4" fmla="*/ 1229010 w 1256082"/>
              <a:gd name="connsiteY4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24348 w 1080120"/>
              <a:gd name="connsiteY0" fmla="*/ 259080 h 959708"/>
              <a:gd name="connsiteX1" fmla="*/ 0 w 1080120"/>
              <a:gd name="connsiteY1" fmla="*/ 95612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0 w 1080120"/>
              <a:gd name="connsiteY0" fmla="*/ 95612 h 959708"/>
              <a:gd name="connsiteX1" fmla="*/ 0 w 1080120"/>
              <a:gd name="connsiteY1" fmla="*/ 959708 h 959708"/>
              <a:gd name="connsiteX2" fmla="*/ 1080120 w 1080120"/>
              <a:gd name="connsiteY2" fmla="*/ 959708 h 959708"/>
              <a:gd name="connsiteX3" fmla="*/ 1053048 w 1080120"/>
              <a:gd name="connsiteY3" fmla="*/ 0 h 959708"/>
              <a:gd name="connsiteX0" fmla="*/ 0 w 1080120"/>
              <a:gd name="connsiteY0" fmla="*/ 288032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216024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144016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72008 w 1080120"/>
              <a:gd name="connsiteY0" fmla="*/ 0 h 1224136"/>
              <a:gd name="connsiteX1" fmla="*/ 0 w 1080120"/>
              <a:gd name="connsiteY1" fmla="*/ 1224136 h 1224136"/>
              <a:gd name="connsiteX2" fmla="*/ 1080120 w 1080120"/>
              <a:gd name="connsiteY2" fmla="*/ 1224136 h 1224136"/>
              <a:gd name="connsiteX3" fmla="*/ 936104 w 1080120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2088232 w 2088232"/>
              <a:gd name="connsiteY2" fmla="*/ 1224136 h 1224136"/>
              <a:gd name="connsiteX3" fmla="*/ 1944216 w 2088232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944216 w 2088232"/>
              <a:gd name="connsiteY4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338150 w 2088232"/>
              <a:gd name="connsiteY4" fmla="*/ 135652 h 1224136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25776 w 1338150"/>
              <a:gd name="connsiteY3" fmla="*/ 720080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649 w 1338150"/>
              <a:gd name="connsiteY3" fmla="*/ 715814 h 720080"/>
              <a:gd name="connsiteX4" fmla="*/ 1338150 w 1338150"/>
              <a:gd name="connsiteY4" fmla="*/ 135652 h 720080"/>
              <a:gd name="connsiteX0" fmla="*/ 1081934 w 1339964"/>
              <a:gd name="connsiteY0" fmla="*/ 0 h 721122"/>
              <a:gd name="connsiteX1" fmla="*/ 1814 w 1339964"/>
              <a:gd name="connsiteY1" fmla="*/ 0 h 721122"/>
              <a:gd name="connsiteX2" fmla="*/ 1814 w 1339964"/>
              <a:gd name="connsiteY2" fmla="*/ 721122 h 721122"/>
              <a:gd name="connsiteX3" fmla="*/ 1334463 w 1339964"/>
              <a:gd name="connsiteY3" fmla="*/ 715814 h 721122"/>
              <a:gd name="connsiteX4" fmla="*/ 1339964 w 1339964"/>
              <a:gd name="connsiteY4" fmla="*/ 135652 h 721122"/>
              <a:gd name="connsiteX0" fmla="*/ 1081934 w 1343197"/>
              <a:gd name="connsiteY0" fmla="*/ 0 h 721122"/>
              <a:gd name="connsiteX1" fmla="*/ 1814 w 1343197"/>
              <a:gd name="connsiteY1" fmla="*/ 0 h 721122"/>
              <a:gd name="connsiteX2" fmla="*/ 1814 w 1343197"/>
              <a:gd name="connsiteY2" fmla="*/ 721122 h 721122"/>
              <a:gd name="connsiteX3" fmla="*/ 1334463 w 1343197"/>
              <a:gd name="connsiteY3" fmla="*/ 715814 h 721122"/>
              <a:gd name="connsiteX4" fmla="*/ 1343197 w 1343197"/>
              <a:gd name="connsiteY4" fmla="*/ 163539 h 721122"/>
              <a:gd name="connsiteX0" fmla="*/ 1158048 w 1343197"/>
              <a:gd name="connsiteY0" fmla="*/ 495 h 721122"/>
              <a:gd name="connsiteX1" fmla="*/ 1814 w 1343197"/>
              <a:gd name="connsiteY1" fmla="*/ 0 h 721122"/>
              <a:gd name="connsiteX2" fmla="*/ 1814 w 1343197"/>
              <a:gd name="connsiteY2" fmla="*/ 721122 h 721122"/>
              <a:gd name="connsiteX3" fmla="*/ 1334463 w 1343197"/>
              <a:gd name="connsiteY3" fmla="*/ 715814 h 721122"/>
              <a:gd name="connsiteX4" fmla="*/ 1343197 w 1343197"/>
              <a:gd name="connsiteY4" fmla="*/ 163539 h 72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197" h="721122">
                <a:moveTo>
                  <a:pt x="1158048" y="495"/>
                </a:moveTo>
                <a:lnTo>
                  <a:pt x="1814" y="0"/>
                </a:lnTo>
                <a:cubicBezTo>
                  <a:pt x="3628" y="240027"/>
                  <a:pt x="0" y="481095"/>
                  <a:pt x="1814" y="721122"/>
                </a:cubicBezTo>
                <a:lnTo>
                  <a:pt x="1334463" y="715814"/>
                </a:lnTo>
                <a:cubicBezTo>
                  <a:pt x="1336297" y="522427"/>
                  <a:pt x="1341363" y="356926"/>
                  <a:pt x="1343197" y="163539"/>
                </a:cubicBezTo>
              </a:path>
            </a:pathLst>
          </a:custGeom>
          <a:ln w="19050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7589825" y="2692866"/>
            <a:ext cx="6383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1F497D"/>
                </a:solidFill>
              </a:rPr>
              <a:t>Filtering</a:t>
            </a:r>
            <a:endParaRPr lang="ko-KR" altLang="en-US" sz="900" b="1" dirty="0">
              <a:solidFill>
                <a:srgbClr val="1F497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40620" y="529838"/>
          <a:ext cx="8449615" cy="6221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100"/>
                <a:gridCol w="1347703"/>
                <a:gridCol w="1347703"/>
                <a:gridCol w="1347703"/>
                <a:gridCol w="1347703"/>
                <a:gridCol w="1347703"/>
              </a:tblGrid>
              <a:tr h="3221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Event                   State </a:t>
                      </a:r>
                      <a:endParaRPr lang="ko-KR" altLang="en-US" sz="1000" dirty="0"/>
                    </a:p>
                  </a:txBody>
                  <a:tcPr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Live</a:t>
                      </a:r>
                      <a:r>
                        <a:rPr lang="en-US" altLang="ko-KR" sz="1000" baseline="0" dirty="0" smtClean="0"/>
                        <a:t> TV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Live Menu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Channel(List)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Program Info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Recorded(List)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88271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 smtClean="0"/>
                        <a:t>Ch Banner Click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Live Menu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Channel(List)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 info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Recorded(List)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45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 smtClean="0"/>
                        <a:t>Screen Click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Live TV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Live TV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Live TV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Live TV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45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 smtClean="0"/>
                        <a:t>Press Back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Live TV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Live Menu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Channel(List)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Live Menu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45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 smtClean="0"/>
                        <a:t>Click Button (Channels)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Channel(List)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45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 smtClean="0"/>
                        <a:t>Click Button (Recorded)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Recorded(List)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4552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 smtClean="0"/>
                        <a:t>Panel Click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Live Menu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Channel(List)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Live Menu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45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 smtClean="0"/>
                        <a:t>Filtering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Channel(List)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Recorded(List)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45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smtClean="0"/>
                        <a:t>Now, Next</a:t>
                      </a:r>
                      <a:endParaRPr lang="en-US" altLang="ko-KR" sz="9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Channel(List)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45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 smtClean="0"/>
                        <a:t>Ch Click (live)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Channel(List)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4552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 smtClean="0"/>
                        <a:t>Ch Click (scheduled)</a:t>
                      </a:r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 Info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296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Reminder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 Info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Schedule Recording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 Info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Click Icon (Time Machine)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 Machine App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Click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DVR Player</a:t>
                      </a: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0" y="-27384"/>
            <a:ext cx="91440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471" y="6800"/>
            <a:ext cx="112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white"/>
                </a:solidFill>
              </a:rPr>
              <a:t>State Table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471" y="6800"/>
            <a:ext cx="1920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white"/>
                </a:solidFill>
              </a:rPr>
              <a:t>Transition 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Tree (1/4)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720" y="2992965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1F497D"/>
                </a:solidFill>
              </a:rPr>
              <a:t>Live </a:t>
            </a:r>
            <a:r>
              <a:rPr lang="en-US" altLang="ko-KR" sz="1000" b="1" dirty="0" smtClean="0">
                <a:solidFill>
                  <a:srgbClr val="1F497D"/>
                </a:solidFill>
              </a:rPr>
              <a:t>Menu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4335" y="915625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TV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6016" y="911933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1F497D"/>
                </a:solidFill>
              </a:rPr>
              <a:t>Live </a:t>
            </a:r>
            <a:r>
              <a:rPr lang="en-US" altLang="ko-KR" sz="1000" b="1" dirty="0" smtClean="0">
                <a:solidFill>
                  <a:srgbClr val="1F497D"/>
                </a:solidFill>
              </a:rPr>
              <a:t>Menu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14335" y="2987487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97" name="직선 연결선 96"/>
          <p:cNvCxnSpPr>
            <a:stCxn id="5" idx="3"/>
            <a:endCxn id="8" idx="1"/>
          </p:cNvCxnSpPr>
          <p:nvPr/>
        </p:nvCxnSpPr>
        <p:spPr>
          <a:xfrm flipV="1">
            <a:off x="1376779" y="1038736"/>
            <a:ext cx="1237556" cy="2077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5" idx="3"/>
            <a:endCxn id="10" idx="1"/>
          </p:cNvCxnSpPr>
          <p:nvPr/>
        </p:nvCxnSpPr>
        <p:spPr>
          <a:xfrm flipV="1">
            <a:off x="1376779" y="3110598"/>
            <a:ext cx="1237556" cy="5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8" idx="3"/>
            <a:endCxn id="9" idx="1"/>
          </p:cNvCxnSpPr>
          <p:nvPr/>
        </p:nvCxnSpPr>
        <p:spPr>
          <a:xfrm flipV="1">
            <a:off x="3246239" y="1035044"/>
            <a:ext cx="1469777" cy="3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5940152" y="1046363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7953435" y="923252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14335" y="5275570"/>
            <a:ext cx="1064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Recorded(List)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38" name="직선 연결선 37"/>
          <p:cNvCxnSpPr>
            <a:stCxn id="5" idx="3"/>
            <a:endCxn id="37" idx="1"/>
          </p:cNvCxnSpPr>
          <p:nvPr/>
        </p:nvCxnSpPr>
        <p:spPr>
          <a:xfrm>
            <a:off x="1376779" y="3116076"/>
            <a:ext cx="1237556" cy="2282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16016" y="1707036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1F497D"/>
                </a:solidFill>
              </a:rPr>
              <a:t>Live </a:t>
            </a:r>
            <a:r>
              <a:rPr lang="en-US" altLang="ko-KR" sz="1000" b="1" dirty="0" smtClean="0">
                <a:solidFill>
                  <a:srgbClr val="1F497D"/>
                </a:solidFill>
              </a:rPr>
              <a:t>TV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42" name="직선 연결선 41"/>
          <p:cNvCxnSpPr>
            <a:stCxn id="10" idx="3"/>
            <a:endCxn id="41" idx="1"/>
          </p:cNvCxnSpPr>
          <p:nvPr/>
        </p:nvCxnSpPr>
        <p:spPr>
          <a:xfrm flipV="1">
            <a:off x="3594090" y="1830147"/>
            <a:ext cx="1121926" cy="1280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716016" y="2076462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Menu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44" name="직선 연결선 43"/>
          <p:cNvCxnSpPr>
            <a:stCxn id="10" idx="3"/>
            <a:endCxn id="43" idx="1"/>
          </p:cNvCxnSpPr>
          <p:nvPr/>
        </p:nvCxnSpPr>
        <p:spPr>
          <a:xfrm flipV="1">
            <a:off x="3594090" y="2199573"/>
            <a:ext cx="1121926" cy="911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16016" y="2445888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Menu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48" name="직선 연결선 47"/>
          <p:cNvCxnSpPr>
            <a:stCxn id="10" idx="3"/>
            <a:endCxn id="47" idx="1"/>
          </p:cNvCxnSpPr>
          <p:nvPr/>
        </p:nvCxnSpPr>
        <p:spPr>
          <a:xfrm flipV="1">
            <a:off x="3594090" y="2568999"/>
            <a:ext cx="1121926" cy="54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5" idx="3"/>
            <a:endCxn id="56" idx="1"/>
          </p:cNvCxnSpPr>
          <p:nvPr/>
        </p:nvCxnSpPr>
        <p:spPr>
          <a:xfrm flipV="1">
            <a:off x="1376779" y="1471506"/>
            <a:ext cx="1237556" cy="1644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14335" y="1348395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TV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16016" y="2815314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63" name="직선 연결선 62"/>
          <p:cNvCxnSpPr>
            <a:stCxn id="10" idx="3"/>
            <a:endCxn id="62" idx="1"/>
          </p:cNvCxnSpPr>
          <p:nvPr/>
        </p:nvCxnSpPr>
        <p:spPr>
          <a:xfrm flipV="1">
            <a:off x="3594090" y="2938425"/>
            <a:ext cx="1121926" cy="172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716016" y="3184740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65" name="직선 연결선 64"/>
          <p:cNvCxnSpPr>
            <a:stCxn id="10" idx="3"/>
            <a:endCxn id="64" idx="1"/>
          </p:cNvCxnSpPr>
          <p:nvPr/>
        </p:nvCxnSpPr>
        <p:spPr>
          <a:xfrm>
            <a:off x="3594090" y="3110598"/>
            <a:ext cx="1121926" cy="19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716016" y="3554166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67" name="직선 연결선 66"/>
          <p:cNvCxnSpPr>
            <a:stCxn id="10" idx="3"/>
            <a:endCxn id="66" idx="1"/>
          </p:cNvCxnSpPr>
          <p:nvPr/>
        </p:nvCxnSpPr>
        <p:spPr>
          <a:xfrm>
            <a:off x="3594090" y="3110598"/>
            <a:ext cx="1121926" cy="566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716016" y="3923591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Program Info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69" name="직선 연결선 68"/>
          <p:cNvCxnSpPr>
            <a:stCxn id="10" idx="3"/>
            <a:endCxn id="68" idx="1"/>
          </p:cNvCxnSpPr>
          <p:nvPr/>
        </p:nvCxnSpPr>
        <p:spPr>
          <a:xfrm>
            <a:off x="3594090" y="3110598"/>
            <a:ext cx="1121926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16016" y="4339466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TV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75" name="직선 연결선 74"/>
          <p:cNvCxnSpPr>
            <a:stCxn id="37" idx="3"/>
            <a:endCxn id="74" idx="1"/>
          </p:cNvCxnSpPr>
          <p:nvPr/>
        </p:nvCxnSpPr>
        <p:spPr>
          <a:xfrm flipV="1">
            <a:off x="3679050" y="4462577"/>
            <a:ext cx="1036966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716016" y="4708892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Menu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77" name="직선 연결선 76"/>
          <p:cNvCxnSpPr>
            <a:stCxn id="37" idx="3"/>
            <a:endCxn id="76" idx="1"/>
          </p:cNvCxnSpPr>
          <p:nvPr/>
        </p:nvCxnSpPr>
        <p:spPr>
          <a:xfrm flipV="1">
            <a:off x="3679050" y="4832003"/>
            <a:ext cx="1036966" cy="56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16016" y="5078318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Menu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79" name="직선 연결선 78"/>
          <p:cNvCxnSpPr>
            <a:stCxn id="37" idx="3"/>
            <a:endCxn id="78" idx="1"/>
          </p:cNvCxnSpPr>
          <p:nvPr/>
        </p:nvCxnSpPr>
        <p:spPr>
          <a:xfrm flipV="1">
            <a:off x="3679050" y="5201429"/>
            <a:ext cx="1036966" cy="19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716016" y="5447744"/>
            <a:ext cx="1064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Recorded(List)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81" name="직선 연결선 80"/>
          <p:cNvCxnSpPr>
            <a:stCxn id="37" idx="3"/>
            <a:endCxn id="80" idx="1"/>
          </p:cNvCxnSpPr>
          <p:nvPr/>
        </p:nvCxnSpPr>
        <p:spPr>
          <a:xfrm>
            <a:off x="3679050" y="5398681"/>
            <a:ext cx="1036966" cy="172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716016" y="5817170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Time Machine App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85" name="직선 연결선 84"/>
          <p:cNvCxnSpPr>
            <a:stCxn id="37" idx="3"/>
            <a:endCxn id="82" idx="1"/>
          </p:cNvCxnSpPr>
          <p:nvPr/>
        </p:nvCxnSpPr>
        <p:spPr>
          <a:xfrm>
            <a:off x="3679050" y="5398681"/>
            <a:ext cx="1036966" cy="54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716016" y="6186595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DVR Player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90" name="직선 연결선 89"/>
          <p:cNvCxnSpPr>
            <a:stCxn id="37" idx="3"/>
            <a:endCxn id="89" idx="1"/>
          </p:cNvCxnSpPr>
          <p:nvPr/>
        </p:nvCxnSpPr>
        <p:spPr>
          <a:xfrm>
            <a:off x="3679050" y="5398681"/>
            <a:ext cx="1036966" cy="911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5940152" y="1835765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953435" y="1692067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2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>
            <a:off x="5940152" y="2211585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953435" y="2067887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3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08" name="직선 화살표 연결선 107"/>
          <p:cNvCxnSpPr/>
          <p:nvPr/>
        </p:nvCxnSpPr>
        <p:spPr>
          <a:xfrm>
            <a:off x="5940152" y="2579054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953435" y="2818752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5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5940152" y="2955069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953435" y="3194767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6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5940152" y="3322538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953435" y="3562236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7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14" name="직선 화살표 연결선 113"/>
          <p:cNvCxnSpPr/>
          <p:nvPr/>
        </p:nvCxnSpPr>
        <p:spPr>
          <a:xfrm>
            <a:off x="5940152" y="3690007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953435" y="3929705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8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5940152" y="4066022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953435" y="4305720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9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>
            <a:off x="5940152" y="4459128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953435" y="4698826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10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5940152" y="4843689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953435" y="5083387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11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>
            <a:off x="5940152" y="5211158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953435" y="5450856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12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5940152" y="5578627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953435" y="5818325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13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26" name="직선 화살표 연결선 125"/>
          <p:cNvCxnSpPr/>
          <p:nvPr/>
        </p:nvCxnSpPr>
        <p:spPr>
          <a:xfrm>
            <a:off x="5940152" y="5946096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953435" y="6185794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14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28" name="직선 화살표 연결선 127"/>
          <p:cNvCxnSpPr/>
          <p:nvPr/>
        </p:nvCxnSpPr>
        <p:spPr>
          <a:xfrm>
            <a:off x="5940152" y="6322111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953435" y="2458712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4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471" y="6800"/>
            <a:ext cx="1920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white"/>
                </a:solidFill>
              </a:rPr>
              <a:t>Transition 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Tree (2/4)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69842" y="3165525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671523" y="542907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1F497D"/>
                </a:solidFill>
              </a:rPr>
              <a:t>Live </a:t>
            </a:r>
            <a:r>
              <a:rPr lang="en-US" altLang="ko-KR" sz="1000" b="1" dirty="0" smtClean="0">
                <a:solidFill>
                  <a:srgbClr val="1F497D"/>
                </a:solidFill>
              </a:rPr>
              <a:t>TV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31" name="직선 연결선 130"/>
          <p:cNvCxnSpPr>
            <a:stCxn id="106" idx="3"/>
            <a:endCxn id="130" idx="1"/>
          </p:cNvCxnSpPr>
          <p:nvPr/>
        </p:nvCxnSpPr>
        <p:spPr>
          <a:xfrm flipV="1">
            <a:off x="1549597" y="666018"/>
            <a:ext cx="1121926" cy="2622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671523" y="1626061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Menu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33" name="직선 연결선 132"/>
          <p:cNvCxnSpPr>
            <a:stCxn id="106" idx="3"/>
            <a:endCxn id="132" idx="1"/>
          </p:cNvCxnSpPr>
          <p:nvPr/>
        </p:nvCxnSpPr>
        <p:spPr>
          <a:xfrm flipV="1">
            <a:off x="1549597" y="1749172"/>
            <a:ext cx="1121926" cy="1539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671523" y="2382145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Menu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35" name="직선 연결선 134"/>
          <p:cNvCxnSpPr>
            <a:stCxn id="106" idx="3"/>
            <a:endCxn id="134" idx="1"/>
          </p:cNvCxnSpPr>
          <p:nvPr/>
        </p:nvCxnSpPr>
        <p:spPr>
          <a:xfrm flipV="1">
            <a:off x="1549597" y="2505256"/>
            <a:ext cx="1121926" cy="783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671523" y="2994213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38" name="직선 연결선 137"/>
          <p:cNvCxnSpPr>
            <a:stCxn id="106" idx="3"/>
            <a:endCxn id="137" idx="1"/>
          </p:cNvCxnSpPr>
          <p:nvPr/>
        </p:nvCxnSpPr>
        <p:spPr>
          <a:xfrm flipV="1">
            <a:off x="1549597" y="3117324"/>
            <a:ext cx="1121926" cy="171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671523" y="3750297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40" name="직선 연결선 139"/>
          <p:cNvCxnSpPr>
            <a:stCxn id="106" idx="3"/>
            <a:endCxn id="139" idx="1"/>
          </p:cNvCxnSpPr>
          <p:nvPr/>
        </p:nvCxnSpPr>
        <p:spPr>
          <a:xfrm>
            <a:off x="1549597" y="3288636"/>
            <a:ext cx="1121926" cy="58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671523" y="4506381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42" name="직선 연결선 141"/>
          <p:cNvCxnSpPr>
            <a:stCxn id="106" idx="3"/>
            <a:endCxn id="141" idx="1"/>
          </p:cNvCxnSpPr>
          <p:nvPr/>
        </p:nvCxnSpPr>
        <p:spPr>
          <a:xfrm>
            <a:off x="1549597" y="3288636"/>
            <a:ext cx="1121926" cy="1340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671523" y="5262465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Program Info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44" name="직선 연결선 143"/>
          <p:cNvCxnSpPr>
            <a:stCxn id="106" idx="3"/>
            <a:endCxn id="143" idx="1"/>
          </p:cNvCxnSpPr>
          <p:nvPr/>
        </p:nvCxnSpPr>
        <p:spPr>
          <a:xfrm>
            <a:off x="1549597" y="3288636"/>
            <a:ext cx="1121926" cy="2096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4716016" y="540134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46" name="직선 연결선 145"/>
          <p:cNvCxnSpPr>
            <a:stCxn id="130" idx="3"/>
            <a:endCxn id="145" idx="1"/>
          </p:cNvCxnSpPr>
          <p:nvPr/>
        </p:nvCxnSpPr>
        <p:spPr>
          <a:xfrm flipV="1">
            <a:off x="3303427" y="663245"/>
            <a:ext cx="1412589" cy="2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>
            <a:off x="5940152" y="666018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53435" y="542907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15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716016" y="900174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TV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716016" y="1648128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716016" y="2022105"/>
            <a:ext cx="1064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Recorded(List)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716016" y="1274151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TV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55" name="직선 연결선 154"/>
          <p:cNvCxnSpPr>
            <a:stCxn id="132" idx="3"/>
            <a:endCxn id="151" idx="1"/>
          </p:cNvCxnSpPr>
          <p:nvPr/>
        </p:nvCxnSpPr>
        <p:spPr>
          <a:xfrm flipV="1">
            <a:off x="3492582" y="1023285"/>
            <a:ext cx="1223434" cy="725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132" idx="3"/>
            <a:endCxn id="154" idx="1"/>
          </p:cNvCxnSpPr>
          <p:nvPr/>
        </p:nvCxnSpPr>
        <p:spPr>
          <a:xfrm flipV="1">
            <a:off x="3492582" y="1397262"/>
            <a:ext cx="1223434" cy="35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132" idx="3"/>
            <a:endCxn id="152" idx="1"/>
          </p:cNvCxnSpPr>
          <p:nvPr/>
        </p:nvCxnSpPr>
        <p:spPr>
          <a:xfrm>
            <a:off x="3492582" y="1749172"/>
            <a:ext cx="1223434" cy="2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132" idx="3"/>
            <a:endCxn id="153" idx="1"/>
          </p:cNvCxnSpPr>
          <p:nvPr/>
        </p:nvCxnSpPr>
        <p:spPr>
          <a:xfrm>
            <a:off x="3492582" y="1749172"/>
            <a:ext cx="1223434" cy="39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4716016" y="2418149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1F497D"/>
                </a:solidFill>
              </a:rPr>
              <a:t>Live </a:t>
            </a:r>
            <a:r>
              <a:rPr lang="en-US" altLang="ko-KR" sz="1000" b="1" dirty="0" smtClean="0">
                <a:solidFill>
                  <a:srgbClr val="1F497D"/>
                </a:solidFill>
              </a:rPr>
              <a:t>TV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716016" y="2796191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Menu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716016" y="3174233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Menu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716016" y="3552275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716016" y="3930317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716016" y="4308359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716016" y="4686401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Program Info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75" name="직선 연결선 174"/>
          <p:cNvCxnSpPr>
            <a:stCxn id="137" idx="3"/>
            <a:endCxn id="167" idx="1"/>
          </p:cNvCxnSpPr>
          <p:nvPr/>
        </p:nvCxnSpPr>
        <p:spPr>
          <a:xfrm flipV="1">
            <a:off x="3651278" y="2541260"/>
            <a:ext cx="106473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>
            <a:stCxn id="137" idx="3"/>
            <a:endCxn id="168" idx="1"/>
          </p:cNvCxnSpPr>
          <p:nvPr/>
        </p:nvCxnSpPr>
        <p:spPr>
          <a:xfrm flipV="1">
            <a:off x="3651278" y="2919302"/>
            <a:ext cx="1064738" cy="19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stCxn id="137" idx="3"/>
            <a:endCxn id="169" idx="1"/>
          </p:cNvCxnSpPr>
          <p:nvPr/>
        </p:nvCxnSpPr>
        <p:spPr>
          <a:xfrm>
            <a:off x="3651278" y="3117324"/>
            <a:ext cx="1064738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137" idx="3"/>
            <a:endCxn id="171" idx="1"/>
          </p:cNvCxnSpPr>
          <p:nvPr/>
        </p:nvCxnSpPr>
        <p:spPr>
          <a:xfrm>
            <a:off x="3651278" y="3117324"/>
            <a:ext cx="1064738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>
            <a:stCxn id="137" idx="3"/>
            <a:endCxn id="170" idx="1"/>
          </p:cNvCxnSpPr>
          <p:nvPr/>
        </p:nvCxnSpPr>
        <p:spPr>
          <a:xfrm>
            <a:off x="3651278" y="3117324"/>
            <a:ext cx="1064738" cy="558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stCxn id="137" idx="3"/>
            <a:endCxn id="173" idx="1"/>
          </p:cNvCxnSpPr>
          <p:nvPr/>
        </p:nvCxnSpPr>
        <p:spPr>
          <a:xfrm>
            <a:off x="3651278" y="3117324"/>
            <a:ext cx="1064738" cy="1692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137" idx="3"/>
            <a:endCxn id="172" idx="1"/>
          </p:cNvCxnSpPr>
          <p:nvPr/>
        </p:nvCxnSpPr>
        <p:spPr>
          <a:xfrm>
            <a:off x="3651278" y="3117324"/>
            <a:ext cx="1064738" cy="1314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stCxn id="143" idx="3"/>
            <a:endCxn id="205" idx="1"/>
          </p:cNvCxnSpPr>
          <p:nvPr/>
        </p:nvCxnSpPr>
        <p:spPr>
          <a:xfrm flipV="1">
            <a:off x="3673720" y="5199749"/>
            <a:ext cx="1042296" cy="185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4716016" y="5076638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TV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207" name="직선 연결선 206"/>
          <p:cNvCxnSpPr>
            <a:stCxn id="143" idx="3"/>
            <a:endCxn id="208" idx="1"/>
          </p:cNvCxnSpPr>
          <p:nvPr/>
        </p:nvCxnSpPr>
        <p:spPr>
          <a:xfrm>
            <a:off x="3673720" y="5385576"/>
            <a:ext cx="1042296" cy="141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4716016" y="5404281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209" name="직선 연결선 208"/>
          <p:cNvCxnSpPr>
            <a:stCxn id="143" idx="3"/>
            <a:endCxn id="210" idx="1"/>
          </p:cNvCxnSpPr>
          <p:nvPr/>
        </p:nvCxnSpPr>
        <p:spPr>
          <a:xfrm>
            <a:off x="3673720" y="5385576"/>
            <a:ext cx="1042296" cy="46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4716016" y="5731924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211" name="직선 연결선 210"/>
          <p:cNvCxnSpPr>
            <a:stCxn id="143" idx="3"/>
            <a:endCxn id="212" idx="1"/>
          </p:cNvCxnSpPr>
          <p:nvPr/>
        </p:nvCxnSpPr>
        <p:spPr>
          <a:xfrm>
            <a:off x="3673720" y="5385576"/>
            <a:ext cx="1042296" cy="797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4716016" y="6059567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Program Info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213" name="직선 연결선 212"/>
          <p:cNvCxnSpPr>
            <a:stCxn id="143" idx="3"/>
            <a:endCxn id="214" idx="1"/>
          </p:cNvCxnSpPr>
          <p:nvPr/>
        </p:nvCxnSpPr>
        <p:spPr>
          <a:xfrm>
            <a:off x="3673720" y="5385576"/>
            <a:ext cx="1042296" cy="1124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716016" y="6387209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Program Info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219" name="직선 화살표 연결선 218"/>
          <p:cNvCxnSpPr/>
          <p:nvPr/>
        </p:nvCxnSpPr>
        <p:spPr>
          <a:xfrm>
            <a:off x="5940152" y="1023285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7953435" y="900174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16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21" name="직선 화살표 연결선 220"/>
          <p:cNvCxnSpPr/>
          <p:nvPr/>
        </p:nvCxnSpPr>
        <p:spPr>
          <a:xfrm>
            <a:off x="5940152" y="1383325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7953435" y="1260214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17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23" name="직선 화살표 연결선 222"/>
          <p:cNvCxnSpPr/>
          <p:nvPr/>
        </p:nvCxnSpPr>
        <p:spPr>
          <a:xfrm>
            <a:off x="5940152" y="1743365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953435" y="1620254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18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25" name="직선 화살표 연결선 224"/>
          <p:cNvCxnSpPr/>
          <p:nvPr/>
        </p:nvCxnSpPr>
        <p:spPr>
          <a:xfrm>
            <a:off x="5940152" y="2148464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7953435" y="2025353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19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27" name="직선 화살표 연결선 226"/>
          <p:cNvCxnSpPr/>
          <p:nvPr/>
        </p:nvCxnSpPr>
        <p:spPr>
          <a:xfrm>
            <a:off x="5940152" y="2531713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7953435" y="240860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20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29" name="직선 화살표 연결선 228"/>
          <p:cNvCxnSpPr/>
          <p:nvPr/>
        </p:nvCxnSpPr>
        <p:spPr>
          <a:xfrm>
            <a:off x="5940152" y="2933365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7953435" y="2810254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21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31" name="직선 화살표 연결선 230"/>
          <p:cNvCxnSpPr/>
          <p:nvPr/>
        </p:nvCxnSpPr>
        <p:spPr>
          <a:xfrm>
            <a:off x="5940152" y="3292288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7953435" y="3169177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22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33" name="직선 화살표 연결선 232"/>
          <p:cNvCxnSpPr/>
          <p:nvPr/>
        </p:nvCxnSpPr>
        <p:spPr>
          <a:xfrm>
            <a:off x="5940152" y="3668303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7953435" y="354519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23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36" name="직선 화살표 연결선 235"/>
          <p:cNvCxnSpPr/>
          <p:nvPr/>
        </p:nvCxnSpPr>
        <p:spPr>
          <a:xfrm>
            <a:off x="5940152" y="4027226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7953435" y="3904115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24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38" name="직선 화살표 연결선 237"/>
          <p:cNvCxnSpPr/>
          <p:nvPr/>
        </p:nvCxnSpPr>
        <p:spPr>
          <a:xfrm>
            <a:off x="5940152" y="4437424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7953435" y="4314313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25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40" name="직선 화살표 연결선 239"/>
          <p:cNvCxnSpPr/>
          <p:nvPr/>
        </p:nvCxnSpPr>
        <p:spPr>
          <a:xfrm>
            <a:off x="5940152" y="4804893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7953435" y="468178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26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42" name="직선 화살표 연결선 241"/>
          <p:cNvCxnSpPr/>
          <p:nvPr/>
        </p:nvCxnSpPr>
        <p:spPr>
          <a:xfrm>
            <a:off x="5940152" y="5197999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7953435" y="5074888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27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44" name="직선 화살표 연결선 243"/>
          <p:cNvCxnSpPr/>
          <p:nvPr/>
        </p:nvCxnSpPr>
        <p:spPr>
          <a:xfrm>
            <a:off x="5940152" y="5522740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7953435" y="5399629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28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46" name="직선 화살표 연결선 245"/>
          <p:cNvCxnSpPr/>
          <p:nvPr/>
        </p:nvCxnSpPr>
        <p:spPr>
          <a:xfrm>
            <a:off x="5940152" y="5847480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7953435" y="5724369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29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48" name="직선 화살표 연결선 247"/>
          <p:cNvCxnSpPr/>
          <p:nvPr/>
        </p:nvCxnSpPr>
        <p:spPr>
          <a:xfrm>
            <a:off x="5940152" y="6172220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7953435" y="6049109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30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50" name="직선 화살표 연결선 249"/>
          <p:cNvCxnSpPr/>
          <p:nvPr/>
        </p:nvCxnSpPr>
        <p:spPr>
          <a:xfrm>
            <a:off x="5940152" y="6556781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7953435" y="6433670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31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471" y="6800"/>
            <a:ext cx="1920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white"/>
                </a:solidFill>
              </a:rPr>
              <a:t>Transition 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Tree (3/4)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69842" y="3275357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Program Info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31" name="직선 연결선 130"/>
          <p:cNvCxnSpPr>
            <a:stCxn id="106" idx="3"/>
            <a:endCxn id="205" idx="1"/>
          </p:cNvCxnSpPr>
          <p:nvPr/>
        </p:nvCxnSpPr>
        <p:spPr>
          <a:xfrm flipV="1">
            <a:off x="1572039" y="1001634"/>
            <a:ext cx="1099484" cy="239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106" idx="3"/>
            <a:endCxn id="208" idx="1"/>
          </p:cNvCxnSpPr>
          <p:nvPr/>
        </p:nvCxnSpPr>
        <p:spPr>
          <a:xfrm flipV="1">
            <a:off x="1572039" y="2390773"/>
            <a:ext cx="1099484" cy="100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106" idx="3"/>
            <a:endCxn id="210" idx="1"/>
          </p:cNvCxnSpPr>
          <p:nvPr/>
        </p:nvCxnSpPr>
        <p:spPr>
          <a:xfrm>
            <a:off x="1572039" y="3398468"/>
            <a:ext cx="1099484" cy="9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106" idx="3"/>
            <a:endCxn id="212" idx="1"/>
          </p:cNvCxnSpPr>
          <p:nvPr/>
        </p:nvCxnSpPr>
        <p:spPr>
          <a:xfrm>
            <a:off x="1572039" y="3398468"/>
            <a:ext cx="1099484" cy="1330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106" idx="3"/>
            <a:endCxn id="214" idx="1"/>
          </p:cNvCxnSpPr>
          <p:nvPr/>
        </p:nvCxnSpPr>
        <p:spPr>
          <a:xfrm>
            <a:off x="1572039" y="3398468"/>
            <a:ext cx="1099484" cy="247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2671523" y="878523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TV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671523" y="2267662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2671523" y="3284984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671523" y="4605544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Program Info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2671523" y="5749429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Program Info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716016" y="875750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Program Info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93" name="직선 연결선 92"/>
          <p:cNvCxnSpPr>
            <a:stCxn id="205" idx="3"/>
            <a:endCxn id="92" idx="1"/>
          </p:cNvCxnSpPr>
          <p:nvPr/>
        </p:nvCxnSpPr>
        <p:spPr>
          <a:xfrm flipV="1">
            <a:off x="3303427" y="998861"/>
            <a:ext cx="1412589" cy="2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5940152" y="1001634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953435" y="878523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32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16016" y="1422323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1F497D"/>
                </a:solidFill>
              </a:rPr>
              <a:t>Live </a:t>
            </a:r>
            <a:r>
              <a:rPr lang="en-US" altLang="ko-KR" sz="1000" b="1" dirty="0" smtClean="0">
                <a:solidFill>
                  <a:srgbClr val="1F497D"/>
                </a:solidFill>
              </a:rPr>
              <a:t>TV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716016" y="1800365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Menu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716016" y="2178407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Menu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716016" y="2556449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716016" y="2934491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716016" y="3312533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716016" y="3690575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Program Info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07" name="직선 연결선 106"/>
          <p:cNvCxnSpPr>
            <a:stCxn id="208" idx="3"/>
            <a:endCxn id="99" idx="1"/>
          </p:cNvCxnSpPr>
          <p:nvPr/>
        </p:nvCxnSpPr>
        <p:spPr>
          <a:xfrm flipV="1">
            <a:off x="3651278" y="1545434"/>
            <a:ext cx="1064738" cy="84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208" idx="3"/>
            <a:endCxn id="100" idx="1"/>
          </p:cNvCxnSpPr>
          <p:nvPr/>
        </p:nvCxnSpPr>
        <p:spPr>
          <a:xfrm flipV="1">
            <a:off x="3651278" y="1923476"/>
            <a:ext cx="1064738" cy="467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208" idx="3"/>
            <a:endCxn id="101" idx="1"/>
          </p:cNvCxnSpPr>
          <p:nvPr/>
        </p:nvCxnSpPr>
        <p:spPr>
          <a:xfrm flipV="1">
            <a:off x="3651278" y="2301518"/>
            <a:ext cx="1064738" cy="89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208" idx="3"/>
            <a:endCxn id="103" idx="1"/>
          </p:cNvCxnSpPr>
          <p:nvPr/>
        </p:nvCxnSpPr>
        <p:spPr>
          <a:xfrm>
            <a:off x="3651278" y="2390773"/>
            <a:ext cx="1064738" cy="666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208" idx="3"/>
            <a:endCxn id="102" idx="1"/>
          </p:cNvCxnSpPr>
          <p:nvPr/>
        </p:nvCxnSpPr>
        <p:spPr>
          <a:xfrm>
            <a:off x="3651278" y="2390773"/>
            <a:ext cx="1064738" cy="288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208" idx="3"/>
            <a:endCxn id="105" idx="1"/>
          </p:cNvCxnSpPr>
          <p:nvPr/>
        </p:nvCxnSpPr>
        <p:spPr>
          <a:xfrm>
            <a:off x="3651278" y="2390773"/>
            <a:ext cx="1064738" cy="142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208" idx="3"/>
            <a:endCxn id="104" idx="1"/>
          </p:cNvCxnSpPr>
          <p:nvPr/>
        </p:nvCxnSpPr>
        <p:spPr>
          <a:xfrm>
            <a:off x="3651278" y="2390773"/>
            <a:ext cx="1064738" cy="1044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5940152" y="1535887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953435" y="1412776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33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5940152" y="1937539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953435" y="1814428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34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>
            <a:off x="5940152" y="2296462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953435" y="2173351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35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5940152" y="2672477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953435" y="2549366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36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>
            <a:off x="5940152" y="3031400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953435" y="2908289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37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5940152" y="3441598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953435" y="3318487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38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26" name="직선 화살표 연결선 125"/>
          <p:cNvCxnSpPr/>
          <p:nvPr/>
        </p:nvCxnSpPr>
        <p:spPr>
          <a:xfrm>
            <a:off x="5940152" y="3809067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953435" y="3685956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39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61" name="직선 연결선 160"/>
          <p:cNvCxnSpPr>
            <a:stCxn id="212" idx="3"/>
            <a:endCxn id="162" idx="1"/>
          </p:cNvCxnSpPr>
          <p:nvPr/>
        </p:nvCxnSpPr>
        <p:spPr>
          <a:xfrm flipV="1">
            <a:off x="3673720" y="4464327"/>
            <a:ext cx="1042296" cy="264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4716016" y="4341216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TV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63" name="직선 연결선 162"/>
          <p:cNvCxnSpPr>
            <a:stCxn id="212" idx="3"/>
            <a:endCxn id="164" idx="1"/>
          </p:cNvCxnSpPr>
          <p:nvPr/>
        </p:nvCxnSpPr>
        <p:spPr>
          <a:xfrm>
            <a:off x="3673720" y="4728655"/>
            <a:ext cx="1042296" cy="11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716016" y="4717658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65" name="직선 연결선 164"/>
          <p:cNvCxnSpPr>
            <a:stCxn id="212" idx="3"/>
            <a:endCxn id="166" idx="1"/>
          </p:cNvCxnSpPr>
          <p:nvPr/>
        </p:nvCxnSpPr>
        <p:spPr>
          <a:xfrm>
            <a:off x="3673720" y="4728655"/>
            <a:ext cx="1042296" cy="488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4716016" y="5094100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74" name="직선 연결선 173"/>
          <p:cNvCxnSpPr>
            <a:stCxn id="212" idx="3"/>
            <a:endCxn id="182" idx="1"/>
          </p:cNvCxnSpPr>
          <p:nvPr/>
        </p:nvCxnSpPr>
        <p:spPr>
          <a:xfrm>
            <a:off x="3673720" y="4728655"/>
            <a:ext cx="1042296" cy="864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716016" y="5470542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Program Info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83" name="직선 연결선 182"/>
          <p:cNvCxnSpPr>
            <a:stCxn id="212" idx="3"/>
            <a:endCxn id="184" idx="1"/>
          </p:cNvCxnSpPr>
          <p:nvPr/>
        </p:nvCxnSpPr>
        <p:spPr>
          <a:xfrm>
            <a:off x="3673720" y="4728655"/>
            <a:ext cx="1042296" cy="124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4716016" y="5846984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Program Info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85" name="직선 화살표 연결선 184"/>
          <p:cNvCxnSpPr/>
          <p:nvPr/>
        </p:nvCxnSpPr>
        <p:spPr>
          <a:xfrm>
            <a:off x="5940152" y="4462577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7953435" y="4339466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40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87" name="직선 화살표 연결선 186"/>
          <p:cNvCxnSpPr/>
          <p:nvPr/>
        </p:nvCxnSpPr>
        <p:spPr>
          <a:xfrm>
            <a:off x="5940152" y="4856801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7953435" y="4733690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41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89" name="직선 화살표 연결선 188"/>
          <p:cNvCxnSpPr/>
          <p:nvPr/>
        </p:nvCxnSpPr>
        <p:spPr>
          <a:xfrm>
            <a:off x="5940152" y="5207179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7953435" y="5084068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42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91" name="직선 화살표 연결선 190"/>
          <p:cNvCxnSpPr/>
          <p:nvPr/>
        </p:nvCxnSpPr>
        <p:spPr>
          <a:xfrm>
            <a:off x="5940152" y="5585625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7953435" y="5462514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43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93" name="직선 화살표 연결선 192"/>
          <p:cNvCxnSpPr/>
          <p:nvPr/>
        </p:nvCxnSpPr>
        <p:spPr>
          <a:xfrm>
            <a:off x="5940152" y="5970186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7953435" y="5847075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44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471" y="6800"/>
            <a:ext cx="1920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white"/>
                </a:solidFill>
              </a:rPr>
              <a:t>Transition 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Tree (4/4)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69842" y="3381549"/>
            <a:ext cx="1064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Recorded(List)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671523" y="1199525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1F497D"/>
                </a:solidFill>
              </a:rPr>
              <a:t>Live </a:t>
            </a:r>
            <a:r>
              <a:rPr lang="en-US" altLang="ko-KR" sz="1000" b="1" dirty="0" smtClean="0">
                <a:solidFill>
                  <a:srgbClr val="1F497D"/>
                </a:solidFill>
              </a:rPr>
              <a:t>TV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31" name="직선 연결선 130"/>
          <p:cNvCxnSpPr>
            <a:stCxn id="106" idx="3"/>
            <a:endCxn id="130" idx="1"/>
          </p:cNvCxnSpPr>
          <p:nvPr/>
        </p:nvCxnSpPr>
        <p:spPr>
          <a:xfrm flipV="1">
            <a:off x="1634557" y="1322636"/>
            <a:ext cx="1036966" cy="2182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671523" y="2282679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Menu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33" name="직선 연결선 132"/>
          <p:cNvCxnSpPr>
            <a:stCxn id="106" idx="3"/>
            <a:endCxn id="132" idx="1"/>
          </p:cNvCxnSpPr>
          <p:nvPr/>
        </p:nvCxnSpPr>
        <p:spPr>
          <a:xfrm flipV="1">
            <a:off x="1634557" y="2405790"/>
            <a:ext cx="1036966" cy="1098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671523" y="3038763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Menu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35" name="직선 연결선 134"/>
          <p:cNvCxnSpPr>
            <a:stCxn id="106" idx="3"/>
            <a:endCxn id="134" idx="1"/>
          </p:cNvCxnSpPr>
          <p:nvPr/>
        </p:nvCxnSpPr>
        <p:spPr>
          <a:xfrm flipV="1">
            <a:off x="1634557" y="3161874"/>
            <a:ext cx="1036966" cy="34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671523" y="3650831"/>
            <a:ext cx="1064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Recorded(List)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38" name="직선 연결선 137"/>
          <p:cNvCxnSpPr>
            <a:stCxn id="106" idx="3"/>
            <a:endCxn id="137" idx="1"/>
          </p:cNvCxnSpPr>
          <p:nvPr/>
        </p:nvCxnSpPr>
        <p:spPr>
          <a:xfrm>
            <a:off x="1634557" y="3504660"/>
            <a:ext cx="1036966" cy="26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671523" y="4406915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Time Machine App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40" name="직선 연결선 139"/>
          <p:cNvCxnSpPr>
            <a:stCxn id="106" idx="3"/>
            <a:endCxn id="139" idx="1"/>
          </p:cNvCxnSpPr>
          <p:nvPr/>
        </p:nvCxnSpPr>
        <p:spPr>
          <a:xfrm>
            <a:off x="1634557" y="3504660"/>
            <a:ext cx="1036966" cy="1025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671523" y="5162999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DVR Player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42" name="직선 연결선 141"/>
          <p:cNvCxnSpPr>
            <a:stCxn id="106" idx="3"/>
            <a:endCxn id="141" idx="1"/>
          </p:cNvCxnSpPr>
          <p:nvPr/>
        </p:nvCxnSpPr>
        <p:spPr>
          <a:xfrm>
            <a:off x="1634557" y="3504660"/>
            <a:ext cx="1036966" cy="178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4716016" y="1196752"/>
            <a:ext cx="1064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Recorded(List)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46" name="직선 연결선 145"/>
          <p:cNvCxnSpPr>
            <a:stCxn id="130" idx="3"/>
            <a:endCxn id="145" idx="1"/>
          </p:cNvCxnSpPr>
          <p:nvPr/>
        </p:nvCxnSpPr>
        <p:spPr>
          <a:xfrm flipV="1">
            <a:off x="3303427" y="1319863"/>
            <a:ext cx="1412589" cy="2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>
            <a:off x="5940152" y="1322636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53435" y="1199525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45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716016" y="1726446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TV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716016" y="2474400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Channel(List)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716016" y="2848377"/>
            <a:ext cx="1064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Recorded(List)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716016" y="2100423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TV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155" name="직선 연결선 154"/>
          <p:cNvCxnSpPr>
            <a:stCxn id="132" idx="3"/>
            <a:endCxn id="151" idx="1"/>
          </p:cNvCxnSpPr>
          <p:nvPr/>
        </p:nvCxnSpPr>
        <p:spPr>
          <a:xfrm flipV="1">
            <a:off x="3492582" y="1849557"/>
            <a:ext cx="1223434" cy="556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132" idx="3"/>
            <a:endCxn id="154" idx="1"/>
          </p:cNvCxnSpPr>
          <p:nvPr/>
        </p:nvCxnSpPr>
        <p:spPr>
          <a:xfrm flipV="1">
            <a:off x="3492582" y="2223534"/>
            <a:ext cx="1223434" cy="182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132" idx="3"/>
            <a:endCxn id="152" idx="1"/>
          </p:cNvCxnSpPr>
          <p:nvPr/>
        </p:nvCxnSpPr>
        <p:spPr>
          <a:xfrm>
            <a:off x="3492582" y="2405790"/>
            <a:ext cx="1223434" cy="191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132" idx="3"/>
            <a:endCxn id="153" idx="1"/>
          </p:cNvCxnSpPr>
          <p:nvPr/>
        </p:nvCxnSpPr>
        <p:spPr>
          <a:xfrm>
            <a:off x="3492582" y="2405790"/>
            <a:ext cx="1223434" cy="565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/>
          <p:nvPr/>
        </p:nvCxnSpPr>
        <p:spPr>
          <a:xfrm>
            <a:off x="5940152" y="1849557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7953435" y="1726446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46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21" name="직선 화살표 연결선 220"/>
          <p:cNvCxnSpPr/>
          <p:nvPr/>
        </p:nvCxnSpPr>
        <p:spPr>
          <a:xfrm>
            <a:off x="5940152" y="2209597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7953435" y="2086486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47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23" name="직선 화살표 연결선 222"/>
          <p:cNvCxnSpPr/>
          <p:nvPr/>
        </p:nvCxnSpPr>
        <p:spPr>
          <a:xfrm>
            <a:off x="5940152" y="2569637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953435" y="2446526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48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225" name="직선 화살표 연결선 224"/>
          <p:cNvCxnSpPr/>
          <p:nvPr/>
        </p:nvCxnSpPr>
        <p:spPr>
          <a:xfrm>
            <a:off x="5940152" y="2974736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7953435" y="2851625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49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16016" y="3449520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TV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88" name="직선 연결선 87"/>
          <p:cNvCxnSpPr>
            <a:stCxn id="137" idx="3"/>
            <a:endCxn id="87" idx="1"/>
          </p:cNvCxnSpPr>
          <p:nvPr/>
        </p:nvCxnSpPr>
        <p:spPr>
          <a:xfrm flipV="1">
            <a:off x="3736238" y="3572631"/>
            <a:ext cx="979778" cy="201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716016" y="3818946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Menu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90" name="직선 연결선 89"/>
          <p:cNvCxnSpPr>
            <a:stCxn id="137" idx="3"/>
            <a:endCxn id="89" idx="1"/>
          </p:cNvCxnSpPr>
          <p:nvPr/>
        </p:nvCxnSpPr>
        <p:spPr>
          <a:xfrm>
            <a:off x="3736238" y="3773942"/>
            <a:ext cx="979778" cy="168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716016" y="4188372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Live Menu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92" name="직선 연결선 91"/>
          <p:cNvCxnSpPr>
            <a:stCxn id="137" idx="3"/>
            <a:endCxn id="91" idx="1"/>
          </p:cNvCxnSpPr>
          <p:nvPr/>
        </p:nvCxnSpPr>
        <p:spPr>
          <a:xfrm>
            <a:off x="3736238" y="3773942"/>
            <a:ext cx="979778" cy="537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716016" y="4557798"/>
            <a:ext cx="1064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Recorded(List)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94" name="직선 연결선 93"/>
          <p:cNvCxnSpPr>
            <a:stCxn id="137" idx="3"/>
            <a:endCxn id="93" idx="1"/>
          </p:cNvCxnSpPr>
          <p:nvPr/>
        </p:nvCxnSpPr>
        <p:spPr>
          <a:xfrm>
            <a:off x="3736238" y="3773942"/>
            <a:ext cx="979778" cy="906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716016" y="4927224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Time Machine App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96" name="직선 연결선 95"/>
          <p:cNvCxnSpPr>
            <a:stCxn id="137" idx="3"/>
            <a:endCxn id="95" idx="1"/>
          </p:cNvCxnSpPr>
          <p:nvPr/>
        </p:nvCxnSpPr>
        <p:spPr>
          <a:xfrm>
            <a:off x="3736238" y="3773942"/>
            <a:ext cx="979778" cy="127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716016" y="5296649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1F497D"/>
                </a:solidFill>
              </a:rPr>
              <a:t>DVR Player</a:t>
            </a:r>
            <a:endParaRPr lang="en-US" altLang="ko-KR" sz="1000" b="1" dirty="0">
              <a:solidFill>
                <a:srgbClr val="1F497D"/>
              </a:solidFill>
            </a:endParaRPr>
          </a:p>
        </p:txBody>
      </p:sp>
      <p:cxnSp>
        <p:nvCxnSpPr>
          <p:cNvPr id="98" name="직선 연결선 97"/>
          <p:cNvCxnSpPr>
            <a:stCxn id="137" idx="3"/>
            <a:endCxn id="97" idx="1"/>
          </p:cNvCxnSpPr>
          <p:nvPr/>
        </p:nvCxnSpPr>
        <p:spPr>
          <a:xfrm>
            <a:off x="3736238" y="3773942"/>
            <a:ext cx="979778" cy="164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953435" y="3415774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50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5940152" y="3569182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953435" y="3808880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51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5940152" y="3953743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953435" y="4193441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52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>
            <a:off x="5940152" y="4321212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953435" y="4560910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53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5940152" y="4688681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953435" y="4928379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54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5940152" y="5056150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953435" y="5295848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79646">
                    <a:lumMod val="75000"/>
                  </a:srgbClr>
                </a:solidFill>
              </a:rPr>
              <a:t>path </a:t>
            </a:r>
            <a:r>
              <a:rPr lang="en-US" altLang="ko-KR" sz="1000" b="1" dirty="0" smtClean="0">
                <a:solidFill>
                  <a:srgbClr val="F79646">
                    <a:lumMod val="75000"/>
                  </a:srgbClr>
                </a:solidFill>
              </a:rPr>
              <a:t>55</a:t>
            </a:r>
            <a:endParaRPr lang="en-US" altLang="ko-KR" sz="1000" b="1" dirty="0">
              <a:solidFill>
                <a:srgbClr val="F79646">
                  <a:lumMod val="75000"/>
                </a:srgbClr>
              </a:solidFill>
            </a:endParaRPr>
          </a:p>
        </p:txBody>
      </p:sp>
      <p:cxnSp>
        <p:nvCxnSpPr>
          <p:cNvPr id="111" name="직선 화살표 연결선 110"/>
          <p:cNvCxnSpPr/>
          <p:nvPr/>
        </p:nvCxnSpPr>
        <p:spPr>
          <a:xfrm>
            <a:off x="5940152" y="5432165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366838"/>
            <a:ext cx="73437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0" y="-27384"/>
            <a:ext cx="91440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471" y="6800"/>
            <a:ext cx="3408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Moonstone Components – Live Menu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23528" y="673392"/>
            <a:ext cx="1372386" cy="841972"/>
          </a:xfrm>
          <a:prstGeom prst="ellipse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Channels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9350" y="3776260"/>
            <a:ext cx="2168158" cy="2893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LiveMenu.Panel</a:t>
            </a:r>
            <a:endParaRPr lang="en-US" altLang="ko-KR" sz="1400" dirty="0" smtClean="0"/>
          </a:p>
          <a:p>
            <a:r>
              <a:rPr lang="en-US" altLang="ko-KR" sz="1400" dirty="0" err="1" smtClean="0"/>
              <a:t>LiveMenu.IconButton</a:t>
            </a:r>
            <a:endParaRPr lang="en-US" altLang="ko-KR" sz="1400" dirty="0" smtClean="0"/>
          </a:p>
          <a:p>
            <a:r>
              <a:rPr lang="en-US" altLang="ko-KR" sz="1400" dirty="0" err="1" smtClean="0"/>
              <a:t>LiveMenu.ListActions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moon.Divider</a:t>
            </a:r>
            <a:endParaRPr lang="en-US" altLang="ko-KR" sz="1400" dirty="0" smtClean="0"/>
          </a:p>
          <a:p>
            <a:r>
              <a:rPr lang="en-US" altLang="ko-KR" sz="1400" dirty="0" err="1" smtClean="0"/>
              <a:t>LiveMenu.ListActionItem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moon.CheckboxItem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moon.TooltipDecorator</a:t>
            </a:r>
            <a:endParaRPr lang="en-US" altLang="ko-KR" sz="1400" dirty="0" smtClean="0"/>
          </a:p>
          <a:p>
            <a:r>
              <a:rPr lang="en-US" altLang="ko-KR" sz="1400" dirty="0" err="1" smtClean="0"/>
              <a:t>LiveMenu.Tooltip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moon.DataList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moon.DataGridList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moon.Scroller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moon.MarqueeText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moon.ProgressBar</a:t>
            </a:r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71600"/>
            <a:ext cx="7315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0" y="-27384"/>
            <a:ext cx="91440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471" y="6800"/>
            <a:ext cx="3407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Moonstone Components – Live Menu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23528" y="673392"/>
            <a:ext cx="1372386" cy="841972"/>
          </a:xfrm>
          <a:prstGeom prst="ellipse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Channel (List)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9350" y="5085184"/>
            <a:ext cx="2059538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LiveMenu.Panel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moon.TooltipDecorator</a:t>
            </a:r>
            <a:endParaRPr lang="en-US" altLang="ko-KR" sz="1400" dirty="0" smtClean="0"/>
          </a:p>
          <a:p>
            <a:r>
              <a:rPr lang="en-US" altLang="ko-KR" sz="1400" dirty="0" err="1" smtClean="0"/>
              <a:t>LiveMenu.Tooltip</a:t>
            </a:r>
            <a:endParaRPr lang="en-US" altLang="ko-KR" sz="1400" dirty="0" smtClean="0"/>
          </a:p>
          <a:p>
            <a:r>
              <a:rPr lang="en-US" altLang="ko-KR" sz="1400" dirty="0" err="1" smtClean="0"/>
              <a:t>LiveMenu.IconButton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moon.Scroller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moon.Divider</a:t>
            </a:r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163" y="1376363"/>
            <a:ext cx="73056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0" y="-27384"/>
            <a:ext cx="91440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471" y="6800"/>
            <a:ext cx="3407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Moonstone Components – Live Menu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23528" y="673392"/>
            <a:ext cx="1372386" cy="841972"/>
          </a:xfrm>
          <a:prstGeom prst="ellipse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Recorded</a:t>
            </a:r>
          </a:p>
          <a:p>
            <a:pPr algn="ctr"/>
            <a:r>
              <a:rPr lang="en-US" altLang="ko-KR" sz="1200" b="1" dirty="0" smtClean="0"/>
              <a:t>(List)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9350" y="4494019"/>
            <a:ext cx="2168158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LiveMenu.Panel</a:t>
            </a:r>
            <a:endParaRPr lang="en-US" altLang="ko-KR" sz="1400" dirty="0" smtClean="0"/>
          </a:p>
          <a:p>
            <a:r>
              <a:rPr lang="en-US" altLang="ko-KR" sz="1400" dirty="0" err="1" smtClean="0"/>
              <a:t>LiveMenu.IconButton</a:t>
            </a:r>
            <a:endParaRPr lang="en-US" altLang="ko-KR" sz="1400" dirty="0" smtClean="0"/>
          </a:p>
          <a:p>
            <a:r>
              <a:rPr lang="en-US" altLang="ko-KR" sz="1400" dirty="0" err="1" smtClean="0"/>
              <a:t>LiveMenu.ListActions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moon.Divider</a:t>
            </a:r>
            <a:endParaRPr lang="en-US" altLang="ko-KR" sz="1400" dirty="0" smtClean="0"/>
          </a:p>
          <a:p>
            <a:r>
              <a:rPr lang="en-US" altLang="ko-KR" sz="1400" dirty="0" err="1" smtClean="0"/>
              <a:t>LiveMenu.ListActionItem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moon.CheckboxItem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moon.DataList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moon.Scroller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moon.MarqueeText</a:t>
            </a:r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580</Words>
  <Application>Microsoft Office PowerPoint</Application>
  <PresentationFormat>화면 슬라이드 쇼(4:3)</PresentationFormat>
  <Paragraphs>273</Paragraphs>
  <Slides>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>lgcns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heesung.eun</dc:creator>
  <cp:lastModifiedBy>heesung.eun</cp:lastModifiedBy>
  <cp:revision>121</cp:revision>
  <dcterms:created xsi:type="dcterms:W3CDTF">2014-01-21T23:37:38Z</dcterms:created>
  <dcterms:modified xsi:type="dcterms:W3CDTF">2014-01-24T01:05:17Z</dcterms:modified>
</cp:coreProperties>
</file>