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2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0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6CEC-B38A-4C15-8C84-47C37EC0A5DC}" type="datetimeFigureOut">
              <a:rPr lang="ko-KR" altLang="en-US" smtClean="0"/>
              <a:t>2014-01-17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588C-4A39-486E-803B-B6ADDA272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6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47"/>
          <p:cNvSpPr/>
          <p:nvPr/>
        </p:nvSpPr>
        <p:spPr>
          <a:xfrm flipH="1">
            <a:off x="7838800" y="2872984"/>
            <a:ext cx="1050460" cy="591964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1344"/>
              <a:gd name="connsiteY0" fmla="*/ 0 h 721122"/>
              <a:gd name="connsiteX1" fmla="*/ 1814 w 1341344"/>
              <a:gd name="connsiteY1" fmla="*/ 0 h 721122"/>
              <a:gd name="connsiteX2" fmla="*/ 1814 w 1341344"/>
              <a:gd name="connsiteY2" fmla="*/ 721122 h 721122"/>
              <a:gd name="connsiteX3" fmla="*/ 1334463 w 1341344"/>
              <a:gd name="connsiteY3" fmla="*/ 715814 h 721122"/>
              <a:gd name="connsiteX4" fmla="*/ 1341344 w 1341344"/>
              <a:gd name="connsiteY4" fmla="*/ 39020 h 721122"/>
              <a:gd name="connsiteX0" fmla="*/ 1178957 w 1341344"/>
              <a:gd name="connsiteY0" fmla="*/ 0 h 722896"/>
              <a:gd name="connsiteX1" fmla="*/ 1814 w 1341344"/>
              <a:gd name="connsiteY1" fmla="*/ 1774 h 722896"/>
              <a:gd name="connsiteX2" fmla="*/ 1814 w 1341344"/>
              <a:gd name="connsiteY2" fmla="*/ 722896 h 722896"/>
              <a:gd name="connsiteX3" fmla="*/ 1334463 w 1341344"/>
              <a:gd name="connsiteY3" fmla="*/ 717588 h 722896"/>
              <a:gd name="connsiteX4" fmla="*/ 1341344 w 1341344"/>
              <a:gd name="connsiteY4" fmla="*/ 40794 h 72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344" h="722896">
                <a:moveTo>
                  <a:pt x="1178957" y="0"/>
                </a:moveTo>
                <a:lnTo>
                  <a:pt x="1814" y="1774"/>
                </a:lnTo>
                <a:cubicBezTo>
                  <a:pt x="3628" y="241801"/>
                  <a:pt x="0" y="482869"/>
                  <a:pt x="1814" y="722896"/>
                </a:cubicBezTo>
                <a:lnTo>
                  <a:pt x="1334463" y="717588"/>
                </a:lnTo>
                <a:cubicBezTo>
                  <a:pt x="1336297" y="524201"/>
                  <a:pt x="1339510" y="234181"/>
                  <a:pt x="1341344" y="40794"/>
                </a:cubicBezTo>
              </a:path>
            </a:pathLst>
          </a:cu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Input Channel Number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105492" y="3467843"/>
            <a:ext cx="2073510" cy="879778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 Banner</a:t>
            </a:r>
          </a:p>
          <a:p>
            <a:pPr algn="ctr"/>
            <a:r>
              <a:rPr lang="en-US" altLang="ko-KR" sz="1200" b="1" dirty="0" smtClean="0"/>
              <a:t>(CH Info + Program Info + Clock)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7658" y="250612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[Normal/Recording]</a:t>
            </a:r>
          </a:p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589530" y="1841922"/>
            <a:ext cx="0" cy="1722751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2228682" y="1030416"/>
            <a:ext cx="1486754" cy="811506"/>
            <a:chOff x="1455931" y="1841780"/>
            <a:chExt cx="1486754" cy="811506"/>
          </a:xfrm>
        </p:grpSpPr>
        <p:sp>
          <p:nvSpPr>
            <p:cNvPr id="6" name="직사각형 5"/>
            <p:cNvSpPr/>
            <p:nvPr/>
          </p:nvSpPr>
          <p:spPr>
            <a:xfrm>
              <a:off x="1455931" y="1841780"/>
              <a:ext cx="1486754" cy="811506"/>
            </a:xfrm>
            <a:prstGeom prst="rect">
              <a:avLst/>
            </a:prstGeom>
            <a:ln w="127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Live TV</a:t>
              </a:r>
            </a:p>
          </p:txBody>
        </p:sp>
        <p:pic>
          <p:nvPicPr>
            <p:cNvPr id="11266" name="Picture 2" descr="https://encrypted-tbn2.gstatic.com/images?q=tbn:ANd9GcSFu5ROo9S_vumVVjJfMi7_CsDvw3Y_FgCe4U6OUegGaQGwqqs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8673" y="1880595"/>
              <a:ext cx="1380248" cy="744252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646541" y="2264807"/>
              <a:ext cx="72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FFFF00"/>
                  </a:solidFill>
                </a:rPr>
                <a:t>Live TV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106881" y="5095146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Program Info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114790" y="5095146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Mini EPG</a:t>
            </a:r>
          </a:p>
          <a:p>
            <a:pPr algn="ctr"/>
            <a:r>
              <a:rPr lang="en-US" altLang="ko-KR" sz="1000" b="1" dirty="0" smtClean="0"/>
              <a:t>Main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2471" y="6800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State Diagram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4" idx="4"/>
            <a:endCxn id="184" idx="1"/>
          </p:cNvCxnSpPr>
          <p:nvPr/>
        </p:nvCxnSpPr>
        <p:spPr>
          <a:xfrm rot="16200000" flipH="1">
            <a:off x="4610835" y="2879032"/>
            <a:ext cx="1035367" cy="3972543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707846" y="1046045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 Info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715436" y="1281985"/>
            <a:ext cx="3085592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715436" y="1642822"/>
            <a:ext cx="3085592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6881" y="1044647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Channel UP/Down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69121" y="1411990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Mouse Wheel Scroll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736734" y="219295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 List</a:t>
            </a:r>
          </a:p>
        </p:txBody>
      </p:sp>
      <p:cxnSp>
        <p:nvCxnSpPr>
          <p:cNvPr id="53" name="꺾인 연결선 52"/>
          <p:cNvCxnSpPr/>
          <p:nvPr/>
        </p:nvCxnSpPr>
        <p:spPr>
          <a:xfrm>
            <a:off x="3308246" y="1888017"/>
            <a:ext cx="3482469" cy="631873"/>
          </a:xfrm>
          <a:prstGeom prst="bentConnector3">
            <a:avLst>
              <a:gd name="adj1" fmla="val -401"/>
            </a:avLst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42370" y="228440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Input Channel Number 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02" name="꺾인 연결선 101"/>
          <p:cNvCxnSpPr>
            <a:stCxn id="88" idx="3"/>
            <a:endCxn id="6" idx="2"/>
          </p:cNvCxnSpPr>
          <p:nvPr/>
        </p:nvCxnSpPr>
        <p:spPr>
          <a:xfrm rot="5400000" flipH="1">
            <a:off x="4420038" y="393943"/>
            <a:ext cx="1069698" cy="3965656"/>
          </a:xfrm>
          <a:prstGeom prst="bentConnector3">
            <a:avLst>
              <a:gd name="adj1" fmla="val -32898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673121" y="2938134"/>
            <a:ext cx="1752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Back key/ Screen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16" name="꺾인 연결선 115"/>
          <p:cNvCxnSpPr>
            <a:stCxn id="4" idx="6"/>
            <a:endCxn id="88" idx="4"/>
          </p:cNvCxnSpPr>
          <p:nvPr/>
        </p:nvCxnSpPr>
        <p:spPr>
          <a:xfrm flipV="1">
            <a:off x="4179002" y="3034924"/>
            <a:ext cx="3243925" cy="872808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106881" y="3907732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Input Channel Number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445218" y="4935055"/>
            <a:ext cx="1563676" cy="895865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External Channel Banner</a:t>
            </a:r>
          </a:p>
        </p:txBody>
      </p:sp>
      <p:cxnSp>
        <p:nvCxnSpPr>
          <p:cNvPr id="175" name="꺾인 연결선 174"/>
          <p:cNvCxnSpPr>
            <a:stCxn id="6" idx="1"/>
            <a:endCxn id="212" idx="0"/>
          </p:cNvCxnSpPr>
          <p:nvPr/>
        </p:nvCxnSpPr>
        <p:spPr>
          <a:xfrm rot="10800000" flipV="1">
            <a:off x="1227056" y="1436169"/>
            <a:ext cx="1001626" cy="3498886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84812" y="319534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[Normal/Recording]</a:t>
            </a:r>
          </a:p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</a:p>
        </p:txBody>
      </p:sp>
    </p:spTree>
    <p:extLst>
      <p:ext uri="{BB962C8B-B14F-4D97-AF65-F5344CB8AC3E}">
        <p14:creationId xmlns:p14="http://schemas.microsoft.com/office/powerpoint/2010/main" val="4130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2614"/>
              </p:ext>
            </p:extLst>
          </p:nvPr>
        </p:nvGraphicFramePr>
        <p:xfrm>
          <a:off x="515880" y="620688"/>
          <a:ext cx="8112221" cy="36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38"/>
                <a:gridCol w="1296154"/>
                <a:gridCol w="1296144"/>
                <a:gridCol w="1368152"/>
                <a:gridCol w="1368142"/>
                <a:gridCol w="1175791"/>
              </a:tblGrid>
              <a:tr h="411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Event             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State </a:t>
                      </a:r>
                      <a:endParaRPr lang="ko-KR" altLang="en-US" sz="11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Live</a:t>
                      </a:r>
                      <a:r>
                        <a:rPr lang="en-US" altLang="ko-KR" sz="1100" baseline="0" dirty="0" smtClean="0"/>
                        <a:t> TV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Channel Banner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External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Channel Banner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Channel Info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Channel List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Screen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r>
                        <a:rPr lang="en-US" altLang="ko-KR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Banner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Banner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[External] Screen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Banner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Program</a:t>
                      </a:r>
                      <a:r>
                        <a:rPr lang="en-US" altLang="ko-KR" sz="1050" b="1" baseline="0" dirty="0" smtClean="0"/>
                        <a:t> Info Click</a:t>
                      </a:r>
                      <a:endParaRPr lang="en-US" altLang="ko-KR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</a:t>
                      </a:r>
                      <a:r>
                        <a:rPr lang="en-US" altLang="ko-KR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Press Back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Channel Up/Down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948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Mouse Wheel</a:t>
                      </a:r>
                      <a:r>
                        <a:rPr lang="en-US" altLang="ko-KR" sz="1050" b="1" baseline="0" dirty="0" smtClean="0"/>
                        <a:t> Scroll</a:t>
                      </a:r>
                      <a:endParaRPr lang="en-US" altLang="ko-KR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Input CH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List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List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12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State Table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Transition Tree (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1/2)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0" y="317116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97" name="직선 연결선 96"/>
          <p:cNvCxnSpPr>
            <a:stCxn id="5" idx="3"/>
            <a:endCxn id="61" idx="1"/>
          </p:cNvCxnSpPr>
          <p:nvPr/>
        </p:nvCxnSpPr>
        <p:spPr>
          <a:xfrm flipV="1">
            <a:off x="1187624" y="2718074"/>
            <a:ext cx="1525414" cy="57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" idx="3"/>
            <a:endCxn id="63" idx="1"/>
          </p:cNvCxnSpPr>
          <p:nvPr/>
        </p:nvCxnSpPr>
        <p:spPr>
          <a:xfrm>
            <a:off x="1187624" y="3294276"/>
            <a:ext cx="1525413" cy="58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75562" y="3785699"/>
            <a:ext cx="90441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Input Channel </a:t>
            </a:r>
            <a:r>
              <a:rPr lang="en-US" altLang="ko-KR" sz="600" b="1" dirty="0" err="1" smtClean="0">
                <a:solidFill>
                  <a:schemeClr val="bg1"/>
                </a:solidFill>
              </a:rPr>
              <a:t>Num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6088" y="1453236"/>
            <a:ext cx="62388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6189" y="5015501"/>
            <a:ext cx="1423788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[External</a:t>
            </a:r>
            <a:r>
              <a:rPr lang="en-US" altLang="ko-KR" sz="600" b="1" dirty="0" smtClean="0">
                <a:solidFill>
                  <a:schemeClr val="bg1"/>
                </a:solidFill>
              </a:rPr>
              <a:t>][Recording]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23652" y="2625740"/>
            <a:ext cx="85632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Channel Up/Down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7548" y="3205933"/>
            <a:ext cx="91242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Mouse Wheel Scroll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>
            <a:stCxn id="5" idx="3"/>
            <a:endCxn id="58" idx="1"/>
          </p:cNvCxnSpPr>
          <p:nvPr/>
        </p:nvCxnSpPr>
        <p:spPr>
          <a:xfrm flipV="1">
            <a:off x="1187624" y="1585787"/>
            <a:ext cx="1525414" cy="170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60" idx="1"/>
          </p:cNvCxnSpPr>
          <p:nvPr/>
        </p:nvCxnSpPr>
        <p:spPr>
          <a:xfrm>
            <a:off x="1187624" y="3294276"/>
            <a:ext cx="1525414" cy="181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3"/>
            <a:endCxn id="62" idx="1"/>
          </p:cNvCxnSpPr>
          <p:nvPr/>
        </p:nvCxnSpPr>
        <p:spPr>
          <a:xfrm>
            <a:off x="1187624" y="3294276"/>
            <a:ext cx="1525413" cy="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13038" y="146267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038" y="498472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External Channel Banner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13038" y="259496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Info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13037" y="3180604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Info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13037" y="375492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List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995936" y="1585786"/>
            <a:ext cx="274988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572000" y="5119122"/>
            <a:ext cx="217382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779912" y="2718097"/>
            <a:ext cx="296796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3779912" y="3319190"/>
            <a:ext cx="29263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3779912" y="3905826"/>
            <a:ext cx="29263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19338" y="146267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19338" y="498472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21388" y="259496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19338" y="318060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19338" y="376436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3038" y="202110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995936" y="2144216"/>
            <a:ext cx="274988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9338" y="202110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3038" y="4365104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External Channel Banner 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572000" y="4499503"/>
            <a:ext cx="217382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19338" y="436510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4041" y="2051883"/>
            <a:ext cx="1075936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[Recording]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Screen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3734" y="4395881"/>
            <a:ext cx="1026243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</a:t>
            </a:r>
            <a:r>
              <a:rPr lang="en-US" altLang="ko-KR" sz="600" b="1" dirty="0" smtClean="0">
                <a:solidFill>
                  <a:schemeClr val="bg1"/>
                </a:solidFill>
              </a:rPr>
              <a:t>External] 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stCxn id="5" idx="3"/>
            <a:endCxn id="31" idx="1"/>
          </p:cNvCxnSpPr>
          <p:nvPr/>
        </p:nvCxnSpPr>
        <p:spPr>
          <a:xfrm flipV="1">
            <a:off x="1187624" y="2144217"/>
            <a:ext cx="1525414" cy="115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3"/>
            <a:endCxn id="47" idx="1"/>
          </p:cNvCxnSpPr>
          <p:nvPr/>
        </p:nvCxnSpPr>
        <p:spPr>
          <a:xfrm>
            <a:off x="1187624" y="3294276"/>
            <a:ext cx="1525414" cy="11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Transition Tree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(2/2)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0" y="317116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97" name="직선 연결선 96"/>
          <p:cNvCxnSpPr>
            <a:stCxn id="5" idx="3"/>
            <a:endCxn id="61" idx="1"/>
          </p:cNvCxnSpPr>
          <p:nvPr/>
        </p:nvCxnSpPr>
        <p:spPr>
          <a:xfrm flipV="1">
            <a:off x="1187624" y="2718074"/>
            <a:ext cx="1525414" cy="57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" idx="3"/>
            <a:endCxn id="63" idx="1"/>
          </p:cNvCxnSpPr>
          <p:nvPr/>
        </p:nvCxnSpPr>
        <p:spPr>
          <a:xfrm>
            <a:off x="1187624" y="3294276"/>
            <a:ext cx="1525413" cy="58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75562" y="3785699"/>
            <a:ext cx="90441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Input Channel </a:t>
            </a:r>
            <a:r>
              <a:rPr lang="en-US" altLang="ko-KR" sz="600" b="1" dirty="0" err="1" smtClean="0">
                <a:solidFill>
                  <a:schemeClr val="bg1"/>
                </a:solidFill>
              </a:rPr>
              <a:t>Num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6088" y="1453236"/>
            <a:ext cx="62388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6189" y="5015501"/>
            <a:ext cx="1423788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[External</a:t>
            </a:r>
            <a:r>
              <a:rPr lang="en-US" altLang="ko-KR" sz="600" b="1" dirty="0" smtClean="0">
                <a:solidFill>
                  <a:schemeClr val="bg1"/>
                </a:solidFill>
              </a:rPr>
              <a:t>][Recording]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23652" y="2625740"/>
            <a:ext cx="85632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Channel Up/Down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7548" y="3205933"/>
            <a:ext cx="91242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Mouse Wheel Scroll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>
            <a:stCxn id="5" idx="3"/>
            <a:endCxn id="58" idx="1"/>
          </p:cNvCxnSpPr>
          <p:nvPr/>
        </p:nvCxnSpPr>
        <p:spPr>
          <a:xfrm flipV="1">
            <a:off x="1187624" y="1585787"/>
            <a:ext cx="1525414" cy="170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60" idx="1"/>
          </p:cNvCxnSpPr>
          <p:nvPr/>
        </p:nvCxnSpPr>
        <p:spPr>
          <a:xfrm>
            <a:off x="1187624" y="3294276"/>
            <a:ext cx="1525414" cy="181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3"/>
            <a:endCxn id="62" idx="1"/>
          </p:cNvCxnSpPr>
          <p:nvPr/>
        </p:nvCxnSpPr>
        <p:spPr>
          <a:xfrm>
            <a:off x="1187624" y="3294276"/>
            <a:ext cx="1525413" cy="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13038" y="146267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038" y="498472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External Channel Banner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13038" y="259496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Info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13037" y="3180604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Info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13037" y="375492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3038" y="202110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3038" y="4365104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External Channel Banner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4041" y="2051883"/>
            <a:ext cx="1075936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[Recording]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Screen </a:t>
            </a:r>
            <a:r>
              <a:rPr lang="en-US" altLang="ko-KR" sz="600" b="1" dirty="0" smtClean="0">
                <a:solidFill>
                  <a:schemeClr val="bg1"/>
                </a:solidFill>
              </a:rPr>
              <a:t>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3734" y="4395881"/>
            <a:ext cx="1026243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[</a:t>
            </a:r>
            <a:r>
              <a:rPr lang="en-US" altLang="ko-KR" sz="600" b="1" dirty="0" smtClean="0">
                <a:solidFill>
                  <a:schemeClr val="bg1"/>
                </a:solidFill>
              </a:rPr>
              <a:t>External] 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stCxn id="5" idx="3"/>
            <a:endCxn id="31" idx="1"/>
          </p:cNvCxnSpPr>
          <p:nvPr/>
        </p:nvCxnSpPr>
        <p:spPr>
          <a:xfrm flipV="1">
            <a:off x="1187624" y="2144217"/>
            <a:ext cx="1525414" cy="115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3"/>
            <a:endCxn id="47" idx="1"/>
          </p:cNvCxnSpPr>
          <p:nvPr/>
        </p:nvCxnSpPr>
        <p:spPr>
          <a:xfrm>
            <a:off x="1187624" y="3294276"/>
            <a:ext cx="1525414" cy="11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1871" y="173210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1871" y="1196752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41871" y="146376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925594" y="133108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9309" y="1207975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925594" y="159367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9309" y="147056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6404026" y="1855219"/>
            <a:ext cx="1321768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99309" y="173210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54352" y="2718073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4352" y="245811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925594" y="257651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99309" y="245340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6461093" y="2841182"/>
            <a:ext cx="1264701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99309" y="271807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54352" y="3326795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4352" y="306684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925594" y="318523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309" y="306212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6461093" y="3449904"/>
            <a:ext cx="1264701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99309" y="332679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11419" y="3754921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Channel Banner</a:t>
            </a: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516216" y="3894568"/>
            <a:ext cx="120957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99309" y="377145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41871" y="4664226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41871" y="412886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41871" y="439588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5925594" y="427277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99309" y="414966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5925594" y="453724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99309" y="44141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404026" y="4800002"/>
            <a:ext cx="132176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99309" y="467689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18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직선 연결선 5"/>
          <p:cNvCxnSpPr>
            <a:stCxn id="58" idx="3"/>
            <a:endCxn id="44" idx="1"/>
          </p:cNvCxnSpPr>
          <p:nvPr/>
        </p:nvCxnSpPr>
        <p:spPr>
          <a:xfrm flipV="1">
            <a:off x="3862712" y="1319863"/>
            <a:ext cx="1379159" cy="26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8" idx="3"/>
            <a:endCxn id="45" idx="1"/>
          </p:cNvCxnSpPr>
          <p:nvPr/>
        </p:nvCxnSpPr>
        <p:spPr>
          <a:xfrm>
            <a:off x="3862712" y="1585787"/>
            <a:ext cx="1379159" cy="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8" idx="3"/>
            <a:endCxn id="41" idx="1"/>
          </p:cNvCxnSpPr>
          <p:nvPr/>
        </p:nvCxnSpPr>
        <p:spPr>
          <a:xfrm>
            <a:off x="3862712" y="1585787"/>
            <a:ext cx="1379159" cy="26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1" idx="3"/>
            <a:endCxn id="59" idx="1"/>
          </p:cNvCxnSpPr>
          <p:nvPr/>
        </p:nvCxnSpPr>
        <p:spPr>
          <a:xfrm flipV="1">
            <a:off x="3681573" y="2581230"/>
            <a:ext cx="1572779" cy="13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1" idx="3"/>
            <a:endCxn id="57" idx="1"/>
          </p:cNvCxnSpPr>
          <p:nvPr/>
        </p:nvCxnSpPr>
        <p:spPr>
          <a:xfrm>
            <a:off x="3681573" y="2718074"/>
            <a:ext cx="1572779" cy="12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2" idx="3"/>
            <a:endCxn id="79" idx="1"/>
          </p:cNvCxnSpPr>
          <p:nvPr/>
        </p:nvCxnSpPr>
        <p:spPr>
          <a:xfrm flipV="1">
            <a:off x="3681572" y="3189952"/>
            <a:ext cx="1572780" cy="11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2" idx="3"/>
            <a:endCxn id="78" idx="1"/>
          </p:cNvCxnSpPr>
          <p:nvPr/>
        </p:nvCxnSpPr>
        <p:spPr>
          <a:xfrm>
            <a:off x="3681572" y="3303715"/>
            <a:ext cx="1572780" cy="14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3" idx="3"/>
            <a:endCxn id="84" idx="1"/>
          </p:cNvCxnSpPr>
          <p:nvPr/>
        </p:nvCxnSpPr>
        <p:spPr>
          <a:xfrm>
            <a:off x="3644702" y="3878032"/>
            <a:ext cx="1666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7" idx="3"/>
            <a:endCxn id="88" idx="1"/>
          </p:cNvCxnSpPr>
          <p:nvPr/>
        </p:nvCxnSpPr>
        <p:spPr>
          <a:xfrm flipV="1">
            <a:off x="4442999" y="4251980"/>
            <a:ext cx="798872" cy="23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7" idx="3"/>
            <a:endCxn id="89" idx="1"/>
          </p:cNvCxnSpPr>
          <p:nvPr/>
        </p:nvCxnSpPr>
        <p:spPr>
          <a:xfrm>
            <a:off x="4442999" y="4488215"/>
            <a:ext cx="798872" cy="3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7" idx="3"/>
            <a:endCxn id="87" idx="1"/>
          </p:cNvCxnSpPr>
          <p:nvPr/>
        </p:nvCxnSpPr>
        <p:spPr>
          <a:xfrm>
            <a:off x="4442999" y="4488215"/>
            <a:ext cx="798872" cy="29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284</Words>
  <Application>Microsoft Office PowerPoint</Application>
  <PresentationFormat>화면 슬라이드 쇼(4:3)</PresentationFormat>
  <Paragraphs>111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36</cp:revision>
  <dcterms:created xsi:type="dcterms:W3CDTF">2014-01-09T00:31:24Z</dcterms:created>
  <dcterms:modified xsi:type="dcterms:W3CDTF">2014-01-17T07:23:31Z</dcterms:modified>
</cp:coreProperties>
</file>