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2" r:id="rId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206" y="-108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D2AC-8FF0-4C07-8B8D-C42EF378A8C0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783A-0AB6-4405-B437-BB20E1CD72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11751" y="4092993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Mini EPG</a:t>
            </a:r>
          </a:p>
          <a:p>
            <a:pPr algn="ctr"/>
            <a:r>
              <a:rPr lang="en-US" altLang="ko-KR" sz="1200" b="1" dirty="0" smtClean="0"/>
              <a:t>Main</a:t>
            </a:r>
          </a:p>
        </p:txBody>
      </p:sp>
      <p:sp>
        <p:nvSpPr>
          <p:cNvPr id="5" name="타원 4"/>
          <p:cNvSpPr/>
          <p:nvPr/>
        </p:nvSpPr>
        <p:spPr>
          <a:xfrm>
            <a:off x="5668736" y="4092993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Mini EPG</a:t>
            </a:r>
          </a:p>
          <a:p>
            <a:pPr algn="ctr"/>
            <a:r>
              <a:rPr lang="en-US" altLang="ko-KR" sz="1200" b="1" dirty="0" smtClean="0"/>
              <a:t>Info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93248" y="1835803"/>
            <a:ext cx="0" cy="225719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9896" y="1932753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CH Banner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6015" y="1932753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Info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273635" y="1835803"/>
            <a:ext cx="0" cy="225719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27333" y="980728"/>
            <a:ext cx="1486754" cy="811506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Live TV</a:t>
            </a:r>
          </a:p>
        </p:txBody>
      </p:sp>
      <p:pic>
        <p:nvPicPr>
          <p:cNvPr id="11266" name="Picture 2" descr="https://encrypted-tbn2.gstatic.com/images?q=tbn:ANd9GcSFu5ROo9S_vumVVjJfMi7_CsDvw3Y_FgCe4U6OUegGaQGwqq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075" y="1019543"/>
            <a:ext cx="1380248" cy="744252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617943" y="1403755"/>
            <a:ext cx="72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FFFF00"/>
                </a:solidFill>
              </a:rPr>
              <a:t>Live TV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887876" y="4423023"/>
            <a:ext cx="2779499" cy="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702206" y="4216297"/>
            <a:ext cx="3136619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52187" y="4220850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Info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2424" y="4015618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Info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83" name="꺾인 연결선 82"/>
          <p:cNvCxnSpPr/>
          <p:nvPr/>
        </p:nvCxnSpPr>
        <p:spPr>
          <a:xfrm rot="10800000">
            <a:off x="2918462" y="1392170"/>
            <a:ext cx="3309722" cy="2669663"/>
          </a:xfrm>
          <a:prstGeom prst="bentConnector3">
            <a:avLst>
              <a:gd name="adj1" fmla="val 27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14940" y="1186385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Screen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92" name="직선 화살표 연결선 91"/>
          <p:cNvCxnSpPr>
            <a:endCxn id="6" idx="1"/>
          </p:cNvCxnSpPr>
          <p:nvPr/>
        </p:nvCxnSpPr>
        <p:spPr>
          <a:xfrm rot="16200000" flipV="1">
            <a:off x="-11307" y="2825121"/>
            <a:ext cx="2976240" cy="98959"/>
          </a:xfrm>
          <a:prstGeom prst="bentConnector4">
            <a:avLst>
              <a:gd name="adj1" fmla="val 170"/>
              <a:gd name="adj2" fmla="val 793015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3263" y="4087961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Screen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113" name="직선 화살표 연결선 91"/>
          <p:cNvCxnSpPr/>
          <p:nvPr/>
        </p:nvCxnSpPr>
        <p:spPr>
          <a:xfrm rot="16200000" flipV="1">
            <a:off x="-18927" y="3103261"/>
            <a:ext cx="2976240" cy="98959"/>
          </a:xfrm>
          <a:prstGeom prst="bentConnector4">
            <a:avLst>
              <a:gd name="adj1" fmla="val -86"/>
              <a:gd name="adj2" fmla="val 97012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0600" y="441993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Back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719730" y="4811661"/>
            <a:ext cx="3106395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48200" y="4612690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Back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39" name="자유형 138"/>
          <p:cNvSpPr/>
          <p:nvPr/>
        </p:nvSpPr>
        <p:spPr>
          <a:xfrm>
            <a:off x="556758" y="4790949"/>
            <a:ext cx="1325082" cy="721122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964" h="721122">
                <a:moveTo>
                  <a:pt x="1081934" y="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38130" y="329039"/>
                  <a:pt x="1339964" y="135652"/>
                </a:cubicBezTo>
              </a:path>
            </a:pathLst>
          </a:cu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39552" y="5529697"/>
            <a:ext cx="139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4way key, wheel, icon</a:t>
            </a:r>
          </a:p>
          <a:p>
            <a:r>
              <a:rPr lang="en-US" altLang="ko-KR" sz="800" b="1" dirty="0" smtClean="0">
                <a:solidFill>
                  <a:schemeClr val="tx2"/>
                </a:solidFill>
              </a:rPr>
              <a:t>(Change EPG)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44" name="자유형 143"/>
          <p:cNvSpPr/>
          <p:nvPr/>
        </p:nvSpPr>
        <p:spPr>
          <a:xfrm flipH="1">
            <a:off x="6633245" y="4818780"/>
            <a:ext cx="1326200" cy="721122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964" h="721122">
                <a:moveTo>
                  <a:pt x="1081934" y="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38130" y="329039"/>
                  <a:pt x="1339964" y="135652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6625848" y="5529697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Setting Reminder,</a:t>
            </a:r>
          </a:p>
          <a:p>
            <a:r>
              <a:rPr lang="en-US" altLang="ko-KR" sz="900" b="1" dirty="0" smtClean="0">
                <a:solidFill>
                  <a:schemeClr val="tx2"/>
                </a:solidFill>
              </a:rPr>
              <a:t>Reserved Recording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 flipH="1" flipV="1">
            <a:off x="6633245" y="3501008"/>
            <a:ext cx="1326200" cy="722238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964" h="721122">
                <a:moveTo>
                  <a:pt x="1081934" y="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38130" y="329039"/>
                  <a:pt x="1339964" y="135652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6625848" y="3285416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Recording Icon Click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2872001" y="4629020"/>
            <a:ext cx="27953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644008" y="4434966"/>
            <a:ext cx="10518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Close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62" name="자유형 161"/>
          <p:cNvSpPr/>
          <p:nvPr/>
        </p:nvSpPr>
        <p:spPr>
          <a:xfrm flipH="1">
            <a:off x="2443163" y="4953868"/>
            <a:ext cx="1328135" cy="558180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196869 w 1339964"/>
              <a:gd name="connsiteY0" fmla="*/ 124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196869 w 1341919"/>
              <a:gd name="connsiteY0" fmla="*/ 1240 h 721122"/>
              <a:gd name="connsiteX1" fmla="*/ 1814 w 1341919"/>
              <a:gd name="connsiteY1" fmla="*/ 0 h 721122"/>
              <a:gd name="connsiteX2" fmla="*/ 1814 w 1341919"/>
              <a:gd name="connsiteY2" fmla="*/ 721122 h 721122"/>
              <a:gd name="connsiteX3" fmla="*/ 1334463 w 1341919"/>
              <a:gd name="connsiteY3" fmla="*/ 715814 h 721122"/>
              <a:gd name="connsiteX4" fmla="*/ 1341919 w 1341919"/>
              <a:gd name="connsiteY4" fmla="*/ 25615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919" h="721122">
                <a:moveTo>
                  <a:pt x="1196869" y="124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0085" y="219002"/>
                  <a:pt x="1341919" y="25615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2428068" y="5529697"/>
            <a:ext cx="8066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EPG Click</a:t>
            </a:r>
          </a:p>
          <a:p>
            <a:r>
              <a:rPr lang="en-US" altLang="ko-KR" sz="800" b="1" dirty="0" smtClean="0">
                <a:solidFill>
                  <a:schemeClr val="tx2"/>
                </a:solidFill>
              </a:rPr>
              <a:t>(Change CH)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64" name="자유형 163"/>
          <p:cNvSpPr/>
          <p:nvPr/>
        </p:nvSpPr>
        <p:spPr>
          <a:xfrm>
            <a:off x="4804916" y="4935959"/>
            <a:ext cx="1326447" cy="591964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1344"/>
              <a:gd name="connsiteY0" fmla="*/ 0 h 721122"/>
              <a:gd name="connsiteX1" fmla="*/ 1814 w 1341344"/>
              <a:gd name="connsiteY1" fmla="*/ 0 h 721122"/>
              <a:gd name="connsiteX2" fmla="*/ 1814 w 1341344"/>
              <a:gd name="connsiteY2" fmla="*/ 721122 h 721122"/>
              <a:gd name="connsiteX3" fmla="*/ 1334463 w 1341344"/>
              <a:gd name="connsiteY3" fmla="*/ 715814 h 721122"/>
              <a:gd name="connsiteX4" fmla="*/ 1341344 w 1341344"/>
              <a:gd name="connsiteY4" fmla="*/ 39020 h 721122"/>
              <a:gd name="connsiteX0" fmla="*/ 1178957 w 1341344"/>
              <a:gd name="connsiteY0" fmla="*/ 0 h 722896"/>
              <a:gd name="connsiteX1" fmla="*/ 1814 w 1341344"/>
              <a:gd name="connsiteY1" fmla="*/ 1774 h 722896"/>
              <a:gd name="connsiteX2" fmla="*/ 1814 w 1341344"/>
              <a:gd name="connsiteY2" fmla="*/ 722896 h 722896"/>
              <a:gd name="connsiteX3" fmla="*/ 1334463 w 1341344"/>
              <a:gd name="connsiteY3" fmla="*/ 717588 h 722896"/>
              <a:gd name="connsiteX4" fmla="*/ 1341344 w 1341344"/>
              <a:gd name="connsiteY4" fmla="*/ 40794 h 72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344" h="722896">
                <a:moveTo>
                  <a:pt x="1178957" y="0"/>
                </a:moveTo>
                <a:lnTo>
                  <a:pt x="1814" y="1774"/>
                </a:lnTo>
                <a:cubicBezTo>
                  <a:pt x="3628" y="241801"/>
                  <a:pt x="0" y="482869"/>
                  <a:pt x="1814" y="722896"/>
                </a:cubicBezTo>
                <a:lnTo>
                  <a:pt x="1334463" y="717588"/>
                </a:lnTo>
                <a:cubicBezTo>
                  <a:pt x="1336297" y="524201"/>
                  <a:pt x="1339510" y="234181"/>
                  <a:pt x="1341344" y="40794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804916" y="5529697"/>
            <a:ext cx="11079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Watch Icon Click</a:t>
            </a:r>
          </a:p>
          <a:p>
            <a:r>
              <a:rPr lang="en-US" altLang="ko-KR" sz="800" b="1" dirty="0" smtClean="0">
                <a:solidFill>
                  <a:schemeClr val="tx2"/>
                </a:solidFill>
              </a:rPr>
              <a:t>(Change CH)</a:t>
            </a:r>
            <a:endParaRPr lang="en-US" altLang="ko-KR" sz="900" b="1" dirty="0">
              <a:solidFill>
                <a:schemeClr val="tx2"/>
              </a:solidFill>
            </a:endParaRPr>
          </a:p>
        </p:txBody>
      </p:sp>
      <p:cxnSp>
        <p:nvCxnSpPr>
          <p:cNvPr id="179" name="꺾인 연결선 178"/>
          <p:cNvCxnSpPr>
            <a:endCxn id="184" idx="1"/>
          </p:cNvCxnSpPr>
          <p:nvPr/>
        </p:nvCxnSpPr>
        <p:spPr>
          <a:xfrm rot="5400000" flipH="1" flipV="1">
            <a:off x="5724720" y="2118214"/>
            <a:ext cx="2675356" cy="1211891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668344" y="1098639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TV Guide App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444208" y="1186385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Guide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08920" y="512330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(another CH)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810884" y="5123304"/>
            <a:ext cx="139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(another live program)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684944" y="5123304"/>
            <a:ext cx="139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(scheduled program)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755100" y="3754388"/>
            <a:ext cx="139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(current program)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471" y="6800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State Diagram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92226" y="836712"/>
          <a:ext cx="8112221" cy="5464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606"/>
                <a:gridCol w="1848205"/>
                <a:gridCol w="1848205"/>
                <a:gridCol w="1848205"/>
              </a:tblGrid>
              <a:tr h="4117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Event                                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State </a:t>
                      </a:r>
                      <a:endParaRPr lang="ko-KR" altLang="en-US" sz="1100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Live</a:t>
                      </a:r>
                      <a:r>
                        <a:rPr lang="en-US" altLang="ko-KR" sz="1100" baseline="0" dirty="0" smtClean="0"/>
                        <a:t> TV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Mini EPG Main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Mini EPG Info 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Ch </a:t>
                      </a:r>
                      <a:r>
                        <a:rPr lang="en-US" altLang="ko-KR" sz="1050" b="1" smtClean="0"/>
                        <a:t>Banner Click</a:t>
                      </a:r>
                      <a:endParaRPr lang="en-US" altLang="ko-KR" sz="105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smtClean="0"/>
                        <a:t>Press Info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Screen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Press Back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Live TV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Info Icon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948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4way key, wheel, icon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(Change EPG)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EPG Click (Change 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</a:t>
                      </a:r>
                      <a:r>
                        <a:rPr lang="en-US" altLang="ko-KR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Close Icon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Main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5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Watch Icon Click (Change 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9488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Setting Reminder,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50" b="1" dirty="0" smtClean="0"/>
                        <a:t>Reserved Recording Icon Click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 EPG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489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Recording Icon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</a:t>
                      </a:r>
                      <a:r>
                        <a:rPr lang="en-US" altLang="ko-KR" sz="105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EPG info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4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Guide Icon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 Guide App</a:t>
                      </a:r>
                      <a:endParaRPr lang="ko-KR" altLang="en-US" sz="105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12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State Table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Transition Tree (1/3)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20" y="317116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4335" y="216305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134076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335" y="450912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230939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016" y="263226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97" name="직선 연결선 96"/>
          <p:cNvCxnSpPr>
            <a:stCxn id="5" idx="3"/>
            <a:endCxn id="8" idx="1"/>
          </p:cNvCxnSpPr>
          <p:nvPr/>
        </p:nvCxnSpPr>
        <p:spPr>
          <a:xfrm flipV="1">
            <a:off x="1187624" y="2286164"/>
            <a:ext cx="1426711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5" idx="3"/>
            <a:endCxn id="10" idx="1"/>
          </p:cNvCxnSpPr>
          <p:nvPr/>
        </p:nvCxnSpPr>
        <p:spPr>
          <a:xfrm>
            <a:off x="1187624" y="3294276"/>
            <a:ext cx="1426711" cy="133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" idx="3"/>
            <a:endCxn id="9" idx="1"/>
          </p:cNvCxnSpPr>
          <p:nvPr/>
        </p:nvCxnSpPr>
        <p:spPr>
          <a:xfrm flipV="1">
            <a:off x="3707904" y="1463879"/>
            <a:ext cx="1008112" cy="82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8" idx="3"/>
            <a:endCxn id="11" idx="1"/>
          </p:cNvCxnSpPr>
          <p:nvPr/>
        </p:nvCxnSpPr>
        <p:spPr>
          <a:xfrm>
            <a:off x="3707904" y="2286164"/>
            <a:ext cx="1008112" cy="14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" idx="3"/>
            <a:endCxn id="12" idx="1"/>
          </p:cNvCxnSpPr>
          <p:nvPr/>
        </p:nvCxnSpPr>
        <p:spPr>
          <a:xfrm>
            <a:off x="3707904" y="2286164"/>
            <a:ext cx="1008112" cy="46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16016" y="166364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84" name="직선 연결선 83"/>
          <p:cNvCxnSpPr>
            <a:stCxn id="8" idx="3"/>
            <a:endCxn id="83" idx="1"/>
          </p:cNvCxnSpPr>
          <p:nvPr/>
        </p:nvCxnSpPr>
        <p:spPr>
          <a:xfrm flipV="1">
            <a:off x="3707904" y="1786754"/>
            <a:ext cx="1008112" cy="499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716016" y="198651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87" name="직선 연결선 86"/>
          <p:cNvCxnSpPr>
            <a:stCxn id="8" idx="3"/>
            <a:endCxn id="86" idx="1"/>
          </p:cNvCxnSpPr>
          <p:nvPr/>
        </p:nvCxnSpPr>
        <p:spPr>
          <a:xfrm flipV="1">
            <a:off x="3707904" y="2109629"/>
            <a:ext cx="1008112" cy="17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6016" y="2955141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96" name="직선 연결선 95"/>
          <p:cNvCxnSpPr>
            <a:stCxn id="8" idx="3"/>
            <a:endCxn id="88" idx="1"/>
          </p:cNvCxnSpPr>
          <p:nvPr/>
        </p:nvCxnSpPr>
        <p:spPr>
          <a:xfrm>
            <a:off x="3707904" y="2286164"/>
            <a:ext cx="100811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5940152" y="146387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5940152" y="178225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5940152" y="208990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5940152" y="243173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5940152" y="276502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5940152" y="308121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7953435" y="134076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953435" y="1657884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953435" y="1965533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953435" y="2307364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953435" y="2623559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953435" y="2956845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700876" y="2213361"/>
            <a:ext cx="776175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CH Banner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766600" y="4537817"/>
            <a:ext cx="710451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Press Info Key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Transition Tree (2/3)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3528" y="313105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14335" y="121703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14335" y="274825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4335" y="4279471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16016" y="982432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16016" y="137266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6016" y="410897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016" y="442100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16016" y="566914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16016" y="598118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TV Guide App</a:t>
            </a:r>
          </a:p>
        </p:txBody>
      </p:sp>
      <p:cxnSp>
        <p:nvCxnSpPr>
          <p:cNvPr id="120" name="직선 연결선 119"/>
          <p:cNvCxnSpPr>
            <a:stCxn id="59" idx="3"/>
            <a:endCxn id="62" idx="1"/>
          </p:cNvCxnSpPr>
          <p:nvPr/>
        </p:nvCxnSpPr>
        <p:spPr>
          <a:xfrm flipV="1">
            <a:off x="3246239" y="1105543"/>
            <a:ext cx="1469777" cy="23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59" idx="3"/>
            <a:endCxn id="63" idx="1"/>
          </p:cNvCxnSpPr>
          <p:nvPr/>
        </p:nvCxnSpPr>
        <p:spPr>
          <a:xfrm>
            <a:off x="3246239" y="1340150"/>
            <a:ext cx="1469777" cy="15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9" idx="1"/>
            <a:endCxn id="58" idx="3"/>
          </p:cNvCxnSpPr>
          <p:nvPr/>
        </p:nvCxnSpPr>
        <p:spPr>
          <a:xfrm flipH="1">
            <a:off x="1417097" y="1340150"/>
            <a:ext cx="1197238" cy="191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60" idx="1"/>
            <a:endCxn id="58" idx="3"/>
          </p:cNvCxnSpPr>
          <p:nvPr/>
        </p:nvCxnSpPr>
        <p:spPr>
          <a:xfrm flipH="1">
            <a:off x="1417097" y="2871366"/>
            <a:ext cx="1197238" cy="38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61" idx="1"/>
            <a:endCxn id="58" idx="3"/>
          </p:cNvCxnSpPr>
          <p:nvPr/>
        </p:nvCxnSpPr>
        <p:spPr>
          <a:xfrm flipH="1" flipV="1">
            <a:off x="1417097" y="3254169"/>
            <a:ext cx="1197238" cy="114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67" idx="1"/>
            <a:endCxn id="61" idx="3"/>
          </p:cNvCxnSpPr>
          <p:nvPr/>
        </p:nvCxnSpPr>
        <p:spPr>
          <a:xfrm flipH="1">
            <a:off x="3648592" y="4232084"/>
            <a:ext cx="1067424" cy="17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68" idx="1"/>
            <a:endCxn id="61" idx="3"/>
          </p:cNvCxnSpPr>
          <p:nvPr/>
        </p:nvCxnSpPr>
        <p:spPr>
          <a:xfrm flipH="1" flipV="1">
            <a:off x="3648592" y="4402582"/>
            <a:ext cx="1067424" cy="14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69" idx="1"/>
            <a:endCxn id="61" idx="3"/>
          </p:cNvCxnSpPr>
          <p:nvPr/>
        </p:nvCxnSpPr>
        <p:spPr>
          <a:xfrm flipH="1" flipV="1">
            <a:off x="3648592" y="4402582"/>
            <a:ext cx="1067424" cy="138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70" idx="1"/>
            <a:endCxn id="61" idx="3"/>
          </p:cNvCxnSpPr>
          <p:nvPr/>
        </p:nvCxnSpPr>
        <p:spPr>
          <a:xfrm flipH="1" flipV="1">
            <a:off x="3648592" y="4402582"/>
            <a:ext cx="1067424" cy="1701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716016" y="1906922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716016" y="2875547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716016" y="3198422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207" name="직선 연결선 206"/>
          <p:cNvCxnSpPr>
            <a:stCxn id="60" idx="3"/>
            <a:endCxn id="204" idx="1"/>
          </p:cNvCxnSpPr>
          <p:nvPr/>
        </p:nvCxnSpPr>
        <p:spPr>
          <a:xfrm flipV="1">
            <a:off x="3707904" y="2030033"/>
            <a:ext cx="1008112" cy="84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60" idx="3"/>
            <a:endCxn id="205" idx="1"/>
          </p:cNvCxnSpPr>
          <p:nvPr/>
        </p:nvCxnSpPr>
        <p:spPr>
          <a:xfrm>
            <a:off x="3707904" y="2871366"/>
            <a:ext cx="1008112" cy="12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60" idx="3"/>
            <a:endCxn id="206" idx="1"/>
          </p:cNvCxnSpPr>
          <p:nvPr/>
        </p:nvCxnSpPr>
        <p:spPr>
          <a:xfrm>
            <a:off x="3707904" y="2871366"/>
            <a:ext cx="1008112" cy="450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716016" y="222979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211" name="직선 연결선 210"/>
          <p:cNvCxnSpPr>
            <a:stCxn id="60" idx="3"/>
            <a:endCxn id="210" idx="1"/>
          </p:cNvCxnSpPr>
          <p:nvPr/>
        </p:nvCxnSpPr>
        <p:spPr>
          <a:xfrm flipV="1">
            <a:off x="3707904" y="2352908"/>
            <a:ext cx="1008112" cy="51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716016" y="2552672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213" name="직선 연결선 212"/>
          <p:cNvCxnSpPr>
            <a:stCxn id="60" idx="3"/>
            <a:endCxn id="212" idx="1"/>
          </p:cNvCxnSpPr>
          <p:nvPr/>
        </p:nvCxnSpPr>
        <p:spPr>
          <a:xfrm flipV="1">
            <a:off x="3707904" y="2675783"/>
            <a:ext cx="1008112" cy="19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716016" y="3521295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215" name="직선 연결선 214"/>
          <p:cNvCxnSpPr>
            <a:stCxn id="60" idx="3"/>
            <a:endCxn id="214" idx="1"/>
          </p:cNvCxnSpPr>
          <p:nvPr/>
        </p:nvCxnSpPr>
        <p:spPr>
          <a:xfrm>
            <a:off x="3707904" y="2871366"/>
            <a:ext cx="1008112" cy="77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716016" y="473304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226" name="직선 연결선 225"/>
          <p:cNvCxnSpPr>
            <a:stCxn id="225" idx="1"/>
            <a:endCxn id="61" idx="3"/>
          </p:cNvCxnSpPr>
          <p:nvPr/>
        </p:nvCxnSpPr>
        <p:spPr>
          <a:xfrm flipH="1" flipV="1">
            <a:off x="3648592" y="4402582"/>
            <a:ext cx="1067424" cy="45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4716016" y="5357113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228" name="직선 연결선 227"/>
          <p:cNvCxnSpPr>
            <a:stCxn id="227" idx="1"/>
            <a:endCxn id="61" idx="3"/>
          </p:cNvCxnSpPr>
          <p:nvPr/>
        </p:nvCxnSpPr>
        <p:spPr>
          <a:xfrm flipH="1" flipV="1">
            <a:off x="3648592" y="4402582"/>
            <a:ext cx="1067424" cy="107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716016" y="5045078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230" name="직선 연결선 229"/>
          <p:cNvCxnSpPr>
            <a:stCxn id="229" idx="1"/>
            <a:endCxn id="61" idx="3"/>
          </p:cNvCxnSpPr>
          <p:nvPr/>
        </p:nvCxnSpPr>
        <p:spPr>
          <a:xfrm flipH="1" flipV="1">
            <a:off x="3648592" y="4402582"/>
            <a:ext cx="1067424" cy="76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2614335" y="198264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246" name="직선 연결선 245"/>
          <p:cNvCxnSpPr>
            <a:stCxn id="245" idx="1"/>
            <a:endCxn id="58" idx="3"/>
          </p:cNvCxnSpPr>
          <p:nvPr/>
        </p:nvCxnSpPr>
        <p:spPr>
          <a:xfrm flipH="1">
            <a:off x="1417097" y="2105758"/>
            <a:ext cx="1197238" cy="114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2614335" y="3513863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254" name="직선 연결선 253"/>
          <p:cNvCxnSpPr>
            <a:stCxn id="253" idx="1"/>
            <a:endCxn id="58" idx="3"/>
          </p:cNvCxnSpPr>
          <p:nvPr/>
        </p:nvCxnSpPr>
        <p:spPr>
          <a:xfrm flipH="1" flipV="1">
            <a:off x="1417097" y="3254169"/>
            <a:ext cx="1197238" cy="38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2614335" y="504507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263" name="직선 연결선 262"/>
          <p:cNvCxnSpPr>
            <a:stCxn id="262" idx="1"/>
            <a:endCxn id="58" idx="3"/>
          </p:cNvCxnSpPr>
          <p:nvPr/>
        </p:nvCxnSpPr>
        <p:spPr>
          <a:xfrm flipH="1" flipV="1">
            <a:off x="1417097" y="3254169"/>
            <a:ext cx="1197238" cy="1914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5940152" y="110383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5940152" y="148204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>
            <a:off x="5940152" y="197876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/>
          <p:nvPr/>
        </p:nvCxnSpPr>
        <p:spPr>
          <a:xfrm>
            <a:off x="5940152" y="232059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/>
          <p:nvPr/>
        </p:nvCxnSpPr>
        <p:spPr>
          <a:xfrm>
            <a:off x="5940152" y="267951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직선 화살표 연결선 271"/>
          <p:cNvCxnSpPr/>
          <p:nvPr/>
        </p:nvCxnSpPr>
        <p:spPr>
          <a:xfrm>
            <a:off x="5940152" y="2995713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953435" y="98072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7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7953435" y="1357666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8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7953435" y="1854390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9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7953435" y="2196221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10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7953435" y="2538053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11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953435" y="287133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12</a:t>
            </a:r>
          </a:p>
        </p:txBody>
      </p:sp>
      <p:cxnSp>
        <p:nvCxnSpPr>
          <p:cNvPr id="280" name="직선 화살표 연결선 279"/>
          <p:cNvCxnSpPr/>
          <p:nvPr/>
        </p:nvCxnSpPr>
        <p:spPr>
          <a:xfrm>
            <a:off x="5940152" y="330585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>
            <a:off x="5940152" y="363462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/>
          <p:nvPr/>
        </p:nvCxnSpPr>
        <p:spPr>
          <a:xfrm>
            <a:off x="5940152" y="422166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/>
          <p:nvPr/>
        </p:nvCxnSpPr>
        <p:spPr>
          <a:xfrm>
            <a:off x="5940152" y="453786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7953435" y="318148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13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7953435" y="3510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14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7953435" y="4080201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15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953435" y="441348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16</a:t>
            </a:r>
          </a:p>
        </p:txBody>
      </p:sp>
      <p:cxnSp>
        <p:nvCxnSpPr>
          <p:cNvPr id="288" name="직선 화살표 연결선 287"/>
          <p:cNvCxnSpPr/>
          <p:nvPr/>
        </p:nvCxnSpPr>
        <p:spPr>
          <a:xfrm>
            <a:off x="5940152" y="485925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/>
          <p:cNvCxnSpPr/>
          <p:nvPr/>
        </p:nvCxnSpPr>
        <p:spPr>
          <a:xfrm>
            <a:off x="5940152" y="517544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953435" y="471778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17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7953435" y="5051071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18</a:t>
            </a:r>
          </a:p>
        </p:txBody>
      </p:sp>
      <p:cxnSp>
        <p:nvCxnSpPr>
          <p:cNvPr id="292" name="직선 화살표 연결선 291"/>
          <p:cNvCxnSpPr/>
          <p:nvPr/>
        </p:nvCxnSpPr>
        <p:spPr>
          <a:xfrm>
            <a:off x="5940152" y="548767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5940152" y="580387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7953435" y="5346214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19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7953435" y="5679500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20</a:t>
            </a:r>
          </a:p>
        </p:txBody>
      </p:sp>
      <p:cxnSp>
        <p:nvCxnSpPr>
          <p:cNvPr id="296" name="직선 화살표 연결선 295"/>
          <p:cNvCxnSpPr/>
          <p:nvPr/>
        </p:nvCxnSpPr>
        <p:spPr>
          <a:xfrm>
            <a:off x="5940152" y="611410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7953435" y="597263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21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889110" y="1280505"/>
            <a:ext cx="623889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778503" y="2023850"/>
            <a:ext cx="734496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Press Back Key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525228" y="2728663"/>
            <a:ext cx="987771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4way key, wheel, icon</a:t>
            </a:r>
          </a:p>
          <a:p>
            <a:r>
              <a:rPr lang="en-US" altLang="ko-KR" sz="600" b="1" dirty="0" smtClean="0">
                <a:solidFill>
                  <a:schemeClr val="bg1"/>
                </a:solidFill>
              </a:rPr>
              <a:t>(Change EPG)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863462" y="3514876"/>
            <a:ext cx="649537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EPG Click</a:t>
            </a:r>
          </a:p>
          <a:p>
            <a:r>
              <a:rPr lang="en-US" altLang="ko-KR" sz="600" b="1" dirty="0" smtClean="0">
                <a:solidFill>
                  <a:schemeClr val="bg1"/>
                </a:solidFill>
              </a:rPr>
              <a:t>(Change CH)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802548" y="5108037"/>
            <a:ext cx="710451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Press Info Key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799342" y="4314262"/>
            <a:ext cx="713657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Info Icon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471" y="6800"/>
            <a:ext cx="1920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Transition Tree (3/3)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528" y="344990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40597" y="1124744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40597" y="189979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540597" y="500001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40597" y="577506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TV Guide App</a:t>
            </a:r>
          </a:p>
        </p:txBody>
      </p:sp>
      <p:cxnSp>
        <p:nvCxnSpPr>
          <p:cNvPr id="87" name="직선 연결선 86"/>
          <p:cNvCxnSpPr>
            <a:stCxn id="83" idx="1"/>
            <a:endCxn id="73" idx="3"/>
          </p:cNvCxnSpPr>
          <p:nvPr/>
        </p:nvCxnSpPr>
        <p:spPr>
          <a:xfrm flipH="1">
            <a:off x="1357785" y="1247855"/>
            <a:ext cx="1182812" cy="232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4" idx="1"/>
            <a:endCxn id="73" idx="3"/>
          </p:cNvCxnSpPr>
          <p:nvPr/>
        </p:nvCxnSpPr>
        <p:spPr>
          <a:xfrm flipH="1">
            <a:off x="1357785" y="2022909"/>
            <a:ext cx="1182812" cy="155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5" idx="1"/>
            <a:endCxn id="73" idx="3"/>
          </p:cNvCxnSpPr>
          <p:nvPr/>
        </p:nvCxnSpPr>
        <p:spPr>
          <a:xfrm flipH="1" flipV="1">
            <a:off x="1357785" y="3573017"/>
            <a:ext cx="1182812" cy="155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6" idx="1"/>
            <a:endCxn id="73" idx="3"/>
          </p:cNvCxnSpPr>
          <p:nvPr/>
        </p:nvCxnSpPr>
        <p:spPr>
          <a:xfrm flipH="1" flipV="1">
            <a:off x="1357785" y="3573017"/>
            <a:ext cx="1182812" cy="232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540597" y="2674852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101" name="직선 연결선 100"/>
          <p:cNvCxnSpPr>
            <a:stCxn id="100" idx="1"/>
            <a:endCxn id="73" idx="3"/>
          </p:cNvCxnSpPr>
          <p:nvPr/>
        </p:nvCxnSpPr>
        <p:spPr>
          <a:xfrm flipH="1">
            <a:off x="1357785" y="2797963"/>
            <a:ext cx="1182812" cy="77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40597" y="422496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104" name="직선 연결선 103"/>
          <p:cNvCxnSpPr>
            <a:stCxn id="102" idx="1"/>
            <a:endCxn id="73" idx="3"/>
          </p:cNvCxnSpPr>
          <p:nvPr/>
        </p:nvCxnSpPr>
        <p:spPr>
          <a:xfrm flipH="1" flipV="1">
            <a:off x="1357785" y="3573017"/>
            <a:ext cx="1182812" cy="77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40597" y="344990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108" name="직선 연결선 107"/>
          <p:cNvCxnSpPr>
            <a:stCxn id="107" idx="1"/>
            <a:endCxn id="73" idx="3"/>
          </p:cNvCxnSpPr>
          <p:nvPr/>
        </p:nvCxnSpPr>
        <p:spPr>
          <a:xfrm flipH="1">
            <a:off x="1357785" y="3573017"/>
            <a:ext cx="118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642278" y="950531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642278" y="1310571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122" name="직선 연결선 121"/>
          <p:cNvCxnSpPr>
            <a:stCxn id="83" idx="3"/>
            <a:endCxn id="119" idx="1"/>
          </p:cNvCxnSpPr>
          <p:nvPr/>
        </p:nvCxnSpPr>
        <p:spPr>
          <a:xfrm flipV="1">
            <a:off x="3172501" y="1073642"/>
            <a:ext cx="1469777" cy="17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83" idx="3"/>
            <a:endCxn id="121" idx="1"/>
          </p:cNvCxnSpPr>
          <p:nvPr/>
        </p:nvCxnSpPr>
        <p:spPr>
          <a:xfrm>
            <a:off x="3172501" y="1247855"/>
            <a:ext cx="1469777" cy="18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642278" y="184482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42278" y="2665714"/>
            <a:ext cx="1093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42278" y="2939344"/>
            <a:ext cx="103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134" name="직선 연결선 133"/>
          <p:cNvCxnSpPr>
            <a:stCxn id="84" idx="3"/>
            <a:endCxn id="130" idx="1"/>
          </p:cNvCxnSpPr>
          <p:nvPr/>
        </p:nvCxnSpPr>
        <p:spPr>
          <a:xfrm flipV="1">
            <a:off x="3634166" y="1967935"/>
            <a:ext cx="1008112" cy="5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84" idx="3"/>
            <a:endCxn id="131" idx="1"/>
          </p:cNvCxnSpPr>
          <p:nvPr/>
        </p:nvCxnSpPr>
        <p:spPr>
          <a:xfrm>
            <a:off x="3634166" y="2022909"/>
            <a:ext cx="1008112" cy="765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84" idx="3"/>
            <a:endCxn id="133" idx="1"/>
          </p:cNvCxnSpPr>
          <p:nvPr/>
        </p:nvCxnSpPr>
        <p:spPr>
          <a:xfrm>
            <a:off x="3634166" y="2022909"/>
            <a:ext cx="1008112" cy="103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642278" y="211845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cxnSp>
        <p:nvCxnSpPr>
          <p:cNvPr id="140" name="직선 연결선 139"/>
          <p:cNvCxnSpPr>
            <a:stCxn id="84" idx="3"/>
            <a:endCxn id="138" idx="1"/>
          </p:cNvCxnSpPr>
          <p:nvPr/>
        </p:nvCxnSpPr>
        <p:spPr>
          <a:xfrm>
            <a:off x="3634166" y="2022909"/>
            <a:ext cx="1008112" cy="21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642278" y="2392084"/>
            <a:ext cx="1093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143" name="직선 연결선 142"/>
          <p:cNvCxnSpPr>
            <a:stCxn id="84" idx="3"/>
            <a:endCxn id="141" idx="1"/>
          </p:cNvCxnSpPr>
          <p:nvPr/>
        </p:nvCxnSpPr>
        <p:spPr>
          <a:xfrm>
            <a:off x="3634166" y="2022909"/>
            <a:ext cx="1008112" cy="492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642278" y="3212976"/>
            <a:ext cx="103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146" name="직선 연결선 145"/>
          <p:cNvCxnSpPr>
            <a:stCxn id="84" idx="3"/>
            <a:endCxn id="144" idx="1"/>
          </p:cNvCxnSpPr>
          <p:nvPr/>
        </p:nvCxnSpPr>
        <p:spPr>
          <a:xfrm>
            <a:off x="3634166" y="2022909"/>
            <a:ext cx="1008112" cy="131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642278" y="390285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Live TV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642278" y="4214894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642278" y="546303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642278" y="577506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TV Guide App</a:t>
            </a:r>
          </a:p>
        </p:txBody>
      </p:sp>
      <p:cxnSp>
        <p:nvCxnSpPr>
          <p:cNvPr id="180" name="직선 연결선 179"/>
          <p:cNvCxnSpPr>
            <a:stCxn id="175" idx="1"/>
            <a:endCxn id="107" idx="3"/>
          </p:cNvCxnSpPr>
          <p:nvPr/>
        </p:nvCxnSpPr>
        <p:spPr>
          <a:xfrm flipH="1" flipV="1">
            <a:off x="3574854" y="3573017"/>
            <a:ext cx="1067424" cy="452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76" idx="1"/>
            <a:endCxn id="107" idx="3"/>
          </p:cNvCxnSpPr>
          <p:nvPr/>
        </p:nvCxnSpPr>
        <p:spPr>
          <a:xfrm flipH="1" flipV="1">
            <a:off x="3574854" y="3573017"/>
            <a:ext cx="1067424" cy="764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77" idx="1"/>
            <a:endCxn id="107" idx="3"/>
          </p:cNvCxnSpPr>
          <p:nvPr/>
        </p:nvCxnSpPr>
        <p:spPr>
          <a:xfrm flipH="1" flipV="1">
            <a:off x="3574854" y="3573017"/>
            <a:ext cx="1067424" cy="201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1"/>
            <a:endCxn id="107" idx="3"/>
          </p:cNvCxnSpPr>
          <p:nvPr/>
        </p:nvCxnSpPr>
        <p:spPr>
          <a:xfrm flipH="1" flipV="1">
            <a:off x="3574854" y="3573017"/>
            <a:ext cx="1067424" cy="2325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642278" y="452692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Main</a:t>
            </a:r>
          </a:p>
        </p:txBody>
      </p:sp>
      <p:cxnSp>
        <p:nvCxnSpPr>
          <p:cNvPr id="187" name="직선 연결선 186"/>
          <p:cNvCxnSpPr>
            <a:stCxn id="186" idx="1"/>
            <a:endCxn id="107" idx="3"/>
          </p:cNvCxnSpPr>
          <p:nvPr/>
        </p:nvCxnSpPr>
        <p:spPr>
          <a:xfrm flipH="1" flipV="1">
            <a:off x="3574854" y="3573017"/>
            <a:ext cx="1067424" cy="107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642278" y="515099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190" name="직선 연결선 189"/>
          <p:cNvCxnSpPr>
            <a:stCxn id="188" idx="1"/>
            <a:endCxn id="107" idx="3"/>
          </p:cNvCxnSpPr>
          <p:nvPr/>
        </p:nvCxnSpPr>
        <p:spPr>
          <a:xfrm flipH="1" flipV="1">
            <a:off x="3574854" y="3573017"/>
            <a:ext cx="1067424" cy="170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642278" y="483896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2"/>
                </a:solidFill>
              </a:rPr>
              <a:t>Mini EPG Info</a:t>
            </a:r>
          </a:p>
        </p:txBody>
      </p:sp>
      <p:cxnSp>
        <p:nvCxnSpPr>
          <p:cNvPr id="193" name="직선 연결선 192"/>
          <p:cNvCxnSpPr>
            <a:stCxn id="191" idx="1"/>
            <a:endCxn id="107" idx="3"/>
          </p:cNvCxnSpPr>
          <p:nvPr/>
        </p:nvCxnSpPr>
        <p:spPr>
          <a:xfrm flipH="1" flipV="1">
            <a:off x="3574854" y="3573017"/>
            <a:ext cx="1067424" cy="138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5866414" y="109291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>
            <a:off x="5866414" y="140911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879697" y="951450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879697" y="128473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23</a:t>
            </a:r>
          </a:p>
        </p:txBody>
      </p:sp>
      <p:cxnSp>
        <p:nvCxnSpPr>
          <p:cNvPr id="209" name="직선 화살표 연결선 208"/>
          <p:cNvCxnSpPr/>
          <p:nvPr/>
        </p:nvCxnSpPr>
        <p:spPr>
          <a:xfrm>
            <a:off x="5866414" y="198628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5866414" y="225723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879697" y="1844824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24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879697" y="213285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25</a:t>
            </a:r>
          </a:p>
        </p:txBody>
      </p:sp>
      <p:cxnSp>
        <p:nvCxnSpPr>
          <p:cNvPr id="213" name="직선 화살표 연결선 212"/>
          <p:cNvCxnSpPr/>
          <p:nvPr/>
        </p:nvCxnSpPr>
        <p:spPr>
          <a:xfrm>
            <a:off x="5866414" y="254162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5866414" y="2799110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879697" y="240015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26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879697" y="267473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27</a:t>
            </a:r>
          </a:p>
        </p:txBody>
      </p:sp>
      <p:cxnSp>
        <p:nvCxnSpPr>
          <p:cNvPr id="217" name="직선 화살표 연결선 216"/>
          <p:cNvCxnSpPr/>
          <p:nvPr/>
        </p:nvCxnSpPr>
        <p:spPr>
          <a:xfrm>
            <a:off x="5866414" y="3066409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879697" y="2924944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28</a:t>
            </a: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5866414" y="3331157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879697" y="319823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29</a:t>
            </a:r>
          </a:p>
        </p:txBody>
      </p:sp>
      <p:cxnSp>
        <p:nvCxnSpPr>
          <p:cNvPr id="222" name="직선 화살표 연결선 221"/>
          <p:cNvCxnSpPr/>
          <p:nvPr/>
        </p:nvCxnSpPr>
        <p:spPr>
          <a:xfrm>
            <a:off x="5866414" y="404325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/>
          <p:nvPr/>
        </p:nvCxnSpPr>
        <p:spPr>
          <a:xfrm>
            <a:off x="5866414" y="4356922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79697" y="390178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30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879697" y="4232548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31</a:t>
            </a:r>
          </a:p>
        </p:txBody>
      </p:sp>
      <p:cxnSp>
        <p:nvCxnSpPr>
          <p:cNvPr id="226" name="직선 화살표 연결선 225"/>
          <p:cNvCxnSpPr/>
          <p:nvPr/>
        </p:nvCxnSpPr>
        <p:spPr>
          <a:xfrm>
            <a:off x="5866414" y="4666951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5866414" y="4958624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879697" y="452548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32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879697" y="4834250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33</a:t>
            </a:r>
          </a:p>
        </p:txBody>
      </p:sp>
      <p:cxnSp>
        <p:nvCxnSpPr>
          <p:cNvPr id="230" name="직선 화살표 연결선 229"/>
          <p:cNvCxnSpPr/>
          <p:nvPr/>
        </p:nvCxnSpPr>
        <p:spPr>
          <a:xfrm>
            <a:off x="5866414" y="5283198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7879697" y="5141733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34</a:t>
            </a:r>
          </a:p>
        </p:txBody>
      </p:sp>
      <p:cxnSp>
        <p:nvCxnSpPr>
          <p:cNvPr id="232" name="직선 화살표 연결선 231"/>
          <p:cNvCxnSpPr/>
          <p:nvPr/>
        </p:nvCxnSpPr>
        <p:spPr>
          <a:xfrm>
            <a:off x="5866414" y="5590676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879697" y="545775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35</a:t>
            </a: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5866414" y="5901675"/>
            <a:ext cx="1800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7879697" y="5768756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>
                    <a:lumMod val="75000"/>
                  </a:schemeClr>
                </a:solidFill>
              </a:rPr>
              <a:t>path 36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833966" y="1196752"/>
            <a:ext cx="623889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Screen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723359" y="1916832"/>
            <a:ext cx="734496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Press Back Key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163911" y="4197937"/>
            <a:ext cx="1293944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Setting Reminder,</a:t>
            </a:r>
          </a:p>
          <a:p>
            <a:r>
              <a:rPr lang="en-US" altLang="ko-KR" sz="600" b="1" dirty="0" smtClean="0">
                <a:solidFill>
                  <a:schemeClr val="bg1"/>
                </a:solidFill>
              </a:rPr>
              <a:t>Reserved Recording Icon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521380" y="5036989"/>
            <a:ext cx="936475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Recording Icon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696108" y="2708920"/>
            <a:ext cx="761747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Close Icon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660842" y="3429000"/>
            <a:ext cx="797013" cy="2769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Watch Icon Click</a:t>
            </a:r>
          </a:p>
          <a:p>
            <a:r>
              <a:rPr lang="en-US" altLang="ko-KR" sz="600" b="1" dirty="0" smtClean="0">
                <a:solidFill>
                  <a:schemeClr val="bg1"/>
                </a:solidFill>
              </a:rPr>
              <a:t>(Change CH)</a:t>
            </a:r>
            <a:endParaRPr lang="en-US" altLang="ko-KR" sz="600" b="1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678474" y="5812714"/>
            <a:ext cx="779381" cy="1846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600" b="1" dirty="0" smtClean="0">
                <a:solidFill>
                  <a:schemeClr val="bg1"/>
                </a:solidFill>
              </a:rPr>
              <a:t>Guide Icon Click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11751" y="4092993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Mini EPG</a:t>
            </a:r>
          </a:p>
          <a:p>
            <a:pPr algn="ctr"/>
            <a:r>
              <a:rPr lang="en-US" altLang="ko-KR" sz="1200" b="1" dirty="0" smtClean="0"/>
              <a:t>Main</a:t>
            </a:r>
          </a:p>
        </p:txBody>
      </p:sp>
      <p:sp>
        <p:nvSpPr>
          <p:cNvPr id="5" name="타원 4"/>
          <p:cNvSpPr/>
          <p:nvPr/>
        </p:nvSpPr>
        <p:spPr>
          <a:xfrm>
            <a:off x="5668736" y="4092993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Mini EPG</a:t>
            </a:r>
          </a:p>
          <a:p>
            <a:pPr algn="ctr"/>
            <a:r>
              <a:rPr lang="en-US" altLang="ko-KR" sz="1200" b="1" dirty="0" smtClean="0"/>
              <a:t>Info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93248" y="1835803"/>
            <a:ext cx="0" cy="225719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9896" y="1932753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CH Banner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6015" y="1932753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Info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273635" y="1835803"/>
            <a:ext cx="0" cy="225719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27333" y="980728"/>
            <a:ext cx="1486754" cy="811506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Live TV</a:t>
            </a:r>
          </a:p>
        </p:txBody>
      </p:sp>
      <p:pic>
        <p:nvPicPr>
          <p:cNvPr id="11266" name="Picture 2" descr="https://encrypted-tbn2.gstatic.com/images?q=tbn:ANd9GcSFu5ROo9S_vumVVjJfMi7_CsDvw3Y_FgCe4U6OUegGaQGwqq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075" y="1019543"/>
            <a:ext cx="1380248" cy="744252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617943" y="1403755"/>
            <a:ext cx="72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1200" b="1" dirty="0" smtClean="0">
                <a:solidFill>
                  <a:srgbClr val="FFFF00"/>
                </a:solidFill>
              </a:rPr>
              <a:t>Live TV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887876" y="4423023"/>
            <a:ext cx="2779499" cy="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702206" y="4216297"/>
            <a:ext cx="3136619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52187" y="4220850"/>
            <a:ext cx="9717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Info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2424" y="4015618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Info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83" name="꺾인 연결선 82"/>
          <p:cNvCxnSpPr/>
          <p:nvPr/>
        </p:nvCxnSpPr>
        <p:spPr>
          <a:xfrm rot="10800000">
            <a:off x="2918462" y="1392170"/>
            <a:ext cx="3309722" cy="2669663"/>
          </a:xfrm>
          <a:prstGeom prst="bentConnector3">
            <a:avLst>
              <a:gd name="adj1" fmla="val 27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14940" y="1186385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Screen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92" name="직선 화살표 연결선 91"/>
          <p:cNvCxnSpPr>
            <a:endCxn id="6" idx="1"/>
          </p:cNvCxnSpPr>
          <p:nvPr/>
        </p:nvCxnSpPr>
        <p:spPr>
          <a:xfrm rot="16200000" flipV="1">
            <a:off x="-11307" y="2825121"/>
            <a:ext cx="2976240" cy="98959"/>
          </a:xfrm>
          <a:prstGeom prst="bentConnector4">
            <a:avLst>
              <a:gd name="adj1" fmla="val 170"/>
              <a:gd name="adj2" fmla="val 793015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3263" y="4087961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Screen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113" name="직선 화살표 연결선 91"/>
          <p:cNvCxnSpPr/>
          <p:nvPr/>
        </p:nvCxnSpPr>
        <p:spPr>
          <a:xfrm rot="16200000" flipV="1">
            <a:off x="-18927" y="3103261"/>
            <a:ext cx="2976240" cy="98959"/>
          </a:xfrm>
          <a:prstGeom prst="bentConnector4">
            <a:avLst>
              <a:gd name="adj1" fmla="val -86"/>
              <a:gd name="adj2" fmla="val 97012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0600" y="4419931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Back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719730" y="4811661"/>
            <a:ext cx="3106395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48200" y="4612690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Press Back Key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39" name="자유형 138"/>
          <p:cNvSpPr/>
          <p:nvPr/>
        </p:nvSpPr>
        <p:spPr>
          <a:xfrm>
            <a:off x="556758" y="4790949"/>
            <a:ext cx="1325082" cy="721122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964" h="721122">
                <a:moveTo>
                  <a:pt x="1081934" y="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38130" y="329039"/>
                  <a:pt x="1339964" y="135652"/>
                </a:cubicBezTo>
              </a:path>
            </a:pathLst>
          </a:cu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39552" y="5529697"/>
            <a:ext cx="1393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4way key, wheel, icon</a:t>
            </a:r>
          </a:p>
          <a:p>
            <a:r>
              <a:rPr lang="en-US" altLang="ko-KR" sz="800" b="1" dirty="0" smtClean="0">
                <a:solidFill>
                  <a:schemeClr val="tx2"/>
                </a:solidFill>
              </a:rPr>
              <a:t>(Change EPG)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44" name="자유형 143"/>
          <p:cNvSpPr/>
          <p:nvPr/>
        </p:nvSpPr>
        <p:spPr>
          <a:xfrm flipH="1">
            <a:off x="6633245" y="4818780"/>
            <a:ext cx="1326200" cy="721122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964" h="721122">
                <a:moveTo>
                  <a:pt x="1081934" y="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38130" y="329039"/>
                  <a:pt x="1339964" y="135652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6625848" y="5529697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Setting Reminder,</a:t>
            </a:r>
          </a:p>
          <a:p>
            <a:r>
              <a:rPr lang="en-US" altLang="ko-KR" sz="900" b="1" dirty="0" smtClean="0">
                <a:solidFill>
                  <a:schemeClr val="tx2"/>
                </a:solidFill>
              </a:rPr>
              <a:t>Reserved Recording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47" name="자유형 146"/>
          <p:cNvSpPr/>
          <p:nvPr/>
        </p:nvSpPr>
        <p:spPr>
          <a:xfrm flipH="1" flipV="1">
            <a:off x="6633245" y="3501008"/>
            <a:ext cx="1326200" cy="722238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964" h="721122">
                <a:moveTo>
                  <a:pt x="1081934" y="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38130" y="329039"/>
                  <a:pt x="1339964" y="135652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6625848" y="3285416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Recording Icon Click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2872001" y="4629020"/>
            <a:ext cx="2795374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644008" y="4434966"/>
            <a:ext cx="10518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Close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62" name="자유형 161"/>
          <p:cNvSpPr/>
          <p:nvPr/>
        </p:nvSpPr>
        <p:spPr>
          <a:xfrm flipH="1">
            <a:off x="2443163" y="4953868"/>
            <a:ext cx="1328135" cy="558180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196869 w 1339964"/>
              <a:gd name="connsiteY0" fmla="*/ 124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196869 w 1341919"/>
              <a:gd name="connsiteY0" fmla="*/ 1240 h 721122"/>
              <a:gd name="connsiteX1" fmla="*/ 1814 w 1341919"/>
              <a:gd name="connsiteY1" fmla="*/ 0 h 721122"/>
              <a:gd name="connsiteX2" fmla="*/ 1814 w 1341919"/>
              <a:gd name="connsiteY2" fmla="*/ 721122 h 721122"/>
              <a:gd name="connsiteX3" fmla="*/ 1334463 w 1341919"/>
              <a:gd name="connsiteY3" fmla="*/ 715814 h 721122"/>
              <a:gd name="connsiteX4" fmla="*/ 1341919 w 1341919"/>
              <a:gd name="connsiteY4" fmla="*/ 25615 h 7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919" h="721122">
                <a:moveTo>
                  <a:pt x="1196869" y="1240"/>
                </a:moveTo>
                <a:lnTo>
                  <a:pt x="1814" y="0"/>
                </a:lnTo>
                <a:cubicBezTo>
                  <a:pt x="3628" y="240027"/>
                  <a:pt x="0" y="481095"/>
                  <a:pt x="1814" y="721122"/>
                </a:cubicBezTo>
                <a:lnTo>
                  <a:pt x="1334463" y="715814"/>
                </a:lnTo>
                <a:cubicBezTo>
                  <a:pt x="1336297" y="522427"/>
                  <a:pt x="1340085" y="219002"/>
                  <a:pt x="1341919" y="25615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2428068" y="5529697"/>
            <a:ext cx="80663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EPG Click</a:t>
            </a:r>
          </a:p>
          <a:p>
            <a:r>
              <a:rPr lang="en-US" altLang="ko-KR" sz="800" b="1" dirty="0" smtClean="0">
                <a:solidFill>
                  <a:schemeClr val="tx2"/>
                </a:solidFill>
              </a:rPr>
              <a:t>(Change CH)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64" name="자유형 163"/>
          <p:cNvSpPr/>
          <p:nvPr/>
        </p:nvSpPr>
        <p:spPr>
          <a:xfrm>
            <a:off x="4804916" y="4935959"/>
            <a:ext cx="1326447" cy="591964"/>
          </a:xfrm>
          <a:custGeom>
            <a:avLst/>
            <a:gdLst>
              <a:gd name="connsiteX0" fmla="*/ 0 w 403860"/>
              <a:gd name="connsiteY0" fmla="*/ 0 h 548640"/>
              <a:gd name="connsiteX1" fmla="*/ 0 w 403860"/>
              <a:gd name="connsiteY1" fmla="*/ 0 h 548640"/>
              <a:gd name="connsiteX2" fmla="*/ 7620 w 403860"/>
              <a:gd name="connsiteY2" fmla="*/ 297180 h 548640"/>
              <a:gd name="connsiteX3" fmla="*/ 15240 w 403860"/>
              <a:gd name="connsiteY3" fmla="*/ 358140 h 548640"/>
              <a:gd name="connsiteX4" fmla="*/ 403860 w 403860"/>
              <a:gd name="connsiteY4" fmla="*/ 548640 h 548640"/>
              <a:gd name="connsiteX5" fmla="*/ 403860 w 403860"/>
              <a:gd name="connsiteY5" fmla="*/ 548640 h 548640"/>
              <a:gd name="connsiteX0" fmla="*/ 0 w 1055772"/>
              <a:gd name="connsiteY0" fmla="*/ 0 h 628620"/>
              <a:gd name="connsiteX1" fmla="*/ 0 w 1055772"/>
              <a:gd name="connsiteY1" fmla="*/ 0 h 628620"/>
              <a:gd name="connsiteX2" fmla="*/ 7620 w 1055772"/>
              <a:gd name="connsiteY2" fmla="*/ 297180 h 628620"/>
              <a:gd name="connsiteX3" fmla="*/ 15240 w 1055772"/>
              <a:gd name="connsiteY3" fmla="*/ 358140 h 628620"/>
              <a:gd name="connsiteX4" fmla="*/ 403860 w 1055772"/>
              <a:gd name="connsiteY4" fmla="*/ 548640 h 628620"/>
              <a:gd name="connsiteX5" fmla="*/ 1055772 w 1055772"/>
              <a:gd name="connsiteY5" fmla="*/ 628620 h 628620"/>
              <a:gd name="connsiteX0" fmla="*/ 0 w 1028700"/>
              <a:gd name="connsiteY0" fmla="*/ 259080 h 807720"/>
              <a:gd name="connsiteX1" fmla="*/ 0 w 1028700"/>
              <a:gd name="connsiteY1" fmla="*/ 259080 h 807720"/>
              <a:gd name="connsiteX2" fmla="*/ 7620 w 1028700"/>
              <a:gd name="connsiteY2" fmla="*/ 556260 h 807720"/>
              <a:gd name="connsiteX3" fmla="*/ 15240 w 1028700"/>
              <a:gd name="connsiteY3" fmla="*/ 617220 h 807720"/>
              <a:gd name="connsiteX4" fmla="*/ 403860 w 1028700"/>
              <a:gd name="connsiteY4" fmla="*/ 807720 h 807720"/>
              <a:gd name="connsiteX5" fmla="*/ 1028700 w 1028700"/>
              <a:gd name="connsiteY5" fmla="*/ 0 h 807720"/>
              <a:gd name="connsiteX0" fmla="*/ 0 w 1055772"/>
              <a:gd name="connsiteY0" fmla="*/ 259080 h 959708"/>
              <a:gd name="connsiteX1" fmla="*/ 0 w 1055772"/>
              <a:gd name="connsiteY1" fmla="*/ 259080 h 959708"/>
              <a:gd name="connsiteX2" fmla="*/ 7620 w 1055772"/>
              <a:gd name="connsiteY2" fmla="*/ 556260 h 959708"/>
              <a:gd name="connsiteX3" fmla="*/ 15240 w 1055772"/>
              <a:gd name="connsiteY3" fmla="*/ 617220 h 959708"/>
              <a:gd name="connsiteX4" fmla="*/ 1055772 w 1055772"/>
              <a:gd name="connsiteY4" fmla="*/ 959708 h 959708"/>
              <a:gd name="connsiteX5" fmla="*/ 1028700 w 1055772"/>
              <a:gd name="connsiteY5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31968 w 1080120"/>
              <a:gd name="connsiteY2" fmla="*/ 556260 h 959708"/>
              <a:gd name="connsiteX3" fmla="*/ 0 w 1080120"/>
              <a:gd name="connsiteY3" fmla="*/ 959708 h 959708"/>
              <a:gd name="connsiteX4" fmla="*/ 1080120 w 1080120"/>
              <a:gd name="connsiteY4" fmla="*/ 959708 h 959708"/>
              <a:gd name="connsiteX5" fmla="*/ 1053048 w 1080120"/>
              <a:gd name="connsiteY5" fmla="*/ 0 h 959708"/>
              <a:gd name="connsiteX0" fmla="*/ 200310 w 1256082"/>
              <a:gd name="connsiteY0" fmla="*/ 259080 h 959708"/>
              <a:gd name="connsiteX1" fmla="*/ 200310 w 1256082"/>
              <a:gd name="connsiteY1" fmla="*/ 259080 h 959708"/>
              <a:gd name="connsiteX2" fmla="*/ 175962 w 1256082"/>
              <a:gd name="connsiteY2" fmla="*/ 959708 h 959708"/>
              <a:gd name="connsiteX3" fmla="*/ 1256082 w 1256082"/>
              <a:gd name="connsiteY3" fmla="*/ 959708 h 959708"/>
              <a:gd name="connsiteX4" fmla="*/ 1229010 w 1256082"/>
              <a:gd name="connsiteY4" fmla="*/ 0 h 959708"/>
              <a:gd name="connsiteX0" fmla="*/ 24348 w 1080120"/>
              <a:gd name="connsiteY0" fmla="*/ 259080 h 959708"/>
              <a:gd name="connsiteX1" fmla="*/ 24348 w 1080120"/>
              <a:gd name="connsiteY1" fmla="*/ 259080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24348 w 1080120"/>
              <a:gd name="connsiteY0" fmla="*/ 259080 h 959708"/>
              <a:gd name="connsiteX1" fmla="*/ 0 w 1080120"/>
              <a:gd name="connsiteY1" fmla="*/ 95612 h 959708"/>
              <a:gd name="connsiteX2" fmla="*/ 0 w 1080120"/>
              <a:gd name="connsiteY2" fmla="*/ 959708 h 959708"/>
              <a:gd name="connsiteX3" fmla="*/ 1080120 w 1080120"/>
              <a:gd name="connsiteY3" fmla="*/ 959708 h 959708"/>
              <a:gd name="connsiteX4" fmla="*/ 1053048 w 1080120"/>
              <a:gd name="connsiteY4" fmla="*/ 0 h 959708"/>
              <a:gd name="connsiteX0" fmla="*/ 0 w 1080120"/>
              <a:gd name="connsiteY0" fmla="*/ 95612 h 959708"/>
              <a:gd name="connsiteX1" fmla="*/ 0 w 1080120"/>
              <a:gd name="connsiteY1" fmla="*/ 959708 h 959708"/>
              <a:gd name="connsiteX2" fmla="*/ 1080120 w 1080120"/>
              <a:gd name="connsiteY2" fmla="*/ 959708 h 959708"/>
              <a:gd name="connsiteX3" fmla="*/ 1053048 w 1080120"/>
              <a:gd name="connsiteY3" fmla="*/ 0 h 959708"/>
              <a:gd name="connsiteX0" fmla="*/ 0 w 1080120"/>
              <a:gd name="connsiteY0" fmla="*/ 288032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216024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144016 w 1080120"/>
              <a:gd name="connsiteY0" fmla="*/ 0 h 1152128"/>
              <a:gd name="connsiteX1" fmla="*/ 0 w 1080120"/>
              <a:gd name="connsiteY1" fmla="*/ 1152128 h 1152128"/>
              <a:gd name="connsiteX2" fmla="*/ 1080120 w 1080120"/>
              <a:gd name="connsiteY2" fmla="*/ 1152128 h 1152128"/>
              <a:gd name="connsiteX3" fmla="*/ 936104 w 1080120"/>
              <a:gd name="connsiteY3" fmla="*/ 0 h 1152128"/>
              <a:gd name="connsiteX0" fmla="*/ 72008 w 1080120"/>
              <a:gd name="connsiteY0" fmla="*/ 0 h 1224136"/>
              <a:gd name="connsiteX1" fmla="*/ 0 w 1080120"/>
              <a:gd name="connsiteY1" fmla="*/ 1224136 h 1224136"/>
              <a:gd name="connsiteX2" fmla="*/ 1080120 w 1080120"/>
              <a:gd name="connsiteY2" fmla="*/ 1224136 h 1224136"/>
              <a:gd name="connsiteX3" fmla="*/ 936104 w 1080120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2088232 w 2088232"/>
              <a:gd name="connsiteY2" fmla="*/ 1224136 h 1224136"/>
              <a:gd name="connsiteX3" fmla="*/ 1944216 w 2088232"/>
              <a:gd name="connsiteY3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944216 w 2088232"/>
              <a:gd name="connsiteY4" fmla="*/ 72008 h 1224136"/>
              <a:gd name="connsiteX0" fmla="*/ 1080120 w 2088232"/>
              <a:gd name="connsiteY0" fmla="*/ 0 h 1224136"/>
              <a:gd name="connsiteX1" fmla="*/ 0 w 2088232"/>
              <a:gd name="connsiteY1" fmla="*/ 0 h 1224136"/>
              <a:gd name="connsiteX2" fmla="*/ 15075 w 2088232"/>
              <a:gd name="connsiteY2" fmla="*/ 720080 h 1224136"/>
              <a:gd name="connsiteX3" fmla="*/ 2088232 w 2088232"/>
              <a:gd name="connsiteY3" fmla="*/ 1224136 h 1224136"/>
              <a:gd name="connsiteX4" fmla="*/ 1338150 w 2088232"/>
              <a:gd name="connsiteY4" fmla="*/ 135652 h 1224136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25776 w 1338150"/>
              <a:gd name="connsiteY3" fmla="*/ 720080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15075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423 w 1338150"/>
              <a:gd name="connsiteY3" fmla="*/ 714772 h 720080"/>
              <a:gd name="connsiteX4" fmla="*/ 1338150 w 1338150"/>
              <a:gd name="connsiteY4" fmla="*/ 135652 h 720080"/>
              <a:gd name="connsiteX0" fmla="*/ 1080120 w 1338150"/>
              <a:gd name="connsiteY0" fmla="*/ 0 h 720080"/>
              <a:gd name="connsiteX1" fmla="*/ 0 w 1338150"/>
              <a:gd name="connsiteY1" fmla="*/ 0 h 720080"/>
              <a:gd name="connsiteX2" fmla="*/ 5443 w 1338150"/>
              <a:gd name="connsiteY2" fmla="*/ 720080 h 720080"/>
              <a:gd name="connsiteX3" fmla="*/ 1332649 w 1338150"/>
              <a:gd name="connsiteY3" fmla="*/ 715814 h 720080"/>
              <a:gd name="connsiteX4" fmla="*/ 1338150 w 1338150"/>
              <a:gd name="connsiteY4" fmla="*/ 135652 h 720080"/>
              <a:gd name="connsiteX0" fmla="*/ 1081934 w 1339964"/>
              <a:gd name="connsiteY0" fmla="*/ 0 h 721122"/>
              <a:gd name="connsiteX1" fmla="*/ 1814 w 1339964"/>
              <a:gd name="connsiteY1" fmla="*/ 0 h 721122"/>
              <a:gd name="connsiteX2" fmla="*/ 1814 w 1339964"/>
              <a:gd name="connsiteY2" fmla="*/ 721122 h 721122"/>
              <a:gd name="connsiteX3" fmla="*/ 1334463 w 1339964"/>
              <a:gd name="connsiteY3" fmla="*/ 715814 h 721122"/>
              <a:gd name="connsiteX4" fmla="*/ 1339964 w 1339964"/>
              <a:gd name="connsiteY4" fmla="*/ 135652 h 721122"/>
              <a:gd name="connsiteX0" fmla="*/ 1081934 w 1341344"/>
              <a:gd name="connsiteY0" fmla="*/ 0 h 721122"/>
              <a:gd name="connsiteX1" fmla="*/ 1814 w 1341344"/>
              <a:gd name="connsiteY1" fmla="*/ 0 h 721122"/>
              <a:gd name="connsiteX2" fmla="*/ 1814 w 1341344"/>
              <a:gd name="connsiteY2" fmla="*/ 721122 h 721122"/>
              <a:gd name="connsiteX3" fmla="*/ 1334463 w 1341344"/>
              <a:gd name="connsiteY3" fmla="*/ 715814 h 721122"/>
              <a:gd name="connsiteX4" fmla="*/ 1341344 w 1341344"/>
              <a:gd name="connsiteY4" fmla="*/ 39020 h 721122"/>
              <a:gd name="connsiteX0" fmla="*/ 1178957 w 1341344"/>
              <a:gd name="connsiteY0" fmla="*/ 0 h 722896"/>
              <a:gd name="connsiteX1" fmla="*/ 1814 w 1341344"/>
              <a:gd name="connsiteY1" fmla="*/ 1774 h 722896"/>
              <a:gd name="connsiteX2" fmla="*/ 1814 w 1341344"/>
              <a:gd name="connsiteY2" fmla="*/ 722896 h 722896"/>
              <a:gd name="connsiteX3" fmla="*/ 1334463 w 1341344"/>
              <a:gd name="connsiteY3" fmla="*/ 717588 h 722896"/>
              <a:gd name="connsiteX4" fmla="*/ 1341344 w 1341344"/>
              <a:gd name="connsiteY4" fmla="*/ 40794 h 72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344" h="722896">
                <a:moveTo>
                  <a:pt x="1178957" y="0"/>
                </a:moveTo>
                <a:lnTo>
                  <a:pt x="1814" y="1774"/>
                </a:lnTo>
                <a:cubicBezTo>
                  <a:pt x="3628" y="241801"/>
                  <a:pt x="0" y="482869"/>
                  <a:pt x="1814" y="722896"/>
                </a:cubicBezTo>
                <a:lnTo>
                  <a:pt x="1334463" y="717588"/>
                </a:lnTo>
                <a:cubicBezTo>
                  <a:pt x="1336297" y="524201"/>
                  <a:pt x="1339510" y="234181"/>
                  <a:pt x="1341344" y="40794"/>
                </a:cubicBezTo>
              </a:path>
            </a:pathLst>
          </a:cu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804916" y="5529697"/>
            <a:ext cx="11079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Watch Icon Click</a:t>
            </a:r>
          </a:p>
          <a:p>
            <a:r>
              <a:rPr lang="en-US" altLang="ko-KR" sz="800" b="1" dirty="0" smtClean="0">
                <a:solidFill>
                  <a:schemeClr val="tx2"/>
                </a:solidFill>
              </a:rPr>
              <a:t>(Change CH)</a:t>
            </a:r>
            <a:endParaRPr lang="en-US" altLang="ko-KR" sz="900" b="1" dirty="0">
              <a:solidFill>
                <a:schemeClr val="tx2"/>
              </a:solidFill>
            </a:endParaRPr>
          </a:p>
        </p:txBody>
      </p:sp>
      <p:cxnSp>
        <p:nvCxnSpPr>
          <p:cNvPr id="179" name="꺾인 연결선 178"/>
          <p:cNvCxnSpPr>
            <a:endCxn id="184" idx="1"/>
          </p:cNvCxnSpPr>
          <p:nvPr/>
        </p:nvCxnSpPr>
        <p:spPr>
          <a:xfrm rot="5400000" flipH="1" flipV="1">
            <a:off x="5724720" y="2118214"/>
            <a:ext cx="2675356" cy="1211891"/>
          </a:xfrm>
          <a:prstGeom prst="bentConnector2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668344" y="1098639"/>
            <a:ext cx="1054706" cy="575684"/>
          </a:xfrm>
          <a:prstGeom prst="rect">
            <a:avLst/>
          </a:prstGeom>
          <a:ln w="127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TV Guide App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444208" y="1186385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Guide Icon Click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08920" y="5123304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(another CH)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810884" y="5123304"/>
            <a:ext cx="139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(another live program)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684944" y="5123304"/>
            <a:ext cx="139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(scheduled program)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755100" y="3754388"/>
            <a:ext cx="139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(current program)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471" y="6800"/>
            <a:ext cx="1405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State Diagram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2018"/>
            <a:ext cx="6722012" cy="382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323528" y="47667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Mini EPG</a:t>
            </a:r>
          </a:p>
          <a:p>
            <a:pPr algn="ctr"/>
            <a:r>
              <a:rPr lang="en-US" altLang="ko-KR" sz="1200" b="1" dirty="0" smtClean="0"/>
              <a:t>Main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471" y="6800"/>
            <a:ext cx="271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Components(1/2)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5013176"/>
            <a:ext cx="1744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moon.Image</a:t>
            </a:r>
            <a:r>
              <a:rPr lang="en-US" altLang="ko-KR" sz="1400" dirty="0" smtClean="0"/>
              <a:t>  x 5</a:t>
            </a:r>
          </a:p>
          <a:p>
            <a:r>
              <a:rPr lang="en-US" altLang="ko-KR" sz="1400" dirty="0" err="1" smtClean="0"/>
              <a:t>moon.MarqueeText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moon.ProgressBar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moon.Panels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moon.Button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881" y="836712"/>
            <a:ext cx="6703067" cy="37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323528" y="476672"/>
            <a:ext cx="1372386" cy="841972"/>
          </a:xfrm>
          <a:prstGeom prst="ellipse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Mini EPG</a:t>
            </a:r>
          </a:p>
          <a:p>
            <a:pPr algn="ctr"/>
            <a:r>
              <a:rPr lang="en-US" altLang="ko-KR" sz="1200" b="1" dirty="0" smtClean="0"/>
              <a:t>Info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27384"/>
            <a:ext cx="9144000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471" y="6800"/>
            <a:ext cx="2719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Moonstone Components(2/2)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5013176"/>
            <a:ext cx="1744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moon.MarqueeText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moon.ProgressBar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moon.Button</a:t>
            </a:r>
            <a:r>
              <a:rPr lang="en-US" altLang="ko-KR" sz="1400" dirty="0" smtClean="0"/>
              <a:t> x 6</a:t>
            </a:r>
          </a:p>
          <a:p>
            <a:r>
              <a:rPr lang="en-US" altLang="ko-KR" sz="1400" dirty="0" err="1" smtClean="0"/>
              <a:t>moon.Divider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moon.Scroller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617</Words>
  <Application>Microsoft Office PowerPoint</Application>
  <PresentationFormat>화면 슬라이드 쇼(4:3)</PresentationFormat>
  <Paragraphs>224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lgcns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heesung.eun</dc:creator>
  <cp:lastModifiedBy>heesung.eun</cp:lastModifiedBy>
  <cp:revision>230</cp:revision>
  <dcterms:created xsi:type="dcterms:W3CDTF">2014-01-08T01:29:45Z</dcterms:created>
  <dcterms:modified xsi:type="dcterms:W3CDTF">2014-01-24T04:43:02Z</dcterms:modified>
</cp:coreProperties>
</file>