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359" r:id="rId2"/>
    <p:sldId id="360" r:id="rId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25"/>
    <a:srgbClr val="F51C0B"/>
    <a:srgbClr val="FF3300"/>
    <a:srgbClr val="1B4367"/>
    <a:srgbClr val="DD8BED"/>
    <a:srgbClr val="FFFFA7"/>
    <a:srgbClr val="FF8B8B"/>
    <a:srgbClr val="F40000"/>
    <a:srgbClr val="FF6161"/>
    <a:srgbClr val="F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34" y="-96"/>
      </p:cViewPr>
      <p:guideLst>
        <p:guide orient="horz" pos="2047"/>
        <p:guide pos="20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1F6DA69-719F-46AC-9861-150AB60038AC}" type="datetimeFigureOut">
              <a:rPr lang="ko-KR" altLang="en-US" smtClean="0"/>
              <a:t>2020-06-12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6172738D-59FA-4D33-86E3-3E9381034E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3861AFFD-975F-4CA7-8AE2-21643543D47D}" type="datetimeFigureOut">
              <a:rPr lang="ko-KR" altLang="en-US" smtClean="0"/>
              <a:t>2020-06-12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696BD75-5752-4E39-A41C-82D838C6E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4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16485"/>
          <a:stretch/>
        </p:blipFill>
        <p:spPr>
          <a:xfrm>
            <a:off x="656419" y="1601810"/>
            <a:ext cx="8249376" cy="45101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solidFill>
                  <a:srgbClr val="3A3935"/>
                </a:solidFill>
                <a:latin typeface="+mn-ea"/>
              </a:rPr>
              <a:t>DB </a:t>
            </a:r>
            <a:r>
              <a:rPr lang="ko-KR" altLang="en-US" sz="9600" b="1" dirty="0" smtClean="0">
                <a:solidFill>
                  <a:srgbClr val="3A3935"/>
                </a:solidFill>
                <a:latin typeface="+mn-ea"/>
              </a:rPr>
              <a:t>정의서</a:t>
            </a:r>
            <a:endParaRPr lang="en-US" altLang="ko-KR" sz="9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58725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/>
                <a:gridCol w="5020913"/>
              </a:tblGrid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작성일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팀  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프로젝트명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NAVER_MEMBER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1758"/>
              </p:ext>
            </p:extLst>
          </p:nvPr>
        </p:nvGraphicFramePr>
        <p:xfrm>
          <a:off x="282632" y="1736591"/>
          <a:ext cx="9222518" cy="48365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="" xmlns:a16="http://schemas.microsoft.com/office/drawing/2014/main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="" xmlns:a16="http://schemas.microsoft.com/office/drawing/2014/main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="" xmlns:a16="http://schemas.microsoft.com/office/drawing/2014/main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="" xmlns:a16="http://schemas.microsoft.com/office/drawing/2014/main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="" xmlns:a16="http://schemas.microsoft.com/office/drawing/2014/main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="" xmlns:a16="http://schemas.microsoft.com/office/drawing/2014/main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="" xmlns:a16="http://schemas.microsoft.com/office/drawing/2014/main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="" xmlns:a16="http://schemas.microsoft.com/office/drawing/2014/main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="" xmlns:a16="http://schemas.microsoft.com/office/drawing/2014/main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N_</a:t>
                      </a:r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N_</a:t>
                      </a:r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8783508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744574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1447850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21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86</Words>
  <Application>Microsoft Office PowerPoint</Application>
  <PresentationFormat>A4 용지(210x297mm)</PresentationFormat>
  <Paragraphs>60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3_Office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10</cp:lastModifiedBy>
  <cp:revision>621</cp:revision>
  <cp:lastPrinted>2019-12-05T23:38:27Z</cp:lastPrinted>
  <dcterms:created xsi:type="dcterms:W3CDTF">2019-06-11T03:02:47Z</dcterms:created>
  <dcterms:modified xsi:type="dcterms:W3CDTF">2020-06-12T07:32:10Z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C:\Users\HAN\Desktop\회사소개서\ICIA교육원 소개.pptx</vt:lpwstr>
  </property>
</Properties>
</file>