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4064-FF68-4EF7-B9D1-B4F84F29404D}" type="datetimeFigureOut">
              <a:rPr lang="it-IT" smtClean="0"/>
              <a:t>04/10/2017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8F65-F35A-49D0-8B62-181FDF7E59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63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092B-A115-401B-89EE-3943D3E98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6FD1A5-03AC-4401-B833-2A881705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188C8-CDF0-49A2-8067-417EA0A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C957-BDF8-4513-94BD-855091CE67AE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10998C-0504-477E-BD47-00B86CA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868120-AA5F-4815-8395-EC9C54B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31E8E-40A7-4153-9761-F1A0585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E3F2FA-6034-4A17-AA44-7E42F0F4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7260D-3509-431D-B2A1-2DE00CFA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F7A1-CAEC-40BA-B7AB-26CCAE58A1B6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67F7EA-99C4-4488-B533-0F29DAD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0212B-A126-4422-9077-EB63343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B11CE2-22B4-4C3C-8680-2F9ABAD4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91E9C1-6315-4807-9905-FF6AC820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B2EA2-C1F9-4AE9-88CD-AD22D43F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E8-B898-41ED-AFB4-26B80DC32E1F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E56184-2CB7-4833-891D-FAE6969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89FB9-8DEC-45EE-999A-E02A4972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457BE-93EB-41C7-8E8B-C88F5AC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9893D2-2701-490F-A113-7107C228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141BF7-2802-443C-A104-41507B72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BCB-B333-474E-B9AD-87A9DAEE222E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FE409A-DB8E-4613-B4D1-46C2A22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1A683-DBB3-413B-ABAF-0E46B53F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1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7FC68-BFE5-425A-A105-53024957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6C3374-BA74-437E-B4CE-69582E32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5B6ADB-A0DF-48B3-800E-49E4620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B70-D470-4ECC-A420-0D164634466B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E79C65-715C-4E2D-9DFF-E6FE3234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81BA1-7115-404B-935E-AF6D56CB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6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B2F88-6C9D-453A-B308-BEEDF30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736A7-4F2C-4178-AA99-6D0CAA221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E2DC04-5AC7-46F2-8CAD-141A6223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80D1AA-EEED-44A2-82AE-4D6952F6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EC0-82D9-4DD7-A533-7FC4E130E9C8}" type="datetime1">
              <a:rPr lang="it-IT" smtClean="0"/>
              <a:t>04/10/2017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2352C-95F3-4A2F-A53D-8EC16C84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EFB0CD-BA4E-4935-93B6-8F8FA32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2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F35A8-1711-4886-89EF-4D23BBD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38BC4D-048A-43E3-A868-E1F0276C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FE1A3F-C82B-4F2D-8717-0FA0E6A86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393BF3-0A58-4F09-888F-30F940330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DB804-8CAC-4A89-8167-71C0CCA5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58DDCF4-7CF0-43A8-9617-809DA583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BC9-7F12-43DF-9E4C-EE38062640E3}" type="datetime1">
              <a:rPr lang="it-IT" smtClean="0"/>
              <a:t>04/10/2017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073901-9D8C-43BD-837E-83652C4C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720806-10E3-482D-8F57-AF80F29C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1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D2F23-3DD9-4964-8E21-C05033DF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C2CE3D-E646-47C4-86E1-E47A6D23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619-BDF3-4DAA-80E7-28084A7D7B3E}" type="datetime1">
              <a:rPr lang="it-IT" smtClean="0"/>
              <a:t>04/10/2017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8C7667-8FD2-44B0-A089-E0639E7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B04F23-F49E-4AC7-9222-3C06589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038ECB-F5B9-447B-8772-473487E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F24C-6411-475C-8AD7-28A0BE06675F}" type="datetime1">
              <a:rPr lang="it-IT" smtClean="0"/>
              <a:t>04/10/2017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A83264-5D68-4694-9874-900E36C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88279A-EF49-4EA3-904C-15AC5AE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15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362E4-23DD-46E3-AC9B-4D1BD82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5523E4-D84E-4AB5-BE21-94FB8D2C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AC8287-7BC7-49E6-BAE7-72815FDC3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6920E7-9223-49ED-A26F-49B66E93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56C-C5BB-4D35-B92D-1CA971258AB9}" type="datetime1">
              <a:rPr lang="it-IT" smtClean="0"/>
              <a:t>04/10/2017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672353-1814-4F96-BE6A-BE84732D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933A95-F8B0-4471-8469-1C0713CA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7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70BFD-F7DD-4BB9-BABF-3C16F8B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7D0CDA-092E-4FB6-A7D3-51881FF9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E013E1-CF2B-45A1-B821-E5818C7C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A2C01-B809-4842-972D-872542FC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34B-2765-40D5-8581-9152AE437AEE}" type="datetime1">
              <a:rPr lang="it-IT" smtClean="0"/>
              <a:t>04/10/2017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DE9A21-7E5B-4E42-B1E2-911B3018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CD700A-1A4C-4CA4-9CAC-CFB18384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95C4F3-74C3-413E-8FE8-0C4BDF55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AA8F5B-DAE9-47E4-84A5-A1444E1F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E5C828-4290-4A93-8E4E-DF2268B59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0445-0D86-46CA-AF3F-4741E4D6624B}" type="datetime1">
              <a:rPr lang="it-IT" smtClean="0"/>
              <a:t>04/10/2017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E8918F-E183-4F84-B862-2468881B4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66DE7D-A4BA-47EE-839D-BD6983AA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394D-6962-46ED-B8A1-7274287609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72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66069-3658-4CCA-9DD7-5690E3497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645" y="2802182"/>
            <a:ext cx="9672735" cy="670107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reti neurali evolute con algoritmo NEAT</a:t>
            </a:r>
            <a:endParaRPr lang="it-I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524736-F333-4E90-A2F1-4184267210CE}"/>
              </a:ext>
            </a:extLst>
          </p:cNvPr>
          <p:cNvSpPr txBox="1"/>
          <p:nvPr/>
        </p:nvSpPr>
        <p:spPr>
          <a:xfrm>
            <a:off x="490656" y="5486400"/>
            <a:ext cx="1115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Vincenzo,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di Fondamenti di Intelligenza Artificiale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B37904B-797C-46F0-9EED-3E64118B07E6}"/>
              </a:ext>
            </a:extLst>
          </p:cNvPr>
          <p:cNvCxnSpPr/>
          <p:nvPr/>
        </p:nvCxnSpPr>
        <p:spPr>
          <a:xfrm>
            <a:off x="858982" y="2650836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F41B36-F016-4780-AE09-C9EDBDCED047}"/>
              </a:ext>
            </a:extLst>
          </p:cNvPr>
          <p:cNvSpPr txBox="1"/>
          <p:nvPr/>
        </p:nvSpPr>
        <p:spPr>
          <a:xfrm>
            <a:off x="1229188" y="745165"/>
            <a:ext cx="9680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Classificazione</a:t>
            </a:r>
            <a:b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 di generi musicali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9464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Mediamente, N neuroni di output portano a rete che usano più feature 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output può essere calibrato indipendentemente usando qualsiasi feature risulti necessaria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solo neurone di output vincola alla scelta delle feature più distinte per ogni genere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versione alterata dell’algoritmo porta a soluzioni che usano più feature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Soluzioni «buone» sono soluzioni più «generali»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 simili all’avere un training set più grande senza l’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computazionale corrispondente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10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283028"/>
            <a:ext cx="10602686" cy="1001486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dell’attenzione!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11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9F50-9C85-4219-997F-9D7155C6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298"/>
            <a:ext cx="10515600" cy="3032702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Studiare l’applicabilità dell’algoritmo NEAT alla realizzazione di reti in grado di classificare generi musicali.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Valutare l’impatto della configurazione sulla soluzione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Determinare quali siano le caratteristiche più significative per ogni genere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2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F980231-6857-4C37-ACE4-EC16E0BD999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5D4CCE1-789F-4BE5-8A87-4E5E40CA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018"/>
            <a:ext cx="10515600" cy="401342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generico per la generazione di reti neurali artificiali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evolvere i parametri delle connessioni, evolve anche la topologia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Solleva dall’incarico il programmatore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 scelta di design: fitness e parametri di evoluzione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Disponibile in numerose varianti, implementate per tutti i linguaggi più diffusi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Specialmente C++ 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3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CA5CE2-0110-47B3-BBA3-12FFA6572D4F}"/>
              </a:ext>
            </a:extLst>
          </p:cNvPr>
          <p:cNvSpPr txBox="1"/>
          <p:nvPr/>
        </p:nvSpPr>
        <p:spPr>
          <a:xfrm>
            <a:off x="834736" y="1520503"/>
            <a:ext cx="103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NeuroEvolution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Augmenting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EC3B020-43D3-4FC8-B3E5-AD85BAC3C62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4B668AA-B0EE-4CA3-ABAE-67F88DCB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25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realizzato 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(3.4)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Velocità di prototipazione grazie all’ampio numero di librerie disponibili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della libreria </a:t>
            </a:r>
            <a:r>
              <a:rPr lang="it-I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neat-python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(v0.91) come implementazione base dell’algoritmo</a:t>
            </a:r>
          </a:p>
          <a:p>
            <a:pPr lvl="1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iniziali condotti su file formato MIDI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simbolico che permette l’estrazione di caratteristiche di alto livello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estratte mediante </a:t>
            </a:r>
            <a:r>
              <a:rPr lang="it-I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jSymbolic</a:t>
            </a:r>
            <a:endParaRPr lang="it-I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generi totali considerati: ‘classica’, ‘jazz’, ‘rock’</a:t>
            </a:r>
          </a:p>
          <a:p>
            <a:endParaRPr lang="it-I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di almeno 200 brani per genere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Uguale proporzione tra i generi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Ulteriore set usato per validazione e controllo, costituito da circa 50 brani per genere</a:t>
            </a: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4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D7DBC1-CA59-4159-8A65-E606BBBA314C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1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FB53B6D-AB0E-4C12-B815-4AA10FE1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903865"/>
          </a:xfrm>
        </p:spPr>
        <p:txBody>
          <a:bodyPr>
            <a:no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generazioni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generi da distinguere, codificati come 0/1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5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42EAA4F-6553-4935-B52F-7B34127AB66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7C8B0BD-E9DE-49FB-86D3-D81C5D7D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50029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97.29 %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98.68 %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97.29 %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85.10 %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98.68 %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85.10 %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5191250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4DC5B288-E6F0-4A21-9A7F-B184879CAFA3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04EC729E-416A-493F-988C-E5FF8CC20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61038"/>
              </p:ext>
            </p:extLst>
          </p:nvPr>
        </p:nvGraphicFramePr>
        <p:xfrm>
          <a:off x="7244525" y="1896700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72.55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0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E05CEE7-1F88-4ED9-9260-C1698B3A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nuovo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746"/>
          </a:xfrm>
        </p:spPr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neurone di output per ogni genere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 codificati come «versori» in un ipotetico spazio vettoriale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6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B5D521B-58BE-4A5D-98E2-9A9F4D73315B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09F4FFA-5B1B-4DF6-AC26-1B6B29B7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99915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97.22 %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98.73 %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97.22 %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85.07 %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98.73 %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85.07 %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519125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2AF3390-54DD-40D2-9289-5F15A275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22094"/>
              </p:ext>
            </p:extLst>
          </p:nvPr>
        </p:nvGraphicFramePr>
        <p:xfrm>
          <a:off x="7244525" y="1896700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79.11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01768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CC142C-F96A-4B02-95C2-CA6AA6E07BC8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</p:spTree>
    <p:extLst>
      <p:ext uri="{BB962C8B-B14F-4D97-AF65-F5344CB8AC3E}">
        <p14:creationId xmlns:p14="http://schemas.microsoft.com/office/powerpoint/2010/main" val="17902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410DA5B-46F3-4119-ADD3-58DB076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Variando l’algoritmo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75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cambiare una percentuale del training set con dati nuovi ogni N generazioni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 fissati arbitrariamente a 50 generazioni e 10% del set, scelta casuale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7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EDB1DB7-C815-4E82-963D-FC7A01A5B3A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84AD5A4-D378-4AFF-9E90-0D76A72B3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06704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solo output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97.71 %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98.95 %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97.71 %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89.56 %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98.95 %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89.56 %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5191250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5DE745-AD85-413A-87EE-E292D3C07EAE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E9D29B1-D33E-4279-9F16-22404F86F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16523"/>
              </p:ext>
            </p:extLst>
          </p:nvPr>
        </p:nvGraphicFramePr>
        <p:xfrm>
          <a:off x="7190096" y="2292111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69.99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0176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DB7E34E-42DC-4B81-A6BC-9A3F70AA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67411"/>
              </p:ext>
            </p:extLst>
          </p:nvPr>
        </p:nvGraphicFramePr>
        <p:xfrm>
          <a:off x="905164" y="2988558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 output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97.40 %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98.60 %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97.40 %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90.91 %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90.91 %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519125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CE2DE8F-38F1-489F-813E-3FCBB335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20796"/>
              </p:ext>
            </p:extLst>
          </p:nvPr>
        </p:nvGraphicFramePr>
        <p:xfrm>
          <a:off x="7190096" y="2292111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81.43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0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distinguere tra </a:t>
            </a: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soli generi 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importa la codifica dell’output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distinguere </a:t>
            </a: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più di due generi 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codifica «separata» porta vantaggio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Nessun legame a priori tra i generi «cablato» nella codifica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Libertà per la rete di evolvere separatamente ciascun genere</a:t>
            </a:r>
          </a:p>
          <a:p>
            <a:pPr lvl="1"/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 discreti nonostante la natura intrinsecamente binaria dei dati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brano etichettato esattamente con un solo genere</a:t>
            </a:r>
          </a:p>
          <a:p>
            <a:pPr lvl="2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Poco probabile in realtà</a:t>
            </a:r>
          </a:p>
          <a:p>
            <a:pPr lvl="2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potenzialmente poco affidabili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8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 individui migliori con più di un neurone di output hanno colto la natura binaria dei dati</a:t>
            </a:r>
          </a:p>
          <a:p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può osservare infatti valutando l’importanza media attribuita dagli individui migliori a ciascuna feature.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caso con un solo neurone di output, ciò che spinge verso un genere necessariamente allontana dall’altro (contribuisce negativamente)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Aspetto non banale nel caso di N neuroni indipendenti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9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E475BF37-E2CD-4B22-A8DF-B30B3BC2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67095"/>
            <a:ext cx="10852728" cy="54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713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di Office</vt:lpstr>
      <vt:lpstr>mediante reti neurali evolute con algoritmo NEAT</vt:lpstr>
      <vt:lpstr>Obiettivi</vt:lpstr>
      <vt:lpstr>NEAT</vt:lpstr>
      <vt:lpstr>Setup</vt:lpstr>
      <vt:lpstr>Primi risultati</vt:lpstr>
      <vt:lpstr>Un nuovo modello</vt:lpstr>
      <vt:lpstr>Variando l’algoritmo</vt:lpstr>
      <vt:lpstr>Osservazioni</vt:lpstr>
      <vt:lpstr>Osservazioni</vt:lpstr>
      <vt:lpstr>Osservazioni</vt:lpstr>
      <vt:lpstr>Grazie dell’attenzione!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 di generi musicali  mediante reti neurali  evolute con algoritmo NEAT</dc:title>
  <dc:creator>Marco Di Vincenzo</dc:creator>
  <cp:lastModifiedBy>Marco Di Vincenzo</cp:lastModifiedBy>
  <cp:revision>13</cp:revision>
  <dcterms:created xsi:type="dcterms:W3CDTF">2017-10-04T16:35:47Z</dcterms:created>
  <dcterms:modified xsi:type="dcterms:W3CDTF">2017-10-04T18:34:57Z</dcterms:modified>
</cp:coreProperties>
</file>