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79512" y="908720"/>
            <a:ext cx="8316416" cy="1728192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Progetto Ingegneria del Software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115616" y="3789040"/>
            <a:ext cx="6768752" cy="707528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Realizzazione Risiko con Unity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561" y="1600200"/>
            <a:ext cx="43748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874" y="1600200"/>
            <a:ext cx="61742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390" y="2177021"/>
            <a:ext cx="6411220" cy="33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96" y="1600200"/>
            <a:ext cx="59084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1" y="2100810"/>
            <a:ext cx="6496957" cy="352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4197239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502" y="1600200"/>
            <a:ext cx="55869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statico: diagramma delle classi</a:t>
            </a:r>
            <a:endParaRPr lang="it-IT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7" y="1820069"/>
            <a:ext cx="64484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statico: diagramma delle classi</a:t>
            </a:r>
            <a:endParaRPr lang="it-IT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698" y="1600200"/>
            <a:ext cx="42686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Inizio Gioco</a:t>
            </a:r>
            <a:endParaRPr lang="it-IT" dirty="0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7048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it-IT" dirty="0" smtClean="0"/>
              <a:t>Si vuole realizzare il gioco del Risiko per 2/3/6 giocatori.</a:t>
            </a:r>
          </a:p>
          <a:p>
            <a:pPr>
              <a:buNone/>
            </a:pPr>
            <a:r>
              <a:rPr lang="it-IT" dirty="0" smtClean="0"/>
              <a:t>La mappa base del gioco,  modellata sulla mappa reale del mondo, è costituita da 6 continenti a loro volta costituiti da stati, in totale 42.</a:t>
            </a:r>
          </a:p>
          <a:p>
            <a:pPr>
              <a:buNone/>
            </a:pPr>
            <a:r>
              <a:rPr lang="it-IT" dirty="0" smtClean="0"/>
              <a:t>Gli stati possono essere considerati confinanti anche se non fisicamente adiacenti sulla mappa (esempio passaggi oceanici).</a:t>
            </a:r>
          </a:p>
          <a:p>
            <a:pPr>
              <a:buNone/>
            </a:pPr>
            <a:r>
              <a:rPr lang="it-IT" dirty="0" smtClean="0"/>
              <a:t>Il gioco è diviso in momenti: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Aggiunta Armate</a:t>
            </a:r>
            <a:endParaRPr lang="it-IT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556792"/>
            <a:ext cx="2875535" cy="50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Cambio fase</a:t>
            </a:r>
            <a:endParaRPr lang="it-IT" dirty="0"/>
          </a:p>
        </p:txBody>
      </p:sp>
      <p:pic>
        <p:nvPicPr>
          <p:cNvPr id="7" name="Segnaposto contenuto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7272808" cy="524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Attacco</a:t>
            </a:r>
            <a:endParaRPr lang="it-IT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5007604" cy="515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Spostamento</a:t>
            </a:r>
            <a:endParaRPr lang="it-IT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468" y="1600200"/>
            <a:ext cx="5718579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Stati e giocatori</a:t>
            </a:r>
            <a:endParaRPr lang="it-IT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392488" cy="51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Unity</a:t>
            </a:r>
            <a:endParaRPr lang="it-IT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655" y="3415444"/>
            <a:ext cx="4048690" cy="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Main Manager </a:t>
            </a:r>
            <a:endParaRPr lang="it-IT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7289" y="1600200"/>
            <a:ext cx="49894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Obiettivi Segreti </a:t>
            </a:r>
            <a:endParaRPr lang="it-IT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37182"/>
            <a:ext cx="5986515" cy="520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Phase Manager </a:t>
            </a:r>
            <a:endParaRPr lang="it-IT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6792"/>
            <a:ext cx="5323071" cy="50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Preturno Manager </a:t>
            </a:r>
            <a:endParaRPr lang="it-IT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7" y="2286794"/>
            <a:ext cx="65246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t-IT" b="1" i="1" dirty="0" smtClean="0"/>
              <a:t>Momento </a:t>
            </a:r>
            <a:r>
              <a:rPr lang="it-IT" b="1" i="1" dirty="0"/>
              <a:t>iniziale:</a:t>
            </a:r>
            <a:endParaRPr lang="it-IT" dirty="0"/>
          </a:p>
          <a:p>
            <a:pPr>
              <a:buNone/>
            </a:pPr>
            <a:r>
              <a:rPr lang="it-IT" dirty="0"/>
              <a:t>A ogni giocatore si assegna un colore identificativo e un nome univoco.</a:t>
            </a:r>
          </a:p>
          <a:p>
            <a:pPr>
              <a:buNone/>
            </a:pPr>
            <a:r>
              <a:rPr lang="it-IT" dirty="0"/>
              <a:t>Ogni territorio (sinonimo di stato) è assegnato a un giocatore in modo tale che la spartizione risulti equa.</a:t>
            </a:r>
          </a:p>
          <a:p>
            <a:pPr>
              <a:buNone/>
            </a:pPr>
            <a:r>
              <a:rPr lang="it-IT" dirty="0"/>
              <a:t>Ogni giocatore ha diritto a 63/42/21 armate iniziali (a seconda del numero di giocatori). Un’armata è posizionata obbligatoriamente su ogni stato assegnato al giocatore; le altre saranno assegnabili a piacere.</a:t>
            </a:r>
          </a:p>
          <a:p>
            <a:pPr>
              <a:buNone/>
            </a:pPr>
            <a:r>
              <a:rPr lang="it-IT" dirty="0"/>
              <a:t>Ad ogni giocatore è assegnato un obiettivo segreto.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Progettazione – Attack/Move Manager </a:t>
            </a:r>
            <a:endParaRPr lang="it-IT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5184576" cy="531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Select Manager </a:t>
            </a:r>
            <a:endParaRPr lang="it-IT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4248472" cy="516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Design Pattern e principi di progettazione 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/>
              <a:t>Al fine di garantire flessibilità nella realizzazione degli obiettivi segreti, è stato applicato il pattern </a:t>
            </a:r>
            <a:r>
              <a:rPr lang="it-IT" b="1" dirty="0"/>
              <a:t>Strategy</a:t>
            </a:r>
            <a:r>
              <a:rPr lang="it-IT" dirty="0"/>
              <a:t> realizzando un'interfaccia SecretGoal. Quest'ultima è implementata da tutte le classi che rappresentano un tipo di obiettivo segreto, permettendo così una facile estensione a nuove tipologie in caso di necessità, pur rispettando il </a:t>
            </a:r>
            <a:r>
              <a:rPr lang="it-IT" b="1" dirty="0"/>
              <a:t>design </a:t>
            </a:r>
            <a:r>
              <a:rPr lang="it-IT" b="1" dirty="0" smtClean="0"/>
              <a:t>principle Open/Closed </a:t>
            </a:r>
            <a:r>
              <a:rPr lang="it-IT" dirty="0" smtClean="0"/>
              <a:t>. </a:t>
            </a:r>
            <a:endParaRPr lang="it-IT" dirty="0"/>
          </a:p>
          <a:p>
            <a:pPr>
              <a:buNone/>
            </a:pPr>
            <a:r>
              <a:rPr lang="it-IT" dirty="0"/>
              <a:t>Per ovviare a simili problemi incontrati nella concretizzazione del SelectManager, è stato nuovamente applicato il pattern </a:t>
            </a:r>
            <a:r>
              <a:rPr lang="it-IT" b="1" dirty="0"/>
              <a:t>Strategy</a:t>
            </a:r>
            <a:r>
              <a:rPr lang="it-IT" dirty="0"/>
              <a:t> al fine di implementare diverse logiche di selezione dei territori. SelectAttack e SelectMove sono quindi due classi concrete che implementano i metodi IsAValidFirst() e IsAValidSecond() della classe astratta SelectManager, permettendo una facile espansione in caso di bisogno. In entrambi i casi sopracitati si è garantito il </a:t>
            </a:r>
            <a:r>
              <a:rPr lang="it-IT" b="1" dirty="0"/>
              <a:t>Dependency Inversion Principle</a:t>
            </a:r>
            <a:r>
              <a:rPr lang="it-IT" dirty="0"/>
              <a:t> in modo da eliminare la dipendenza da classi concrete fornendo interfacce stabili, le quali rendono i moduli maggiormente riusabili e facilmente estendibili.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Design Pattern e principi di progettazione 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/>
              <a:t>Infine, essendo il progetto fortemente basato sugli eventi, è stato applicato numerose volte il pattern </a:t>
            </a:r>
            <a:r>
              <a:rPr lang="it-IT" b="1" dirty="0"/>
              <a:t>Observer</a:t>
            </a:r>
            <a:r>
              <a:rPr lang="it-IT" dirty="0"/>
              <a:t> per permettere agli oggetti Observer di essere aggiornati sullo stato di oggetti Observed ai quali si è registrato. Un esempio è il cambiamento di fase innescato dalla pressione del tasto Next da parte del giocatore, la quale scatena OnNextClicked() della classe GUIController, che a sua volta invoca l'evento nextClicked(). A quest'ultimo si è precedentemente registrato il PhaseManager, il quale decide con la funzione ChangePhase() quale manager di fase far registrare agli eventi generati dagli input del giocatore.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b="1" i="1" dirty="0" smtClean="0"/>
              <a:t>Momento </a:t>
            </a:r>
            <a:r>
              <a:rPr lang="it-IT" b="1" i="1" dirty="0"/>
              <a:t>di gioco</a:t>
            </a:r>
            <a:r>
              <a:rPr lang="it-IT" i="1" dirty="0"/>
              <a:t>, diviso in </a:t>
            </a:r>
            <a:r>
              <a:rPr lang="it-IT" i="1" dirty="0" smtClean="0"/>
              <a:t>fasi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b="1" i="1" dirty="0" smtClean="0"/>
              <a:t>Preturno</a:t>
            </a:r>
            <a:r>
              <a:rPr lang="it-IT" b="1" i="1" dirty="0"/>
              <a:t>:</a:t>
            </a:r>
            <a:endParaRPr lang="it-IT" dirty="0"/>
          </a:p>
          <a:p>
            <a:pPr lvl="2">
              <a:buNone/>
            </a:pPr>
            <a:r>
              <a:rPr lang="it-IT" dirty="0"/>
              <a:t>Il giocatore di turno ha diritto a tante armate di rinforzo quanti sono i territori diviso 3 (divisione intera).  </a:t>
            </a:r>
          </a:p>
          <a:p>
            <a:pPr lvl="2">
              <a:buNone/>
            </a:pPr>
            <a:r>
              <a:rPr lang="it-IT" dirty="0"/>
              <a:t>Se il giocatore possiede un continente (cioè ogni stato del continente stesso) ha diritto ad un numero di armate supplementari (variabile a seconda del continente). Tutte le armate di rinforzo sono posizionabili a piacere sui territori posseduti.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b="1" i="1" dirty="0" smtClean="0"/>
              <a:t>Attacco:</a:t>
            </a:r>
            <a:endParaRPr lang="it-IT" dirty="0"/>
          </a:p>
          <a:p>
            <a:pPr>
              <a:buNone/>
            </a:pPr>
            <a:r>
              <a:rPr lang="it-IT" dirty="0"/>
              <a:t>Il giocatore può decidere di attaccare uno stato confinante non già in suo possesso.</a:t>
            </a:r>
          </a:p>
          <a:p>
            <a:pPr>
              <a:buNone/>
            </a:pPr>
            <a:r>
              <a:rPr lang="it-IT" dirty="0"/>
              <a:t>L’attacco può essere effettuato con un massimo di 3 armate purché ne resti almeno un’altra nel territorio stesso.</a:t>
            </a:r>
          </a:p>
          <a:p>
            <a:pPr>
              <a:buNone/>
            </a:pPr>
            <a:r>
              <a:rPr lang="it-IT" dirty="0"/>
              <a:t>L’attacco può essere ripetuto a piacere finché il giocatore non specifica esplicitamente il “fine fase” oppure non ha più mosse a disposizione. </a:t>
            </a:r>
          </a:p>
          <a:p>
            <a:pPr>
              <a:buNone/>
            </a:pPr>
            <a:r>
              <a:rPr lang="it-IT" dirty="0"/>
              <a:t>Ad ogni armata usata per attaccare corrisponde il lancio di un dado di attacco.</a:t>
            </a:r>
          </a:p>
          <a:p>
            <a:pPr>
              <a:buNone/>
            </a:pPr>
            <a:r>
              <a:rPr lang="it-IT" dirty="0"/>
              <a:t>Il giocatore proprietario dello stato attaccato si difende con un numero di armate pari al minimo tra le armate in proprio possesso e quelle usate dall’attaccante.</a:t>
            </a:r>
          </a:p>
          <a:p>
            <a:pPr>
              <a:buNone/>
            </a:pPr>
            <a:r>
              <a:rPr lang="it-IT" dirty="0"/>
              <a:t>Ad ogni armata usata per la difesa corrisponde un lancio di un dado di difesa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/>
              <a:t>L’esito dell’attacco è determinato dal confronto tra i risultati dei lanci presi ordinatamente (il maggiore d’attacco è  confrontato con il maggiore della difesa). In caso di parità, vince la difesa.</a:t>
            </a:r>
          </a:p>
          <a:p>
            <a:pPr>
              <a:buNone/>
            </a:pPr>
            <a:r>
              <a:rPr lang="it-IT" dirty="0" smtClean="0"/>
              <a:t>Le armate perse (quelle impegnate nei confronti persi) sono rimosse dal gioco. 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i="1" dirty="0"/>
              <a:t>Post-turno:</a:t>
            </a:r>
            <a:endParaRPr lang="it-IT" dirty="0"/>
          </a:p>
          <a:p>
            <a:pPr>
              <a:buNone/>
            </a:pPr>
            <a:r>
              <a:rPr lang="it-IT" dirty="0"/>
              <a:t>Opzionalmente, il giocatore può spostare un numero arbitrario di armate da un solo territorio in suo possesso ad un altro confinante (sempre in suo possesso).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b="1" i="1" dirty="0" smtClean="0"/>
              <a:t>Momento </a:t>
            </a:r>
            <a:r>
              <a:rPr lang="it-IT" b="1" i="1" dirty="0" smtClean="0"/>
              <a:t>finale: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Il gioco termina quando un giocatore raggiunge il proprio obiettivo segreto.</a:t>
            </a:r>
          </a:p>
          <a:p>
            <a:pPr>
              <a:buNone/>
            </a:pPr>
            <a:r>
              <a:rPr lang="it-IT" dirty="0" smtClean="0"/>
              <a:t> </a:t>
            </a:r>
          </a:p>
          <a:p>
            <a:pPr>
              <a:buNone/>
            </a:pPr>
            <a:r>
              <a:rPr lang="it-IT" i="1" u="sng" dirty="0" smtClean="0"/>
              <a:t>Dettagli aggiuntivi: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Gli obiettivi possono essere di diverso tipo (es.: conquistare un certo numero di  territori, conquistare certi continenti, sconfiggere un certo giocatore </a:t>
            </a:r>
            <a:r>
              <a:rPr lang="it-IT" dirty="0" err="1" smtClean="0"/>
              <a:t>etc</a:t>
            </a:r>
            <a:r>
              <a:rPr lang="it-IT" dirty="0" smtClean="0"/>
              <a:t>).</a:t>
            </a:r>
          </a:p>
          <a:p>
            <a:pPr>
              <a:buNone/>
            </a:pPr>
            <a:r>
              <a:rPr lang="it-IT" dirty="0" smtClean="0"/>
              <a:t>Il momento di gioco viene effettuato in sequenza dai giocatori, in maniera ciclica fino al raggiungimento della fase finale.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Casi d’uso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9628" y="1600200"/>
            <a:ext cx="45447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Casi d’uso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762" y="2377281"/>
            <a:ext cx="38004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822</Words>
  <Application>Microsoft Office PowerPoint</Application>
  <PresentationFormat>Presentazione su schermo (4:3)</PresentationFormat>
  <Paragraphs>68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Tema di Office</vt:lpstr>
      <vt:lpstr>Progetto Ingegneria del Software</vt:lpstr>
      <vt:lpstr>Documento dei requisiti</vt:lpstr>
      <vt:lpstr>Documento dei requisiti</vt:lpstr>
      <vt:lpstr>Documento dei requisiti</vt:lpstr>
      <vt:lpstr>Documento dei requisiti</vt:lpstr>
      <vt:lpstr>Documento dei requisiti</vt:lpstr>
      <vt:lpstr>Documento dei requisiti</vt:lpstr>
      <vt:lpstr>Casi d’uso</vt:lpstr>
      <vt:lpstr>Casi d’uso</vt:lpstr>
      <vt:lpstr>Scenari</vt:lpstr>
      <vt:lpstr>Scenari</vt:lpstr>
      <vt:lpstr>Scenari</vt:lpstr>
      <vt:lpstr>Scenari</vt:lpstr>
      <vt:lpstr>Scenari</vt:lpstr>
      <vt:lpstr>Scenari</vt:lpstr>
      <vt:lpstr>Scenari</vt:lpstr>
      <vt:lpstr>Modello statico: diagramma delle classi</vt:lpstr>
      <vt:lpstr>Modello statico: diagramma delle classi</vt:lpstr>
      <vt:lpstr>Modello dinamico: diagramma di sequenza – Inizio Gioco</vt:lpstr>
      <vt:lpstr>Modello dinamico: diagramma di sequenza – Aggiunta Armate</vt:lpstr>
      <vt:lpstr>Modello dinamico: diagramma di sequenza – Cambio fase</vt:lpstr>
      <vt:lpstr>Modello dinamico: diagramma di sequenza – Attacco</vt:lpstr>
      <vt:lpstr>Modello dinamico: diagramma di sequenza – Spostamento</vt:lpstr>
      <vt:lpstr>Progettazione – Stati e giocatori</vt:lpstr>
      <vt:lpstr>Progettazione – Unity</vt:lpstr>
      <vt:lpstr>Progettazione – Main Manager </vt:lpstr>
      <vt:lpstr>Progettazione – Obiettivi Segreti </vt:lpstr>
      <vt:lpstr>Progettazione – Phase Manager </vt:lpstr>
      <vt:lpstr>Progettazione – Preturno Manager </vt:lpstr>
      <vt:lpstr>Progettazione – Attack/Move Manager </vt:lpstr>
      <vt:lpstr>Progettazione – Select Manager </vt:lpstr>
      <vt:lpstr>Design Pattern e principi di progettazione </vt:lpstr>
      <vt:lpstr>Design Pattern e principi di progettazione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</dc:title>
  <dc:creator>Vitto</dc:creator>
  <cp:lastModifiedBy>Vitto</cp:lastModifiedBy>
  <cp:revision>14</cp:revision>
  <dcterms:created xsi:type="dcterms:W3CDTF">2015-10-18T15:55:30Z</dcterms:created>
  <dcterms:modified xsi:type="dcterms:W3CDTF">2015-10-20T07:21:40Z</dcterms:modified>
</cp:coreProperties>
</file>