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8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9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5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5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811-8115-4BA8-BB7D-64346A430629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AC00-9E35-48A7-A45A-BA1B693EC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0" y="518982"/>
            <a:ext cx="11552714" cy="56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8" y="420130"/>
            <a:ext cx="11866936" cy="61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1076072"/>
            <a:ext cx="11467070" cy="49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1" y="295565"/>
            <a:ext cx="11656541" cy="62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4" y="403655"/>
            <a:ext cx="11744587" cy="60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205545"/>
            <a:ext cx="11364035" cy="64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1" y="217401"/>
            <a:ext cx="97345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3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dante</dc:creator>
  <cp:lastModifiedBy>dante</cp:lastModifiedBy>
  <cp:revision>1</cp:revision>
  <dcterms:created xsi:type="dcterms:W3CDTF">2019-11-02T07:27:58Z</dcterms:created>
  <dcterms:modified xsi:type="dcterms:W3CDTF">2019-11-02T07:28:10Z</dcterms:modified>
</cp:coreProperties>
</file>