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9" r:id="rId4"/>
    <p:sldId id="272" r:id="rId5"/>
    <p:sldId id="273" r:id="rId6"/>
    <p:sldId id="274" r:id="rId7"/>
  </p:sldIdLst>
  <p:sldSz cx="9144000" cy="6858000" type="screen4x3"/>
  <p:notesSz cx="6754813" cy="98425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0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  <a:srgbClr val="CCFFCC"/>
    <a:srgbClr val="CCFF99"/>
    <a:srgbClr val="A9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64" y="-90"/>
      </p:cViewPr>
      <p:guideLst>
        <p:guide orient="horz" pos="3100"/>
        <p:guide pos="2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98382702-A973-4F1F-827E-6939C5257C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9775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76775"/>
            <a:ext cx="495141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E9F3141F-86FD-43C7-A1C8-9C323A3F04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0" y="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8229600" y="6400800"/>
            <a:ext cx="4572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kumimoji="1" lang="ko-KR" altLang="ko-KR" sz="1600" b="1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grpSp>
        <p:nvGrpSpPr>
          <p:cNvPr id="7" name="Group 32"/>
          <p:cNvGrpSpPr>
            <a:grpSpLocks/>
          </p:cNvGrpSpPr>
          <p:nvPr userDrawn="1"/>
        </p:nvGrpSpPr>
        <p:grpSpPr bwMode="auto">
          <a:xfrm>
            <a:off x="935038" y="6413500"/>
            <a:ext cx="185737" cy="431800"/>
            <a:chOff x="4906" y="4020"/>
            <a:chExt cx="117" cy="272"/>
          </a:xfrm>
        </p:grpSpPr>
        <p:sp>
          <p:nvSpPr>
            <p:cNvPr id="8" name="Text Box 33"/>
            <p:cNvSpPr txBox="1">
              <a:spLocks noChangeArrowheads="1"/>
            </p:cNvSpPr>
            <p:nvPr userDrawn="1"/>
          </p:nvSpPr>
          <p:spPr bwMode="auto">
            <a:xfrm>
              <a:off x="4907" y="402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14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" name="Text Box 34"/>
            <p:cNvSpPr txBox="1">
              <a:spLocks noChangeArrowheads="1"/>
            </p:cNvSpPr>
            <p:nvPr userDrawn="1"/>
          </p:nvSpPr>
          <p:spPr bwMode="auto">
            <a:xfrm>
              <a:off x="4906" y="4148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9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0" name="Rectangle 35"/>
          <p:cNvSpPr>
            <a:spLocks noChangeArrowheads="1"/>
          </p:cNvSpPr>
          <p:nvPr userDrawn="1"/>
        </p:nvSpPr>
        <p:spPr bwMode="auto">
          <a:xfrm>
            <a:off x="0" y="577850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93284" y="1001485"/>
            <a:ext cx="7772400" cy="1378858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275385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36" name="Rectangle 32"/>
          <p:cNvSpPr>
            <a:spLocks noChangeArrowheads="1"/>
          </p:cNvSpPr>
          <p:nvPr userDrawn="1"/>
        </p:nvSpPr>
        <p:spPr bwMode="auto">
          <a:xfrm>
            <a:off x="0" y="5791200"/>
            <a:ext cx="9144000" cy="10795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3939" name="Rectangle 35"/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28" name="Group 39"/>
          <p:cNvGrpSpPr>
            <a:grpSpLocks/>
          </p:cNvGrpSpPr>
          <p:nvPr userDrawn="1"/>
        </p:nvGrpSpPr>
        <p:grpSpPr bwMode="auto">
          <a:xfrm>
            <a:off x="935038" y="6413500"/>
            <a:ext cx="185737" cy="431800"/>
            <a:chOff x="4906" y="4020"/>
            <a:chExt cx="117" cy="272"/>
          </a:xfrm>
        </p:grpSpPr>
        <p:sp>
          <p:nvSpPr>
            <p:cNvPr id="123944" name="Text Box 40"/>
            <p:cNvSpPr txBox="1">
              <a:spLocks noChangeArrowheads="1"/>
            </p:cNvSpPr>
            <p:nvPr userDrawn="1"/>
          </p:nvSpPr>
          <p:spPr bwMode="auto">
            <a:xfrm>
              <a:off x="4907" y="402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14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3945" name="Text Box 41"/>
            <p:cNvSpPr txBox="1">
              <a:spLocks noChangeArrowheads="1"/>
            </p:cNvSpPr>
            <p:nvPr userDrawn="1"/>
          </p:nvSpPr>
          <p:spPr bwMode="auto">
            <a:xfrm>
              <a:off x="4906" y="4148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9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23951" name="Rectangle 4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30" name="Rectangle 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3954" name="Rectangle 50"/>
          <p:cNvSpPr>
            <a:spLocks noChangeArrowheads="1"/>
          </p:cNvSpPr>
          <p:nvPr userDrawn="1"/>
        </p:nvSpPr>
        <p:spPr bwMode="auto">
          <a:xfrm>
            <a:off x="7681913" y="63833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1" latinLnBrk="1" hangingPunct="1">
              <a:defRPr/>
            </a:pPr>
            <a:r>
              <a:rPr kumimoji="1" lang="en-US" altLang="ko-KR" sz="1200" b="1" i="1" dirty="0">
                <a:ea typeface="돋움" pitchFamily="50" charset="-127"/>
              </a:rPr>
              <a:t> </a:t>
            </a:r>
            <a:fld id="{A35FB8D8-AB0C-414A-9BBE-A4A956AAFA93}" type="slidenum">
              <a:rPr kumimoji="1"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pPr algn="r" eaLnBrk="1" latinLnBrk="1" hangingPunct="1">
                <a:defRPr/>
              </a:pPr>
              <a:t>‹#›</a:t>
            </a:fld>
            <a:endParaRPr kumimoji="1"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ea typeface="돋움" pitchFamily="50" charset="-127"/>
            </a:endParaRPr>
          </a:p>
        </p:txBody>
      </p:sp>
      <p:pic>
        <p:nvPicPr>
          <p:cNvPr id="1032" name="Picture 51" descr="D:\박병섭\기타\학교로고\0108_14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165100"/>
            <a:ext cx="671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57" name="Rectangle 53"/>
          <p:cNvSpPr>
            <a:spLocks noChangeArrowheads="1"/>
          </p:cNvSpPr>
          <p:nvPr userDrawn="1"/>
        </p:nvSpPr>
        <p:spPr bwMode="auto">
          <a:xfrm>
            <a:off x="0" y="76200"/>
            <a:ext cx="9144000" cy="850900"/>
          </a:xfrm>
          <a:prstGeom prst="rect">
            <a:avLst/>
          </a:prstGeom>
          <a:gradFill rotWithShape="0">
            <a:gsLst>
              <a:gs pos="0">
                <a:srgbClr val="59ACFF">
                  <a:gamma/>
                  <a:shade val="45490"/>
                  <a:invGamma/>
                </a:srgbClr>
              </a:gs>
              <a:gs pos="100000">
                <a:srgbClr val="59ACFF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513" y="6357938"/>
            <a:ext cx="15097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dirty="0"/>
              <a:t>인하공업전문대학</a:t>
            </a:r>
            <a:endParaRPr lang="en-US" altLang="ko-KR" sz="1200" dirty="0"/>
          </a:p>
          <a:p>
            <a:pPr algn="ctr">
              <a:defRPr/>
            </a:pPr>
            <a:r>
              <a:rPr lang="ko-KR" altLang="en-US" sz="1200" dirty="0"/>
              <a:t>컴퓨터정보과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810000" y="6454775"/>
            <a:ext cx="15097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dirty="0"/>
              <a:t>캡스톤디자인</a:t>
            </a:r>
          </a:p>
        </p:txBody>
      </p:sp>
      <p:pic>
        <p:nvPicPr>
          <p:cNvPr id="1036" name="그림 14" descr="학교상징_1958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638" y="6273800"/>
            <a:ext cx="6111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Monotype Sorts" pitchFamily="2" charset="2"/>
        <a:buChar char="q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1001713"/>
            <a:ext cx="7772400" cy="137795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주차 주간 보고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3624262"/>
          </a:xfrm>
        </p:spPr>
        <p:txBody>
          <a:bodyPr anchor="t"/>
          <a:lstStyle/>
          <a:p>
            <a:r>
              <a:rPr lang="ko-KR" altLang="en-US" dirty="0" err="1"/>
              <a:t>프로젝트명</a:t>
            </a:r>
            <a:r>
              <a:rPr lang="ko-KR" altLang="en-US" dirty="0"/>
              <a:t> </a:t>
            </a:r>
            <a:r>
              <a:rPr lang="en-US" altLang="ko-KR" dirty="0"/>
              <a:t>:  Stock-Prediction</a:t>
            </a:r>
          </a:p>
          <a:p>
            <a:r>
              <a:rPr lang="ko-KR" altLang="en-US" dirty="0"/>
              <a:t>캡스톤디자인 지도교수 </a:t>
            </a:r>
            <a:r>
              <a:rPr lang="en-US" altLang="ko-KR" dirty="0"/>
              <a:t>:  </a:t>
            </a:r>
            <a:r>
              <a:rPr lang="ko-KR" altLang="en-US" dirty="0"/>
              <a:t>최 효 현 교수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 구성원</a:t>
            </a:r>
            <a:r>
              <a:rPr lang="en-US" altLang="ko-KR" dirty="0"/>
              <a:t>:  </a:t>
            </a:r>
            <a:r>
              <a:rPr lang="ko-KR" altLang="en-US" dirty="0"/>
              <a:t>컴퓨터정보과 </a:t>
            </a:r>
            <a:r>
              <a:rPr lang="en-US" altLang="ko-KR" dirty="0"/>
              <a:t>201644048 </a:t>
            </a:r>
            <a:r>
              <a:rPr lang="ko-KR" altLang="en-US" dirty="0" err="1"/>
              <a:t>김응빈</a:t>
            </a:r>
            <a:endParaRPr lang="en-US" altLang="ko-KR" dirty="0"/>
          </a:p>
          <a:p>
            <a:r>
              <a:rPr lang="en-US" altLang="ko-KR" dirty="0"/>
              <a:t>                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프로젝트명 </a:t>
            </a:r>
            <a:r>
              <a:rPr lang="en-US" altLang="ko-KR" dirty="0"/>
              <a:t>6</a:t>
            </a:r>
            <a:r>
              <a:rPr lang="ko-KR" altLang="en-US" dirty="0"/>
              <a:t>주차 주간 보고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23104"/>
              </p:ext>
            </p:extLst>
          </p:nvPr>
        </p:nvGraphicFramePr>
        <p:xfrm>
          <a:off x="319088" y="1117600"/>
          <a:ext cx="8592458" cy="5050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금주 보고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(20.09.30-20.10.06)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차주 계획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(20.10.07-20.10.13)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428"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진행 상황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: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개발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itchFamily="2" charset="2"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    - React, Node, MySQL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연동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    - React Chart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그리기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    - 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  <a:sym typeface="Wingdings" pitchFamily="2" charset="2"/>
                        </a:rPr>
                        <a:t>예측값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DB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저장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baseline="0" dirty="0">
                          <a:latin typeface="+mn-ea"/>
                          <a:ea typeface="+mn-ea"/>
                          <a:sym typeface="Wingdings" pitchFamily="2" charset="2"/>
                        </a:rPr>
                        <a:t> - Issue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baseline="0" dirty="0">
                          <a:latin typeface="+mn-ea"/>
                          <a:ea typeface="+mn-ea"/>
                          <a:sym typeface="Wingdings" pitchFamily="2" charset="2"/>
                        </a:rPr>
                        <a:t>   :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진행 계획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: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개발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   - 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요청게시판 구현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   - 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  <a:sym typeface="Wingdings" pitchFamily="2" charset="2"/>
                        </a:rPr>
                        <a:t>메인페이지</a:t>
                      </a:r>
                      <a:r>
                        <a:rPr lang="ko-KR" altLang="en-US" sz="1600" dirty="0">
                          <a:latin typeface="+mn-ea"/>
                          <a:ea typeface="+mn-ea"/>
                          <a:sym typeface="Wingdings" pitchFamily="2" charset="2"/>
                        </a:rPr>
                        <a:t> 수정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>
                          <a:latin typeface="+mn-ea"/>
                          <a:ea typeface="+mn-ea"/>
                          <a:sym typeface="Wingdings" pitchFamily="2" charset="2"/>
                        </a:rPr>
                        <a:t>  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endParaRPr lang="en-US" altLang="ko-KR" sz="160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baseline="0" dirty="0">
                          <a:latin typeface="+mn-ea"/>
                          <a:ea typeface="+mn-ea"/>
                          <a:sym typeface="Wingdings" pitchFamily="2" charset="2"/>
                        </a:rPr>
                        <a:t> - Issue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  <a:sym typeface="Wingdings" pitchFamily="2" charset="2"/>
                        </a:rPr>
                        <a:t>해결 계획</a:t>
                      </a:r>
                      <a:endParaRPr lang="en-US" altLang="ko-KR" sz="1600" baseline="0" dirty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600" baseline="0" dirty="0">
                          <a:latin typeface="+mn-ea"/>
                          <a:ea typeface="+mn-ea"/>
                          <a:sym typeface="Wingdings" pitchFamily="2" charset="2"/>
                        </a:rPr>
                        <a:t>   :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첨부 </a:t>
            </a:r>
            <a:r>
              <a:rPr lang="en-US" altLang="ko-KR" dirty="0"/>
              <a:t>– </a:t>
            </a:r>
            <a:r>
              <a:rPr lang="ko-KR" altLang="en-US" sz="3200">
                <a:latin typeface="+mn-ea"/>
                <a:ea typeface="+mn-ea"/>
              </a:rPr>
              <a:t>개발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React-Node-MySQL</a:t>
            </a:r>
            <a:r>
              <a:rPr lang="ko-KR" altLang="en-US" dirty="0"/>
              <a:t> 연동</a:t>
            </a:r>
            <a:r>
              <a:rPr lang="en-US" altLang="ko-KR" dirty="0"/>
              <a:t>, </a:t>
            </a:r>
            <a:r>
              <a:rPr lang="ko-KR" altLang="en-US" dirty="0" err="1"/>
              <a:t>차트그리기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B0F6B3-42C3-43FA-B842-0646389B67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2" y="1998619"/>
            <a:ext cx="5634592" cy="30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첨부 </a:t>
            </a:r>
            <a:r>
              <a:rPr lang="en-US" altLang="ko-KR" dirty="0"/>
              <a:t>– </a:t>
            </a:r>
            <a:r>
              <a:rPr lang="ko-KR" altLang="en-US" sz="3200">
                <a:latin typeface="+mn-ea"/>
                <a:ea typeface="+mn-ea"/>
              </a:rPr>
              <a:t>개발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React-Node-MySQL</a:t>
            </a:r>
            <a:r>
              <a:rPr lang="ko-KR" altLang="en-US" dirty="0"/>
              <a:t> 연동</a:t>
            </a:r>
            <a:r>
              <a:rPr lang="en-US" altLang="ko-KR" dirty="0"/>
              <a:t>, </a:t>
            </a:r>
            <a:r>
              <a:rPr lang="ko-KR" altLang="en-US" dirty="0" err="1"/>
              <a:t>차트그리기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70983E-AE3F-4911-BCD0-7856BF6FE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7" y="1907169"/>
            <a:ext cx="5535166" cy="41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2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첨부 </a:t>
            </a:r>
            <a:r>
              <a:rPr lang="en-US" altLang="ko-KR" dirty="0"/>
              <a:t>– </a:t>
            </a:r>
            <a:r>
              <a:rPr lang="ko-KR" altLang="en-US" sz="3200">
                <a:latin typeface="+mn-ea"/>
                <a:ea typeface="+mn-ea"/>
              </a:rPr>
              <a:t>개발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저장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FC9DDB-6D1C-4135-94BD-AE0607970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98" y="2088136"/>
            <a:ext cx="5384497" cy="37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3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첨부 </a:t>
            </a:r>
            <a:r>
              <a:rPr lang="en-US" altLang="ko-KR" dirty="0"/>
              <a:t>– </a:t>
            </a:r>
            <a:r>
              <a:rPr lang="ko-KR" altLang="en-US" sz="3200" dirty="0">
                <a:latin typeface="+mn-ea"/>
                <a:ea typeface="+mn-ea"/>
              </a:rPr>
              <a:t>개발 </a:t>
            </a:r>
            <a:r>
              <a:rPr lang="en-US" altLang="ko-KR" sz="3200" dirty="0">
                <a:latin typeface="+mn-ea"/>
                <a:ea typeface="+mn-ea"/>
                <a:hlinkClick r:id="rId2" action="ppaction://hlinksldjump"/>
              </a:rPr>
              <a:t>Home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저장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Monotype Sorts" pitchFamily="2" charset="2"/>
              <a:buNone/>
            </a:pPr>
            <a:endParaRPr lang="en-US" altLang="ko-K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541DBC-4B9A-44DE-AE30-A170CF72E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72" y="2302639"/>
            <a:ext cx="846212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insert_db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dict_result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code_list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code_list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dict_result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:{0} ||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:{1}"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dict_result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pred_result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={0})"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indexing_sql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 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`005930`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'2020-09-07')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indexing_sql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만약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에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해당 코드의 예측결과가 존재한다면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"{0}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HY견고딕" panose="02030600000101010101" pitchFamily="18" charset="-127"/>
              </a:rPr>
              <a:t>의 예측결과가 존재하기 때문에 삭제 후 다시 삽입합니다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pred_result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={0}"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pred_result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(%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, %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)"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아마 주식코드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dict_result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"{0}'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inserting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complete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3084"/>
      </p:ext>
    </p:extLst>
  </p:cSld>
  <p:clrMapOvr>
    <a:masterClrMapping/>
  </p:clrMapOvr>
</p:sld>
</file>

<file path=ppt/theme/theme1.xml><?xml version="1.0" encoding="utf-8"?>
<a:theme xmlns:a="http://schemas.openxmlformats.org/drawingml/2006/main" name="lab서식">
  <a:themeElements>
    <a:clrScheme name="lab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b서식">
      <a:majorFont>
        <a:latin typeface="Times New Roman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lab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13045</TotalTime>
  <Words>370</Words>
  <Application>Microsoft Office PowerPoint</Application>
  <PresentationFormat>화면 슬라이드 쇼(4:3)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Monotype Sorts</vt:lpstr>
      <vt:lpstr>굴림</vt:lpstr>
      <vt:lpstr>Arial</vt:lpstr>
      <vt:lpstr>Consolas</vt:lpstr>
      <vt:lpstr>Courier New</vt:lpstr>
      <vt:lpstr>Times New Roman</vt:lpstr>
      <vt:lpstr>Wingdings</vt:lpstr>
      <vt:lpstr>lab서식</vt:lpstr>
      <vt:lpstr>6주차 주간 보고</vt:lpstr>
      <vt:lpstr>프로젝트명 6주차 주간 보고</vt:lpstr>
      <vt:lpstr>첨부 – 개발</vt:lpstr>
      <vt:lpstr>첨부 – 개발</vt:lpstr>
      <vt:lpstr>첨부 – 개발</vt:lpstr>
      <vt:lpstr>첨부 – 개발 Home</vt:lpstr>
    </vt:vector>
  </TitlesOfParts>
  <Company>정보통신연구실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hchoi</dc:creator>
  <cp:lastModifiedBy>kim</cp:lastModifiedBy>
  <cp:revision>595</cp:revision>
  <cp:lastPrinted>1998-09-10T20:41:32Z</cp:lastPrinted>
  <dcterms:created xsi:type="dcterms:W3CDTF">1997-09-08T10:52:24Z</dcterms:created>
  <dcterms:modified xsi:type="dcterms:W3CDTF">2020-10-20T01:36:51Z</dcterms:modified>
</cp:coreProperties>
</file>