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754813" cy="98425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0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CCFFCC"/>
    <a:srgbClr val="CCFF99"/>
    <a:srgbClr val="A9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64" y="-90"/>
      </p:cViewPr>
      <p:guideLst>
        <p:guide orient="horz" pos="3100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98382702-A973-4F1F-827E-6939C5257C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36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9775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76775"/>
            <a:ext cx="49514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E9F3141F-86FD-43C7-A1C8-9C323A3F04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7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0" y="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8229600" y="6400800"/>
            <a:ext cx="4572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kumimoji="1" lang="ko-KR" altLang="ko-KR" sz="1600" b="1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8" name="Text Box 33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" name="Text Box 34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0" name="Rectangle 35"/>
          <p:cNvSpPr>
            <a:spLocks noChangeArrowheads="1"/>
          </p:cNvSpPr>
          <p:nvPr userDrawn="1"/>
        </p:nvSpPr>
        <p:spPr bwMode="auto">
          <a:xfrm>
            <a:off x="0" y="57785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93284" y="1001485"/>
            <a:ext cx="7772400" cy="1378858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275385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36" name="Rectangle 32"/>
          <p:cNvSpPr>
            <a:spLocks noChangeArrowheads="1"/>
          </p:cNvSpPr>
          <p:nvPr userDrawn="1"/>
        </p:nvSpPr>
        <p:spPr bwMode="auto">
          <a:xfrm>
            <a:off x="0" y="57912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3939" name="Rectangle 35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28" name="Group 39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123944" name="Text Box 40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945" name="Text Box 41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23951" name="Rectangle 4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3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3954" name="Rectangle 50"/>
          <p:cNvSpPr>
            <a:spLocks noChangeArrowheads="1"/>
          </p:cNvSpPr>
          <p:nvPr userDrawn="1"/>
        </p:nvSpPr>
        <p:spPr bwMode="auto">
          <a:xfrm>
            <a:off x="7681913" y="63833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1" latinLnBrk="1" hangingPunct="1">
              <a:defRPr/>
            </a:pPr>
            <a:r>
              <a:rPr kumimoji="1" lang="en-US" altLang="ko-KR" sz="1200" b="1" i="1" dirty="0">
                <a:ea typeface="돋움" pitchFamily="50" charset="-127"/>
              </a:rPr>
              <a:t> </a:t>
            </a:r>
            <a:fld id="{A35FB8D8-AB0C-414A-9BBE-A4A956AAFA93}" type="slidenum">
              <a:rPr kumimoji="1"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pPr algn="r" eaLnBrk="1" latinLnBrk="1" hangingPunct="1">
                <a:defRPr/>
              </a:pPr>
              <a:t>‹#›</a:t>
            </a:fld>
            <a:endParaRPr kumimoji="1"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ea typeface="돋움" pitchFamily="50" charset="-127"/>
            </a:endParaRPr>
          </a:p>
        </p:txBody>
      </p:sp>
      <p:pic>
        <p:nvPicPr>
          <p:cNvPr id="1032" name="Picture 51" descr="D:\박병섭\기타\학교로고\0108_14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165100"/>
            <a:ext cx="671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57" name="Rectangle 53"/>
          <p:cNvSpPr>
            <a:spLocks noChangeArrowheads="1"/>
          </p:cNvSpPr>
          <p:nvPr userDrawn="1"/>
        </p:nvSpPr>
        <p:spPr bwMode="auto">
          <a:xfrm>
            <a:off x="0" y="76200"/>
            <a:ext cx="9144000" cy="850900"/>
          </a:xfrm>
          <a:prstGeom prst="rect">
            <a:avLst/>
          </a:prstGeom>
          <a:gradFill rotWithShape="0">
            <a:gsLst>
              <a:gs pos="0">
                <a:srgbClr val="59ACFF">
                  <a:gamma/>
                  <a:shade val="45490"/>
                  <a:invGamma/>
                </a:srgbClr>
              </a:gs>
              <a:gs pos="100000">
                <a:srgbClr val="59ACF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513" y="6357938"/>
            <a:ext cx="15097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dirty="0"/>
              <a:t>인하공업전문대학</a:t>
            </a:r>
            <a:endParaRPr lang="en-US" altLang="ko-KR" sz="1200" dirty="0"/>
          </a:p>
          <a:p>
            <a:pPr algn="ctr">
              <a:defRPr/>
            </a:pPr>
            <a:r>
              <a:rPr lang="ko-KR" altLang="en-US" sz="1200" dirty="0"/>
              <a:t>컴퓨터정보과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10000" y="6454775"/>
            <a:ext cx="15097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/>
              <a:t>캡스톤디자인</a:t>
            </a:r>
            <a:endParaRPr lang="ko-KR" altLang="en-US" sz="1200" dirty="0"/>
          </a:p>
        </p:txBody>
      </p:sp>
      <p:pic>
        <p:nvPicPr>
          <p:cNvPr id="1036" name="그림 14" descr="학교상징_1958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638" y="6273800"/>
            <a:ext cx="611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Monotype Sorts" pitchFamily="2" charset="2"/>
        <a:buChar char="q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1001713"/>
            <a:ext cx="7772400" cy="13779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주차 면담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3624262"/>
          </a:xfrm>
        </p:spPr>
        <p:txBody>
          <a:bodyPr anchor="t"/>
          <a:lstStyle/>
          <a:p>
            <a:r>
              <a:rPr lang="ko-KR" altLang="en-US" dirty="0" err="1"/>
              <a:t>프로젝트명</a:t>
            </a:r>
            <a:r>
              <a:rPr lang="ko-KR" altLang="en-US" dirty="0"/>
              <a:t> </a:t>
            </a:r>
            <a:r>
              <a:rPr lang="en-US" altLang="ko-KR" dirty="0"/>
              <a:t>:  Stock-Prediction</a:t>
            </a:r>
          </a:p>
          <a:p>
            <a:r>
              <a:rPr lang="en-US" altLang="ko-KR" dirty="0"/>
              <a:t>Startup</a:t>
            </a:r>
            <a:r>
              <a:rPr lang="ko-KR" altLang="en-US" dirty="0"/>
              <a:t>프로젝트 지도교수 </a:t>
            </a:r>
            <a:r>
              <a:rPr lang="en-US" altLang="ko-KR" dirty="0"/>
              <a:t>:  </a:t>
            </a:r>
            <a:r>
              <a:rPr lang="ko-KR" altLang="en-US" dirty="0"/>
              <a:t>최 효 현 교수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컴퓨터정보과 학번</a:t>
            </a:r>
            <a:r>
              <a:rPr lang="en-US" altLang="ko-KR" dirty="0"/>
              <a:t>:201644048</a:t>
            </a:r>
            <a:r>
              <a:rPr lang="ko-KR" altLang="en-US" dirty="0"/>
              <a:t>           이름</a:t>
            </a:r>
            <a:r>
              <a:rPr lang="en-US" altLang="ko-KR" dirty="0"/>
              <a:t>:</a:t>
            </a:r>
            <a:r>
              <a:rPr lang="ko-KR" altLang="en-US" dirty="0" err="1"/>
              <a:t>김응빈</a:t>
            </a:r>
            <a:endParaRPr lang="en-US" altLang="ko-KR" dirty="0"/>
          </a:p>
          <a:p>
            <a:r>
              <a:rPr lang="en-US" altLang="ko-KR" dirty="0"/>
              <a:t>                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 면담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면담 일시</a:t>
            </a:r>
            <a:r>
              <a:rPr lang="en-US" altLang="ko-KR" dirty="0"/>
              <a:t>: 2020.09.15 18:30~19:00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면담 결과</a:t>
            </a:r>
            <a:r>
              <a:rPr lang="en-US" altLang="ko-KR" dirty="0"/>
              <a:t>: </a:t>
            </a:r>
            <a:r>
              <a:rPr lang="ko-KR" altLang="en-US" dirty="0"/>
              <a:t>교수님과 면담을 진행한 결과</a:t>
            </a:r>
            <a:r>
              <a:rPr lang="en-US" altLang="ko-KR" dirty="0"/>
              <a:t>, </a:t>
            </a:r>
            <a:r>
              <a:rPr lang="ko-KR" altLang="en-US" dirty="0"/>
              <a:t>주가예측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시스템을 개발하기로 하였고</a:t>
            </a:r>
            <a:r>
              <a:rPr lang="en-US" altLang="ko-KR" dirty="0"/>
              <a:t>, A</a:t>
            </a:r>
            <a:r>
              <a:rPr lang="ko-KR" altLang="en-US" dirty="0"/>
              <a:t>안과 </a:t>
            </a:r>
            <a:r>
              <a:rPr lang="en-US" altLang="ko-KR" dirty="0"/>
              <a:t>B</a:t>
            </a:r>
            <a:r>
              <a:rPr lang="ko-KR" altLang="en-US" dirty="0"/>
              <a:t>안에 대해 생각해 보기로 함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</a:t>
            </a:r>
            <a:r>
              <a:rPr lang="ko-KR" altLang="en-US" dirty="0"/>
              <a:t>안 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주가 예측 </a:t>
            </a:r>
            <a:r>
              <a:rPr lang="en-US" altLang="ko-KR" dirty="0"/>
              <a:t>-&gt; </a:t>
            </a:r>
            <a:r>
              <a:rPr lang="ko-KR" altLang="en-US" dirty="0"/>
              <a:t>웹사이트 시각화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Yahoo</a:t>
            </a:r>
            <a:r>
              <a:rPr lang="ko-KR" altLang="en-US" dirty="0"/>
              <a:t> </a:t>
            </a:r>
            <a:r>
              <a:rPr lang="en-US" altLang="ko-KR" dirty="0"/>
              <a:t>Finance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이용하여 데이터 최신화</a:t>
            </a:r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</a:t>
            </a:r>
            <a:r>
              <a:rPr lang="ko-KR" altLang="en-US" dirty="0"/>
              <a:t>안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흐름 </a:t>
            </a:r>
          </a:p>
        </p:txBody>
      </p:sp>
      <p:pic>
        <p:nvPicPr>
          <p:cNvPr id="6" name="그림 5" descr="개체, 표지판, 시계이(가) 표시된 사진&#10;&#10;자동 생성된 설명">
            <a:extLst>
              <a:ext uri="{FF2B5EF4-FFF2-40B4-BE49-F238E27FC236}">
                <a16:creationId xmlns:a16="http://schemas.microsoft.com/office/drawing/2014/main" id="{102E4718-158A-4891-99E4-0B11C89E3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84" y="1372752"/>
            <a:ext cx="1322280" cy="1322280"/>
          </a:xfrm>
          <a:prstGeom prst="rect">
            <a:avLst/>
          </a:prstGeom>
        </p:spPr>
      </p:pic>
      <p:pic>
        <p:nvPicPr>
          <p:cNvPr id="10" name="그림 9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CAB2CDC4-0349-46B2-A269-8C6E1A54D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1" y="1549552"/>
            <a:ext cx="1708088" cy="96868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5616E3F-3728-45C5-A309-F1DD3C5F6AE6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4742" y="4081377"/>
            <a:ext cx="1389226" cy="742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DA32E0-1387-457C-AB49-7E649B8A6729}"/>
              </a:ext>
            </a:extLst>
          </p:cNvPr>
          <p:cNvCxnSpPr/>
          <p:nvPr/>
        </p:nvCxnSpPr>
        <p:spPr bwMode="auto">
          <a:xfrm>
            <a:off x="1880229" y="1904215"/>
            <a:ext cx="1277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01D8C1-5AAC-46DA-A1A2-D78115005288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844669" y="2134020"/>
            <a:ext cx="1277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13EFB5-60B1-4EB9-BC99-0AAF3181D2EF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2446" y="3897476"/>
            <a:ext cx="1406634" cy="742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F05C29-FE02-4BAB-BE52-34DB3BEC777C}"/>
              </a:ext>
            </a:extLst>
          </p:cNvPr>
          <p:cNvCxnSpPr/>
          <p:nvPr/>
        </p:nvCxnSpPr>
        <p:spPr bwMode="auto">
          <a:xfrm>
            <a:off x="4572000" y="2033892"/>
            <a:ext cx="2090788" cy="1048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57B0748-4A2C-4908-963F-3F5F3B4471E8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497826" y="2214867"/>
            <a:ext cx="2090788" cy="1048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50E52F-8172-4454-A17F-6C7A3B9305C1}"/>
              </a:ext>
            </a:extLst>
          </p:cNvPr>
          <p:cNvSpPr txBox="1"/>
          <p:nvPr/>
        </p:nvSpPr>
        <p:spPr>
          <a:xfrm>
            <a:off x="2301518" y="973077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1825304-1032-4A7A-BF20-AEC4081D77C2}"/>
              </a:ext>
            </a:extLst>
          </p:cNvPr>
          <p:cNvGrpSpPr/>
          <p:nvPr/>
        </p:nvGrpSpPr>
        <p:grpSpPr>
          <a:xfrm>
            <a:off x="2465402" y="3897476"/>
            <a:ext cx="2557044" cy="1763781"/>
            <a:chOff x="1350490" y="3854509"/>
            <a:chExt cx="2557044" cy="176378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41E45D8-EEFB-457D-B9F8-0E2BE28F4EF4}"/>
                </a:ext>
              </a:extLst>
            </p:cNvPr>
            <p:cNvGrpSpPr/>
            <p:nvPr/>
          </p:nvGrpSpPr>
          <p:grpSpPr>
            <a:xfrm>
              <a:off x="1350490" y="4339768"/>
              <a:ext cx="2557044" cy="1278522"/>
              <a:chOff x="386924" y="4029926"/>
              <a:chExt cx="2557044" cy="1278522"/>
            </a:xfrm>
          </p:grpSpPr>
          <p:pic>
            <p:nvPicPr>
              <p:cNvPr id="4" name="그림 3" descr="그리기, 표지판, 플레이트이(가) 표시된 사진&#10;&#10;자동 생성된 설명">
                <a:extLst>
                  <a:ext uri="{FF2B5EF4-FFF2-40B4-BE49-F238E27FC236}">
                    <a16:creationId xmlns:a16="http://schemas.microsoft.com/office/drawing/2014/main" id="{41D1BDBB-F67C-48B7-9EBA-DA375B35A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24" y="4029926"/>
                <a:ext cx="1278522" cy="1278522"/>
              </a:xfrm>
              <a:prstGeom prst="rect">
                <a:avLst/>
              </a:prstGeom>
            </p:spPr>
          </p:pic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5B5BFE7-0FCC-4C19-9C79-48AA436D6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5446" y="4029926"/>
                <a:ext cx="1278522" cy="1278522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FE047A-38B4-4B0F-B42D-F2D524D8C485}"/>
                </a:ext>
              </a:extLst>
            </p:cNvPr>
            <p:cNvSpPr txBox="1"/>
            <p:nvPr/>
          </p:nvSpPr>
          <p:spPr>
            <a:xfrm>
              <a:off x="1721449" y="3854509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Python Model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72851D-4DA7-44E2-AFD8-A500668E2B92}"/>
              </a:ext>
            </a:extLst>
          </p:cNvPr>
          <p:cNvGrpSpPr/>
          <p:nvPr/>
        </p:nvGrpSpPr>
        <p:grpSpPr>
          <a:xfrm>
            <a:off x="6662788" y="2539270"/>
            <a:ext cx="1977065" cy="1399838"/>
            <a:chOff x="6662788" y="2539270"/>
            <a:chExt cx="1977065" cy="13998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FC82A8-B460-45FC-8AF4-6B806F4FD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788" y="2918892"/>
              <a:ext cx="1977065" cy="102021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0EB0A5-E566-437F-B58F-4850B31F2A2F}"/>
                </a:ext>
              </a:extLst>
            </p:cNvPr>
            <p:cNvSpPr txBox="1"/>
            <p:nvPr/>
          </p:nvSpPr>
          <p:spPr>
            <a:xfrm>
              <a:off x="7398686" y="253927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221A37A-3B2D-4ABC-A069-2397E4A8E71B}"/>
              </a:ext>
            </a:extLst>
          </p:cNvPr>
          <p:cNvSpPr txBox="1"/>
          <p:nvPr/>
        </p:nvSpPr>
        <p:spPr>
          <a:xfrm>
            <a:off x="420891" y="271323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675842-C7B7-456C-9F30-BD7723DCE4B3}"/>
              </a:ext>
            </a:extLst>
          </p:cNvPr>
          <p:cNvSpPr txBox="1"/>
          <p:nvPr/>
        </p:nvSpPr>
        <p:spPr>
          <a:xfrm>
            <a:off x="3122419" y="274017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D5BE2-4B9B-4AA1-B274-05D42744ED3F}"/>
              </a:ext>
            </a:extLst>
          </p:cNvPr>
          <p:cNvSpPr txBox="1"/>
          <p:nvPr/>
        </p:nvSpPr>
        <p:spPr>
          <a:xfrm>
            <a:off x="2434140" y="573676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 작성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endParaRPr lang="en-US" altLang="ko-KR" dirty="0"/>
          </a:p>
          <a:p>
            <a:pPr algn="ctr"/>
            <a:r>
              <a:rPr lang="ko-KR" altLang="en-US" dirty="0"/>
              <a:t>데이터 갱신</a:t>
            </a:r>
            <a:r>
              <a:rPr lang="en-US" altLang="ko-KR" dirty="0"/>
              <a:t>, DB</a:t>
            </a:r>
            <a:r>
              <a:rPr lang="ko-KR" altLang="en-US" dirty="0"/>
              <a:t>저장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91349F-841D-4F43-A814-21C5A6A86985}"/>
              </a:ext>
            </a:extLst>
          </p:cNvPr>
          <p:cNvGrpSpPr/>
          <p:nvPr/>
        </p:nvGrpSpPr>
        <p:grpSpPr>
          <a:xfrm>
            <a:off x="-93316" y="3693437"/>
            <a:ext cx="1783373" cy="1967820"/>
            <a:chOff x="-93316" y="3693437"/>
            <a:chExt cx="1783373" cy="1967820"/>
          </a:xfrm>
        </p:grpSpPr>
        <p:pic>
          <p:nvPicPr>
            <p:cNvPr id="36" name="그림 35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22500A03-9713-4314-81D6-CCE39878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1" y="4408796"/>
              <a:ext cx="1252461" cy="125246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DB0D1B-441A-460A-A2E0-911674DC560B}"/>
                </a:ext>
              </a:extLst>
            </p:cNvPr>
            <p:cNvSpPr txBox="1"/>
            <p:nvPr/>
          </p:nvSpPr>
          <p:spPr>
            <a:xfrm>
              <a:off x="-93316" y="3693437"/>
              <a:ext cx="1783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Yahoo</a:t>
              </a:r>
              <a:r>
                <a:rPr lang="ko-KR" altLang="en-US" dirty="0"/>
                <a:t> </a:t>
              </a:r>
              <a:r>
                <a:rPr lang="en-US" altLang="ko-KR" dirty="0"/>
                <a:t>Finance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pPr algn="ctr"/>
              <a:r>
                <a:rPr lang="en-US" altLang="ko-KR" dirty="0"/>
                <a:t>API</a:t>
              </a:r>
              <a:endParaRPr lang="ko-KR" altLang="en-US" dirty="0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8AECE0E-C086-44C0-97F6-817B5E91758B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1424602" y="4854804"/>
            <a:ext cx="1073501" cy="3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6309EE8-E578-43EB-A412-E782D0554F2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4602" y="5150397"/>
            <a:ext cx="1040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80CAC31-2C42-4940-A833-D7A0CF807A5D}"/>
              </a:ext>
            </a:extLst>
          </p:cNvPr>
          <p:cNvSpPr txBox="1"/>
          <p:nvPr/>
        </p:nvSpPr>
        <p:spPr>
          <a:xfrm>
            <a:off x="1366905" y="5228215"/>
            <a:ext cx="1151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최신 주가정보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 요청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F21B18-2FF4-4585-9B23-2B8D9575F76D}"/>
              </a:ext>
            </a:extLst>
          </p:cNvPr>
          <p:cNvSpPr txBox="1"/>
          <p:nvPr/>
        </p:nvSpPr>
        <p:spPr>
          <a:xfrm>
            <a:off x="1394100" y="4380173"/>
            <a:ext cx="1151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최신 주가정보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 제공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6232BF-89E5-4E4D-8AF0-539973923295}"/>
              </a:ext>
            </a:extLst>
          </p:cNvPr>
          <p:cNvSpPr txBox="1"/>
          <p:nvPr/>
        </p:nvSpPr>
        <p:spPr>
          <a:xfrm rot="19875564">
            <a:off x="4762396" y="378577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DB</a:t>
            </a:r>
            <a:r>
              <a:rPr lang="ko-KR" altLang="en-US" sz="1200" dirty="0"/>
              <a:t>에 저장되어 있는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주가 정보 가져옴</a:t>
            </a: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E76BC3-28BF-472C-B74D-A35D0E1B1766}"/>
              </a:ext>
            </a:extLst>
          </p:cNvPr>
          <p:cNvSpPr txBox="1"/>
          <p:nvPr/>
        </p:nvSpPr>
        <p:spPr>
          <a:xfrm rot="19954880">
            <a:off x="5281075" y="446851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최신 주가정보 저장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예측 결과값 저장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13E333-90B7-4208-AD11-77B21E8E136D}"/>
              </a:ext>
            </a:extLst>
          </p:cNvPr>
          <p:cNvSpPr txBox="1"/>
          <p:nvPr/>
        </p:nvSpPr>
        <p:spPr>
          <a:xfrm rot="1572073">
            <a:off x="4530205" y="27102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DB</a:t>
            </a:r>
            <a:r>
              <a:rPr lang="ko-KR" altLang="en-US" sz="1200" dirty="0"/>
              <a:t>에 저장되어 있는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주가 정보 가져옴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예측 결과 가져옴</a:t>
            </a:r>
            <a:endParaRPr lang="en-US" altLang="ko-KR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1ED581-50EA-4EBC-A4CA-D49118B9EFF5}"/>
              </a:ext>
            </a:extLst>
          </p:cNvPr>
          <p:cNvSpPr txBox="1"/>
          <p:nvPr/>
        </p:nvSpPr>
        <p:spPr>
          <a:xfrm rot="1572073">
            <a:off x="4908113" y="210682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주가정보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예측결과</a:t>
            </a:r>
            <a:endParaRPr lang="en-US" altLang="ko-KR" sz="1200" dirty="0"/>
          </a:p>
          <a:p>
            <a:pPr algn="ctr"/>
            <a:r>
              <a:rPr lang="ko-KR" altLang="en-US" sz="1200" dirty="0"/>
              <a:t>조회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4CE693-F6A5-4A56-9B8F-672CE53E1F1F}"/>
              </a:ext>
            </a:extLst>
          </p:cNvPr>
          <p:cNvSpPr txBox="1"/>
          <p:nvPr/>
        </p:nvSpPr>
        <p:spPr>
          <a:xfrm>
            <a:off x="1794209" y="1457902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주가정보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예측결과</a:t>
            </a:r>
            <a:endParaRPr lang="en-US" altLang="ko-KR" sz="1200" dirty="0"/>
          </a:p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337079-7F65-4E67-AB88-5A06DCAD40F6}"/>
              </a:ext>
            </a:extLst>
          </p:cNvPr>
          <p:cNvSpPr txBox="1"/>
          <p:nvPr/>
        </p:nvSpPr>
        <p:spPr>
          <a:xfrm>
            <a:off x="1767014" y="219464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주가정보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예측결과</a:t>
            </a:r>
            <a:endParaRPr lang="en-US" altLang="ko-KR" sz="1200" dirty="0"/>
          </a:p>
          <a:p>
            <a:pPr algn="ctr"/>
            <a:r>
              <a:rPr lang="ko-KR" altLang="en-US" sz="1200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64686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</a:t>
            </a:r>
            <a:r>
              <a:rPr lang="ko-KR" altLang="en-US" dirty="0"/>
              <a:t>안 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B</a:t>
            </a:r>
            <a:r>
              <a:rPr lang="ko-KR" altLang="en-US" dirty="0"/>
              <a:t>안 </a:t>
            </a:r>
            <a:r>
              <a:rPr lang="en-US" altLang="ko-KR" dirty="0"/>
              <a:t>+ </a:t>
            </a:r>
            <a:r>
              <a:rPr lang="ko-KR" altLang="en-US" dirty="0"/>
              <a:t>매수</a:t>
            </a:r>
            <a:r>
              <a:rPr lang="en-US" altLang="ko-KR" dirty="0"/>
              <a:t>/</a:t>
            </a:r>
            <a:r>
              <a:rPr lang="ko-KR" altLang="en-US" dirty="0"/>
              <a:t>매도 추천시스템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7496268"/>
      </p:ext>
    </p:extLst>
  </p:cSld>
  <p:clrMapOvr>
    <a:masterClrMapping/>
  </p:clrMapOvr>
</p:sld>
</file>

<file path=ppt/theme/theme1.xml><?xml version="1.0" encoding="utf-8"?>
<a:theme xmlns:a="http://schemas.openxmlformats.org/drawingml/2006/main" name="lab서식">
  <a:themeElements>
    <a:clrScheme name="lab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b서식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lab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12749</TotalTime>
  <Words>141</Words>
  <Application>Microsoft Office PowerPoint</Application>
  <PresentationFormat>화면 슬라이드 쇼(4:3)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Monotype Sorts</vt:lpstr>
      <vt:lpstr>굴림</vt:lpstr>
      <vt:lpstr>Arial</vt:lpstr>
      <vt:lpstr>Times New Roman</vt:lpstr>
      <vt:lpstr>Wingdings</vt:lpstr>
      <vt:lpstr>lab서식</vt:lpstr>
      <vt:lpstr>3주차 면담</vt:lpstr>
      <vt:lpstr>프로젝트 면담</vt:lpstr>
      <vt:lpstr>B안 </vt:lpstr>
      <vt:lpstr>B안_시스템 흐름 </vt:lpstr>
      <vt:lpstr>A안 </vt:lpstr>
    </vt:vector>
  </TitlesOfParts>
  <Company>정보통신연구실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hchoi</dc:creator>
  <cp:lastModifiedBy>kim</cp:lastModifiedBy>
  <cp:revision>592</cp:revision>
  <cp:lastPrinted>1998-09-10T20:41:32Z</cp:lastPrinted>
  <dcterms:created xsi:type="dcterms:W3CDTF">1997-09-08T10:52:24Z</dcterms:created>
  <dcterms:modified xsi:type="dcterms:W3CDTF">2020-09-18T16:21:58Z</dcterms:modified>
</cp:coreProperties>
</file>